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hivo" panose="020B0604020202020204" charset="0"/>
      <p:regular r:id="rId5"/>
      <p:bold r:id="rId6"/>
      <p:italic r:id="rId7"/>
      <p:boldItalic r:id="rId8"/>
    </p:embeddedFont>
    <p:embeddedFont>
      <p:font typeface="Josefin Sans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148F41-C549-42D6-8971-DB94CEB77515}">
  <a:tblStyle styleId="{0A148F41-C549-42D6-8971-DB94CEB775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46F107-2786-47F5-861D-9AC65C036A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5460e905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5460e905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150" y="1369713"/>
            <a:ext cx="5045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364288"/>
            <a:ext cx="5047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94490" y="3567117"/>
            <a:ext cx="1832653" cy="2047082"/>
            <a:chOff x="-494490" y="3567117"/>
            <a:chExt cx="1832653" cy="2047082"/>
          </a:xfrm>
        </p:grpSpPr>
        <p:sp>
          <p:nvSpPr>
            <p:cNvPr id="12" name="Google Shape;12;p2"/>
            <p:cNvSpPr/>
            <p:nvPr/>
          </p:nvSpPr>
          <p:spPr>
            <a:xfrm rot="-7925720">
              <a:off x="-580468" y="4320260"/>
              <a:ext cx="2004609" cy="658775"/>
            </a:xfrm>
            <a:custGeom>
              <a:avLst/>
              <a:gdLst/>
              <a:ahLst/>
              <a:cxnLst/>
              <a:rect l="l" t="t" r="r" b="b"/>
              <a:pathLst>
                <a:path w="8292" h="2725" fill="none" extrusionOk="0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55324" y="3567117"/>
              <a:ext cx="270998" cy="270914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239672" y="4293724"/>
              <a:ext cx="125001" cy="124950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45" name="Google Shape;145;p8"/>
          <p:cNvGrpSpPr/>
          <p:nvPr/>
        </p:nvGrpSpPr>
        <p:grpSpPr>
          <a:xfrm>
            <a:off x="8349851" y="3780602"/>
            <a:ext cx="653624" cy="1205148"/>
            <a:chOff x="8349851" y="3780602"/>
            <a:chExt cx="653624" cy="1205148"/>
          </a:xfrm>
        </p:grpSpPr>
        <p:grpSp>
          <p:nvGrpSpPr>
            <p:cNvPr id="146" name="Google Shape;146;p8"/>
            <p:cNvGrpSpPr/>
            <p:nvPr/>
          </p:nvGrpSpPr>
          <p:grpSpPr>
            <a:xfrm>
              <a:off x="8558986" y="4058936"/>
              <a:ext cx="444489" cy="431331"/>
              <a:chOff x="2284000" y="1388575"/>
              <a:chExt cx="293450" cy="284425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25" fill="none" extrusionOk="0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11738" h="8253" fill="none" extrusionOk="0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730" h="1" fill="none" extrusionOk="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" fill="none" extrusionOk="0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8"/>
            <p:cNvSpPr/>
            <p:nvPr/>
          </p:nvSpPr>
          <p:spPr>
            <a:xfrm rot="10800000">
              <a:off x="8592574" y="4835549"/>
              <a:ext cx="150083" cy="150201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8"/>
            <p:cNvGrpSpPr/>
            <p:nvPr/>
          </p:nvGrpSpPr>
          <p:grpSpPr>
            <a:xfrm>
              <a:off x="8826380" y="3780602"/>
              <a:ext cx="138593" cy="138228"/>
              <a:chOff x="4272475" y="387825"/>
              <a:chExt cx="86475" cy="86150"/>
            </a:xfrm>
          </p:grpSpPr>
          <p:sp>
            <p:nvSpPr>
              <p:cNvPr id="153" name="Google Shape;153;p8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6" fill="none" extrusionOk="0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" fill="none" extrusionOk="0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" name="Google Shape;157;p8"/>
            <p:cNvSpPr/>
            <p:nvPr/>
          </p:nvSpPr>
          <p:spPr>
            <a:xfrm rot="10800000">
              <a:off x="8349851" y="4463906"/>
              <a:ext cx="270701" cy="270914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8"/>
          <p:cNvGrpSpPr/>
          <p:nvPr/>
        </p:nvGrpSpPr>
        <p:grpSpPr>
          <a:xfrm>
            <a:off x="-417319" y="-684958"/>
            <a:ext cx="1403379" cy="1706783"/>
            <a:chOff x="-417319" y="-684958"/>
            <a:chExt cx="1403379" cy="1706783"/>
          </a:xfrm>
        </p:grpSpPr>
        <p:sp>
          <p:nvSpPr>
            <p:cNvPr id="159" name="Google Shape;159;p8"/>
            <p:cNvSpPr/>
            <p:nvPr/>
          </p:nvSpPr>
          <p:spPr>
            <a:xfrm rot="10800000">
              <a:off x="275875" y="405611"/>
              <a:ext cx="150249" cy="150201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8"/>
            <p:cNvGrpSpPr/>
            <p:nvPr/>
          </p:nvGrpSpPr>
          <p:grpSpPr>
            <a:xfrm>
              <a:off x="554982" y="708196"/>
              <a:ext cx="138749" cy="138228"/>
              <a:chOff x="4272475" y="387825"/>
              <a:chExt cx="86475" cy="8615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6" fill="none" extrusionOk="0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" fill="none" extrusionOk="0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65;p8"/>
            <p:cNvSpPr/>
            <p:nvPr/>
          </p:nvSpPr>
          <p:spPr>
            <a:xfrm>
              <a:off x="348700" y="944400"/>
              <a:ext cx="77425" cy="77425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8"/>
            <p:cNvGrpSpPr/>
            <p:nvPr/>
          </p:nvGrpSpPr>
          <p:grpSpPr>
            <a:xfrm rot="1935213">
              <a:off x="-113252" y="-578413"/>
              <a:ext cx="795246" cy="1369529"/>
              <a:chOff x="1471850" y="1084475"/>
              <a:chExt cx="144225" cy="248375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avLst/>
                <a:gdLst/>
                <a:ahLst/>
                <a:cxnLst/>
                <a:rect l="l" t="t" r="r" b="b"/>
                <a:pathLst>
                  <a:path w="5035" h="9935" fill="none" extrusionOk="0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524" fill="none" extrusionOk="0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9"/>
          <p:cNvGrpSpPr/>
          <p:nvPr/>
        </p:nvGrpSpPr>
        <p:grpSpPr>
          <a:xfrm>
            <a:off x="-248113" y="4062436"/>
            <a:ext cx="975443" cy="1435189"/>
            <a:chOff x="-248113" y="4062436"/>
            <a:chExt cx="975443" cy="1435189"/>
          </a:xfrm>
        </p:grpSpPr>
        <p:pic>
          <p:nvPicPr>
            <p:cNvPr id="173" name="Google Shape;173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248113" y="4573975"/>
              <a:ext cx="975443" cy="9236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4" name="Google Shape;174;p9"/>
            <p:cNvGrpSpPr/>
            <p:nvPr/>
          </p:nvGrpSpPr>
          <p:grpSpPr>
            <a:xfrm flipH="1">
              <a:off x="207230" y="4062436"/>
              <a:ext cx="444489" cy="431331"/>
              <a:chOff x="2284000" y="1388575"/>
              <a:chExt cx="293450" cy="284425"/>
            </a:xfrm>
          </p:grpSpPr>
          <p:sp>
            <p:nvSpPr>
              <p:cNvPr id="175" name="Google Shape;175;p9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25" fill="none" extrusionOk="0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11738" h="8253" fill="none" extrusionOk="0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730" h="1" fill="none" extrusionOk="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" fill="none" extrusionOk="0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9"/>
          <p:cNvGrpSpPr/>
          <p:nvPr/>
        </p:nvGrpSpPr>
        <p:grpSpPr>
          <a:xfrm>
            <a:off x="8203706" y="-365134"/>
            <a:ext cx="1353637" cy="1263354"/>
            <a:chOff x="8203706" y="-365134"/>
            <a:chExt cx="1353637" cy="1263354"/>
          </a:xfrm>
        </p:grpSpPr>
        <p:sp>
          <p:nvSpPr>
            <p:cNvPr id="180" name="Google Shape;180;p9"/>
            <p:cNvSpPr/>
            <p:nvPr/>
          </p:nvSpPr>
          <p:spPr>
            <a:xfrm rot="10800000" flipH="1">
              <a:off x="8575073" y="283514"/>
              <a:ext cx="150083" cy="150201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 flipH="1">
              <a:off x="8794153" y="715267"/>
              <a:ext cx="40" cy="138228"/>
            </a:xfrm>
            <a:custGeom>
              <a:avLst/>
              <a:gdLst/>
              <a:ahLst/>
              <a:cxnLst/>
              <a:rect l="l" t="t" r="r" b="b"/>
              <a:pathLst>
                <a:path w="1" h="3446" fill="none" extrusionOk="0">
                  <a:moveTo>
                    <a:pt x="0" y="1"/>
                  </a:moveTo>
                  <a:lnTo>
                    <a:pt x="0" y="3446"/>
                  </a:lnTo>
                </a:path>
              </a:pathLst>
            </a:custGeom>
            <a:noFill/>
            <a:ln w="3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 flipH="1">
              <a:off x="8725156" y="784381"/>
              <a:ext cx="138593" cy="40"/>
            </a:xfrm>
            <a:custGeom>
              <a:avLst/>
              <a:gdLst/>
              <a:ahLst/>
              <a:cxnLst/>
              <a:rect l="l" t="t" r="r" b="b"/>
              <a:pathLst>
                <a:path w="3459" h="1" fill="none" extrusionOk="0">
                  <a:moveTo>
                    <a:pt x="0" y="0"/>
                  </a:moveTo>
                  <a:lnTo>
                    <a:pt x="3459" y="0"/>
                  </a:lnTo>
                </a:path>
              </a:pathLst>
            </a:custGeom>
            <a:noFill/>
            <a:ln w="3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 flipH="1">
              <a:off x="8745471" y="735644"/>
              <a:ext cx="97965" cy="98035"/>
            </a:xfrm>
            <a:custGeom>
              <a:avLst/>
              <a:gdLst/>
              <a:ahLst/>
              <a:cxnLst/>
              <a:rect l="l" t="t" r="r" b="b"/>
              <a:pathLst>
                <a:path w="2445" h="2444" fill="none" extrusionOk="0">
                  <a:moveTo>
                    <a:pt x="2444" y="0"/>
                  </a:moveTo>
                  <a:lnTo>
                    <a:pt x="1" y="2444"/>
                  </a:lnTo>
                </a:path>
              </a:pathLst>
            </a:custGeom>
            <a:noFill/>
            <a:ln w="3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 flipH="1">
              <a:off x="8745471" y="735644"/>
              <a:ext cx="97965" cy="98035"/>
            </a:xfrm>
            <a:custGeom>
              <a:avLst/>
              <a:gdLst/>
              <a:ahLst/>
              <a:cxnLst/>
              <a:rect l="l" t="t" r="r" b="b"/>
              <a:pathLst>
                <a:path w="2445" h="2444" fill="none" extrusionOk="0">
                  <a:moveTo>
                    <a:pt x="1" y="0"/>
                  </a:moveTo>
                  <a:lnTo>
                    <a:pt x="2444" y="2444"/>
                  </a:lnTo>
                </a:path>
              </a:pathLst>
            </a:custGeom>
            <a:noFill/>
            <a:ln w="3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 rot="2494788" flipH="1">
              <a:off x="8149552" y="70619"/>
              <a:ext cx="1461946" cy="391849"/>
            </a:xfrm>
            <a:custGeom>
              <a:avLst/>
              <a:gdLst/>
              <a:ahLst/>
              <a:cxnLst/>
              <a:rect l="l" t="t" r="r" b="b"/>
              <a:pathLst>
                <a:path w="21725" h="5823" fill="none" extrusionOk="0">
                  <a:moveTo>
                    <a:pt x="1" y="4434"/>
                  </a:moveTo>
                  <a:cubicBezTo>
                    <a:pt x="615" y="5475"/>
                    <a:pt x="2151" y="5609"/>
                    <a:pt x="3205" y="5021"/>
                  </a:cubicBezTo>
                  <a:cubicBezTo>
                    <a:pt x="4260" y="4434"/>
                    <a:pt x="4901" y="3352"/>
                    <a:pt x="5462" y="2284"/>
                  </a:cubicBezTo>
                  <a:cubicBezTo>
                    <a:pt x="6303" y="602"/>
                    <a:pt x="3860" y="1243"/>
                    <a:pt x="4834" y="3619"/>
                  </a:cubicBezTo>
                  <a:cubicBezTo>
                    <a:pt x="5235" y="4607"/>
                    <a:pt x="5969" y="5609"/>
                    <a:pt x="7024" y="5689"/>
                  </a:cubicBezTo>
                  <a:cubicBezTo>
                    <a:pt x="8533" y="5822"/>
                    <a:pt x="9427" y="4153"/>
                    <a:pt x="10309" y="2938"/>
                  </a:cubicBezTo>
                  <a:cubicBezTo>
                    <a:pt x="10910" y="2097"/>
                    <a:pt x="11644" y="415"/>
                    <a:pt x="12619" y="241"/>
                  </a:cubicBezTo>
                  <a:cubicBezTo>
                    <a:pt x="14087" y="1"/>
                    <a:pt x="14141" y="2137"/>
                    <a:pt x="14301" y="2711"/>
                  </a:cubicBezTo>
                  <a:cubicBezTo>
                    <a:pt x="14475" y="3299"/>
                    <a:pt x="14835" y="3913"/>
                    <a:pt x="15436" y="3980"/>
                  </a:cubicBezTo>
                  <a:cubicBezTo>
                    <a:pt x="16157" y="4073"/>
                    <a:pt x="16691" y="3352"/>
                    <a:pt x="17212" y="2845"/>
                  </a:cubicBezTo>
                  <a:cubicBezTo>
                    <a:pt x="18373" y="1710"/>
                    <a:pt x="20296" y="1443"/>
                    <a:pt x="21725" y="2204"/>
                  </a:cubicBez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>
            <a:off x="-611285" y="3622188"/>
            <a:ext cx="1479184" cy="1768872"/>
            <a:chOff x="-611285" y="3622188"/>
            <a:chExt cx="1479184" cy="1768872"/>
          </a:xfrm>
        </p:grpSpPr>
        <p:sp>
          <p:nvSpPr>
            <p:cNvPr id="493" name="Google Shape;493;p24"/>
            <p:cNvSpPr/>
            <p:nvPr/>
          </p:nvSpPr>
          <p:spPr>
            <a:xfrm rot="10800000" flipH="1">
              <a:off x="224727" y="4187599"/>
              <a:ext cx="150249" cy="150201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4"/>
            <p:cNvGrpSpPr/>
            <p:nvPr/>
          </p:nvGrpSpPr>
          <p:grpSpPr>
            <a:xfrm flipH="1">
              <a:off x="143757" y="3928059"/>
              <a:ext cx="138749" cy="138228"/>
              <a:chOff x="4272475" y="387825"/>
              <a:chExt cx="86475" cy="86150"/>
            </a:xfrm>
          </p:grpSpPr>
          <p:sp>
            <p:nvSpPr>
              <p:cNvPr id="495" name="Google Shape;495;p2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6" fill="none" extrusionOk="0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" fill="none" extrusionOk="0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9" name="Google Shape;499;p24"/>
            <p:cNvSpPr/>
            <p:nvPr/>
          </p:nvSpPr>
          <p:spPr>
            <a:xfrm flipH="1">
              <a:off x="282489" y="3622188"/>
              <a:ext cx="77425" cy="77425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0" name="Google Shape;500;p24"/>
            <p:cNvGrpSpPr/>
            <p:nvPr/>
          </p:nvGrpSpPr>
          <p:grpSpPr>
            <a:xfrm rot="8464258" flipH="1">
              <a:off x="-269315" y="3923742"/>
              <a:ext cx="795242" cy="1369534"/>
              <a:chOff x="1471850" y="1084475"/>
              <a:chExt cx="144225" cy="248375"/>
            </a:xfrm>
          </p:grpSpPr>
          <p:sp>
            <p:nvSpPr>
              <p:cNvPr id="501" name="Google Shape;501;p24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avLst/>
                <a:gdLst/>
                <a:ahLst/>
                <a:cxnLst/>
                <a:rect l="l" t="t" r="r" b="b"/>
                <a:pathLst>
                  <a:path w="5035" h="9935" fill="none" extrusionOk="0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524" fill="none" extrusionOk="0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3" name="Google Shape;503;p24"/>
          <p:cNvGrpSpPr/>
          <p:nvPr/>
        </p:nvGrpSpPr>
        <p:grpSpPr>
          <a:xfrm>
            <a:off x="8477263" y="141152"/>
            <a:ext cx="559378" cy="1367443"/>
            <a:chOff x="8477263" y="141152"/>
            <a:chExt cx="559378" cy="1367443"/>
          </a:xfrm>
        </p:grpSpPr>
        <p:grpSp>
          <p:nvGrpSpPr>
            <p:cNvPr id="504" name="Google Shape;504;p24"/>
            <p:cNvGrpSpPr/>
            <p:nvPr/>
          </p:nvGrpSpPr>
          <p:grpSpPr>
            <a:xfrm flipH="1">
              <a:off x="8514064" y="542861"/>
              <a:ext cx="444489" cy="431331"/>
              <a:chOff x="2284000" y="1388575"/>
              <a:chExt cx="293450" cy="284425"/>
            </a:xfrm>
          </p:grpSpPr>
          <p:sp>
            <p:nvSpPr>
              <p:cNvPr id="505" name="Google Shape;505;p24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25" fill="none" extrusionOk="0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11738" h="8253" fill="none" extrusionOk="0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730" h="1" fill="none" extrusionOk="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" fill="none" extrusionOk="0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9" name="Google Shape;509;p24"/>
            <p:cNvSpPr/>
            <p:nvPr/>
          </p:nvSpPr>
          <p:spPr>
            <a:xfrm rot="10800000" flipH="1">
              <a:off x="8886557" y="1098424"/>
              <a:ext cx="150083" cy="150201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24"/>
            <p:cNvGrpSpPr/>
            <p:nvPr/>
          </p:nvGrpSpPr>
          <p:grpSpPr>
            <a:xfrm flipH="1">
              <a:off x="8747965" y="141152"/>
              <a:ext cx="138593" cy="138228"/>
              <a:chOff x="4272475" y="387825"/>
              <a:chExt cx="86475" cy="86150"/>
            </a:xfrm>
          </p:grpSpPr>
          <p:sp>
            <p:nvSpPr>
              <p:cNvPr id="511" name="Google Shape;511;p2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6" fill="none" extrusionOk="0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" fill="none" extrusionOk="0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4"/>
            <p:cNvSpPr/>
            <p:nvPr/>
          </p:nvSpPr>
          <p:spPr>
            <a:xfrm rot="10800000" flipH="1">
              <a:off x="8477263" y="1237681"/>
              <a:ext cx="270701" cy="270914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25"/>
          <p:cNvGrpSpPr/>
          <p:nvPr/>
        </p:nvGrpSpPr>
        <p:grpSpPr>
          <a:xfrm>
            <a:off x="229893" y="3615871"/>
            <a:ext cx="431429" cy="1629888"/>
            <a:chOff x="229893" y="3615871"/>
            <a:chExt cx="431429" cy="1629888"/>
          </a:xfrm>
        </p:grpSpPr>
        <p:grpSp>
          <p:nvGrpSpPr>
            <p:cNvPr id="518" name="Google Shape;518;p25"/>
            <p:cNvGrpSpPr/>
            <p:nvPr/>
          </p:nvGrpSpPr>
          <p:grpSpPr>
            <a:xfrm>
              <a:off x="229893" y="4074599"/>
              <a:ext cx="431429" cy="1171160"/>
              <a:chOff x="711775" y="991025"/>
              <a:chExt cx="155925" cy="423275"/>
            </a:xfrm>
          </p:grpSpPr>
          <p:sp>
            <p:nvSpPr>
              <p:cNvPr id="519" name="Google Shape;519;p25"/>
              <p:cNvSpPr/>
              <p:nvPr/>
            </p:nvSpPr>
            <p:spPr>
              <a:xfrm>
                <a:off x="711775" y="1002700"/>
                <a:ext cx="155925" cy="411600"/>
              </a:xfrm>
              <a:custGeom>
                <a:avLst/>
                <a:gdLst/>
                <a:ahLst/>
                <a:cxnLst/>
                <a:rect l="l" t="t" r="r" b="b"/>
                <a:pathLst>
                  <a:path w="6237" h="16464" fill="none" extrusionOk="0">
                    <a:moveTo>
                      <a:pt x="3779" y="16464"/>
                    </a:moveTo>
                    <a:cubicBezTo>
                      <a:pt x="2644" y="16224"/>
                      <a:pt x="1670" y="15356"/>
                      <a:pt x="1283" y="14274"/>
                    </a:cubicBezTo>
                    <a:cubicBezTo>
                      <a:pt x="895" y="13166"/>
                      <a:pt x="1149" y="11884"/>
                      <a:pt x="1897" y="11003"/>
                    </a:cubicBezTo>
                    <a:cubicBezTo>
                      <a:pt x="2150" y="10696"/>
                      <a:pt x="2484" y="10455"/>
                      <a:pt x="2871" y="10402"/>
                    </a:cubicBezTo>
                    <a:cubicBezTo>
                      <a:pt x="3259" y="10349"/>
                      <a:pt x="3686" y="10629"/>
                      <a:pt x="3699" y="11016"/>
                    </a:cubicBezTo>
                    <a:cubicBezTo>
                      <a:pt x="3699" y="11163"/>
                      <a:pt x="3646" y="11323"/>
                      <a:pt x="3592" y="11457"/>
                    </a:cubicBezTo>
                    <a:cubicBezTo>
                      <a:pt x="3018" y="12431"/>
                      <a:pt x="1403" y="12271"/>
                      <a:pt x="695" y="11363"/>
                    </a:cubicBezTo>
                    <a:cubicBezTo>
                      <a:pt x="1" y="10469"/>
                      <a:pt x="14" y="9200"/>
                      <a:pt x="228" y="8079"/>
                    </a:cubicBezTo>
                    <a:cubicBezTo>
                      <a:pt x="895" y="4674"/>
                      <a:pt x="3165" y="1616"/>
                      <a:pt x="6236" y="1"/>
                    </a:cubicBez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801575" y="991025"/>
                <a:ext cx="65775" cy="84475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3379" fill="none" extrusionOk="0">
                    <a:moveTo>
                      <a:pt x="0" y="0"/>
                    </a:moveTo>
                    <a:cubicBezTo>
                      <a:pt x="495" y="80"/>
                      <a:pt x="2631" y="508"/>
                      <a:pt x="2631" y="508"/>
                    </a:cubicBezTo>
                    <a:lnTo>
                      <a:pt x="2631" y="3378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521;p25"/>
            <p:cNvGrpSpPr/>
            <p:nvPr/>
          </p:nvGrpSpPr>
          <p:grpSpPr>
            <a:xfrm>
              <a:off x="229907" y="3615871"/>
              <a:ext cx="138749" cy="138228"/>
              <a:chOff x="4272475" y="387825"/>
              <a:chExt cx="86475" cy="86150"/>
            </a:xfrm>
          </p:grpSpPr>
          <p:sp>
            <p:nvSpPr>
              <p:cNvPr id="522" name="Google Shape;522;p25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6" fill="none" extrusionOk="0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" fill="none" extrusionOk="0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6" name="Google Shape;526;p25"/>
            <p:cNvSpPr/>
            <p:nvPr/>
          </p:nvSpPr>
          <p:spPr>
            <a:xfrm>
              <a:off x="513638" y="3810338"/>
              <a:ext cx="77425" cy="77425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5"/>
          <p:cNvGrpSpPr/>
          <p:nvPr/>
        </p:nvGrpSpPr>
        <p:grpSpPr>
          <a:xfrm>
            <a:off x="7760480" y="3755913"/>
            <a:ext cx="1316985" cy="1851537"/>
            <a:chOff x="7760480" y="3755913"/>
            <a:chExt cx="1316985" cy="1851537"/>
          </a:xfrm>
        </p:grpSpPr>
        <p:grpSp>
          <p:nvGrpSpPr>
            <p:cNvPr id="528" name="Google Shape;528;p25"/>
            <p:cNvGrpSpPr/>
            <p:nvPr/>
          </p:nvGrpSpPr>
          <p:grpSpPr>
            <a:xfrm>
              <a:off x="8632478" y="4177177"/>
              <a:ext cx="444988" cy="431331"/>
              <a:chOff x="2284000" y="1388575"/>
              <a:chExt cx="293450" cy="284425"/>
            </a:xfrm>
          </p:grpSpPr>
          <p:sp>
            <p:nvSpPr>
              <p:cNvPr id="529" name="Google Shape;529;p25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25" fill="none" extrusionOk="0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11738" h="8253" fill="none" extrusionOk="0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730" h="1" fill="none" extrusionOk="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" fill="none" extrusionOk="0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25"/>
            <p:cNvSpPr/>
            <p:nvPr/>
          </p:nvSpPr>
          <p:spPr>
            <a:xfrm>
              <a:off x="8632475" y="3755913"/>
              <a:ext cx="77425" cy="77425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4" name="Google Shape;534;p25"/>
            <p:cNvPicPr preferRelativeResize="0"/>
            <p:nvPr/>
          </p:nvPicPr>
          <p:blipFill rotWithShape="1">
            <a:blip r:embed="rId2">
              <a:alphaModFix/>
            </a:blip>
            <a:srcRect l="19393" t="14156" r="13361" b="11916"/>
            <a:stretch/>
          </p:blipFill>
          <p:spPr>
            <a:xfrm>
              <a:off x="8086950" y="4650309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5" name="Google Shape;535;p25"/>
            <p:cNvGrpSpPr/>
            <p:nvPr/>
          </p:nvGrpSpPr>
          <p:grpSpPr>
            <a:xfrm>
              <a:off x="7760480" y="4705908"/>
              <a:ext cx="236850" cy="327178"/>
              <a:chOff x="7373518" y="606833"/>
              <a:chExt cx="236850" cy="327178"/>
            </a:xfrm>
          </p:grpSpPr>
          <p:sp>
            <p:nvSpPr>
              <p:cNvPr id="536" name="Google Shape;536;p25"/>
              <p:cNvSpPr/>
              <p:nvPr/>
            </p:nvSpPr>
            <p:spPr>
              <a:xfrm>
                <a:off x="7373518" y="606833"/>
                <a:ext cx="218166" cy="312243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5582" fill="none" extrusionOk="0">
                    <a:moveTo>
                      <a:pt x="3152" y="4219"/>
                    </a:moveTo>
                    <a:lnTo>
                      <a:pt x="3900" y="0"/>
                    </a:lnTo>
                    <a:lnTo>
                      <a:pt x="362" y="2404"/>
                    </a:lnTo>
                    <a:lnTo>
                      <a:pt x="1283" y="3004"/>
                    </a:lnTo>
                    <a:lnTo>
                      <a:pt x="1" y="4981"/>
                    </a:lnTo>
                    <a:lnTo>
                      <a:pt x="949" y="5581"/>
                    </a:lnTo>
                    <a:lnTo>
                      <a:pt x="2231" y="3619"/>
                    </a:lnTo>
                    <a:close/>
                  </a:path>
                </a:pathLst>
              </a:custGeom>
              <a:noFill/>
              <a:ln w="2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7426549" y="606833"/>
                <a:ext cx="183819" cy="327178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5849" extrusionOk="0">
                    <a:moveTo>
                      <a:pt x="2952" y="0"/>
                    </a:moveTo>
                    <a:lnTo>
                      <a:pt x="2204" y="4219"/>
                    </a:lnTo>
                    <a:lnTo>
                      <a:pt x="1283" y="3619"/>
                    </a:lnTo>
                    <a:lnTo>
                      <a:pt x="1" y="5581"/>
                    </a:lnTo>
                    <a:lnTo>
                      <a:pt x="321" y="5848"/>
                    </a:lnTo>
                    <a:lnTo>
                      <a:pt x="1603" y="3886"/>
                    </a:lnTo>
                    <a:lnTo>
                      <a:pt x="2525" y="4487"/>
                    </a:lnTo>
                    <a:lnTo>
                      <a:pt x="3286" y="267"/>
                    </a:lnTo>
                    <a:lnTo>
                      <a:pt x="2952" y="0"/>
                    </a:lnTo>
                    <a:close/>
                  </a:path>
                </a:pathLst>
              </a:custGeom>
              <a:solidFill>
                <a:schemeClr val="dk1"/>
              </a:solidFill>
              <a:ln w="2000" cap="flat" cmpd="sng">
                <a:solidFill>
                  <a:schemeClr val="dk1"/>
                </a:solidFill>
                <a:prstDash val="solid"/>
                <a:miter lim="133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29"/>
          <p:cNvPicPr preferRelativeResize="0"/>
          <p:nvPr/>
        </p:nvPicPr>
        <p:blipFill rotWithShape="1">
          <a:blip r:embed="rId3">
            <a:alphaModFix/>
          </a:blip>
          <a:srcRect l="19393" t="14156" r="13361" b="11916"/>
          <a:stretch/>
        </p:blipFill>
        <p:spPr>
          <a:xfrm>
            <a:off x="5835825" y="3685109"/>
            <a:ext cx="947474" cy="957141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9"/>
          <p:cNvSpPr/>
          <p:nvPr/>
        </p:nvSpPr>
        <p:spPr>
          <a:xfrm rot="5400000">
            <a:off x="6607168" y="3186362"/>
            <a:ext cx="1671494" cy="1172787"/>
          </a:xfrm>
          <a:custGeom>
            <a:avLst/>
            <a:gdLst/>
            <a:ahLst/>
            <a:cxnLst/>
            <a:rect l="l" t="t" r="r" b="b"/>
            <a:pathLst>
              <a:path w="17947" h="12592" fill="none" extrusionOk="0">
                <a:moveTo>
                  <a:pt x="17946" y="12591"/>
                </a:moveTo>
                <a:lnTo>
                  <a:pt x="17946" y="0"/>
                </a:lnTo>
                <a:lnTo>
                  <a:pt x="1" y="0"/>
                </a:lnTo>
                <a:lnTo>
                  <a:pt x="1" y="9721"/>
                </a:lnTo>
                <a:lnTo>
                  <a:pt x="1" y="12591"/>
                </a:lnTo>
                <a:lnTo>
                  <a:pt x="1" y="12591"/>
                </a:lnTo>
                <a:lnTo>
                  <a:pt x="4020" y="12591"/>
                </a:lnTo>
                <a:lnTo>
                  <a:pt x="4020" y="12591"/>
                </a:lnTo>
                <a:close/>
              </a:path>
            </a:pathLst>
          </a:custGeom>
          <a:noFill/>
          <a:ln w="43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 txBox="1">
            <a:spLocks noGrp="1"/>
          </p:cNvSpPr>
          <p:nvPr>
            <p:ph type="ctrTitle"/>
          </p:nvPr>
        </p:nvSpPr>
        <p:spPr>
          <a:xfrm>
            <a:off x="716150" y="1369713"/>
            <a:ext cx="5045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800" dirty="0"/>
              <a:t>SISTEM INFORMASI PENDATAAN SISWA/I BERPRESTASI DI SMP-IT RABBANI</a:t>
            </a:r>
            <a:endParaRPr sz="2800" dirty="0"/>
          </a:p>
        </p:txBody>
      </p:sp>
      <p:grpSp>
        <p:nvGrpSpPr>
          <p:cNvPr id="552" name="Google Shape;552;p29"/>
          <p:cNvGrpSpPr/>
          <p:nvPr/>
        </p:nvGrpSpPr>
        <p:grpSpPr>
          <a:xfrm>
            <a:off x="6237819" y="1235194"/>
            <a:ext cx="2145642" cy="2673112"/>
            <a:chOff x="3796125" y="802700"/>
            <a:chExt cx="991425" cy="1235150"/>
          </a:xfrm>
        </p:grpSpPr>
        <p:sp>
          <p:nvSpPr>
            <p:cNvPr id="553" name="Google Shape;553;p29"/>
            <p:cNvSpPr/>
            <p:nvPr/>
          </p:nvSpPr>
          <p:spPr>
            <a:xfrm>
              <a:off x="3898625" y="1078200"/>
              <a:ext cx="490375" cy="348675"/>
            </a:xfrm>
            <a:custGeom>
              <a:avLst/>
              <a:gdLst/>
              <a:ahLst/>
              <a:cxnLst/>
              <a:rect l="l" t="t" r="r" b="b"/>
              <a:pathLst>
                <a:path w="19615" h="13947" extrusionOk="0">
                  <a:moveTo>
                    <a:pt x="825" y="0"/>
                  </a:moveTo>
                  <a:cubicBezTo>
                    <a:pt x="658" y="0"/>
                    <a:pt x="490" y="38"/>
                    <a:pt x="334" y="118"/>
                  </a:cubicBezTo>
                  <a:lnTo>
                    <a:pt x="0" y="305"/>
                  </a:lnTo>
                  <a:lnTo>
                    <a:pt x="5261" y="13551"/>
                  </a:lnTo>
                  <a:lnTo>
                    <a:pt x="5261" y="13577"/>
                  </a:lnTo>
                  <a:cubicBezTo>
                    <a:pt x="5381" y="13806"/>
                    <a:pt x="5625" y="13946"/>
                    <a:pt x="5885" y="13946"/>
                  </a:cubicBezTo>
                  <a:cubicBezTo>
                    <a:pt x="5944" y="13946"/>
                    <a:pt x="6003" y="13939"/>
                    <a:pt x="6062" y="13925"/>
                  </a:cubicBezTo>
                  <a:lnTo>
                    <a:pt x="19614" y="10386"/>
                  </a:lnTo>
                  <a:cubicBezTo>
                    <a:pt x="19545" y="9979"/>
                    <a:pt x="19181" y="9714"/>
                    <a:pt x="18789" y="9714"/>
                  </a:cubicBezTo>
                  <a:cubicBezTo>
                    <a:pt x="18730" y="9714"/>
                    <a:pt x="18672" y="9720"/>
                    <a:pt x="18613" y="9732"/>
                  </a:cubicBezTo>
                  <a:lnTo>
                    <a:pt x="7477" y="12149"/>
                  </a:lnTo>
                  <a:cubicBezTo>
                    <a:pt x="7437" y="12157"/>
                    <a:pt x="7397" y="12161"/>
                    <a:pt x="7357" y="12161"/>
                  </a:cubicBezTo>
                  <a:cubicBezTo>
                    <a:pt x="7150" y="12161"/>
                    <a:pt x="6964" y="12048"/>
                    <a:pt x="6863" y="11868"/>
                  </a:cubicBezTo>
                  <a:lnTo>
                    <a:pt x="1789" y="572"/>
                  </a:lnTo>
                  <a:cubicBezTo>
                    <a:pt x="1593" y="208"/>
                    <a:pt x="1213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3796125" y="1812175"/>
              <a:ext cx="180950" cy="143575"/>
            </a:xfrm>
            <a:custGeom>
              <a:avLst/>
              <a:gdLst/>
              <a:ahLst/>
              <a:cxnLst/>
              <a:rect l="l" t="t" r="r" b="b"/>
              <a:pathLst>
                <a:path w="7238" h="5743" extrusionOk="0">
                  <a:moveTo>
                    <a:pt x="4594" y="1"/>
                  </a:moveTo>
                  <a:cubicBezTo>
                    <a:pt x="4594" y="1"/>
                    <a:pt x="3686" y="1883"/>
                    <a:pt x="3005" y="2311"/>
                  </a:cubicBezTo>
                  <a:lnTo>
                    <a:pt x="1149" y="2738"/>
                  </a:lnTo>
                  <a:cubicBezTo>
                    <a:pt x="281" y="2845"/>
                    <a:pt x="1" y="3472"/>
                    <a:pt x="1" y="3472"/>
                  </a:cubicBezTo>
                  <a:lnTo>
                    <a:pt x="4888" y="5742"/>
                  </a:lnTo>
                  <a:lnTo>
                    <a:pt x="7238" y="1149"/>
                  </a:lnTo>
                  <a:lnTo>
                    <a:pt x="4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3864225" y="1404275"/>
              <a:ext cx="680325" cy="483025"/>
            </a:xfrm>
            <a:custGeom>
              <a:avLst/>
              <a:gdLst/>
              <a:ahLst/>
              <a:cxnLst/>
              <a:rect l="l" t="t" r="r" b="b"/>
              <a:pathLst>
                <a:path w="27213" h="19321" extrusionOk="0">
                  <a:moveTo>
                    <a:pt x="27212" y="0"/>
                  </a:moveTo>
                  <a:lnTo>
                    <a:pt x="27212" y="0"/>
                  </a:lnTo>
                  <a:cubicBezTo>
                    <a:pt x="27212" y="0"/>
                    <a:pt x="15569" y="428"/>
                    <a:pt x="10108" y="1269"/>
                  </a:cubicBezTo>
                  <a:cubicBezTo>
                    <a:pt x="8519" y="1496"/>
                    <a:pt x="7158" y="2497"/>
                    <a:pt x="6423" y="3912"/>
                  </a:cubicBezTo>
                  <a:lnTo>
                    <a:pt x="1" y="16330"/>
                  </a:lnTo>
                  <a:lnTo>
                    <a:pt x="5689" y="19321"/>
                  </a:lnTo>
                  <a:lnTo>
                    <a:pt x="12285" y="7384"/>
                  </a:lnTo>
                  <a:lnTo>
                    <a:pt x="24262" y="7037"/>
                  </a:lnTo>
                  <a:lnTo>
                    <a:pt x="27212" y="0"/>
                  </a:lnTo>
                  <a:close/>
                </a:path>
              </a:pathLst>
            </a:custGeom>
            <a:solidFill>
              <a:schemeClr val="lt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4118250" y="1095400"/>
              <a:ext cx="496400" cy="307250"/>
            </a:xfrm>
            <a:custGeom>
              <a:avLst/>
              <a:gdLst/>
              <a:ahLst/>
              <a:cxnLst/>
              <a:rect l="l" t="t" r="r" b="b"/>
              <a:pathLst>
                <a:path w="19856" h="12290" extrusionOk="0">
                  <a:moveTo>
                    <a:pt x="18091" y="1"/>
                  </a:moveTo>
                  <a:cubicBezTo>
                    <a:pt x="17903" y="1"/>
                    <a:pt x="17714" y="28"/>
                    <a:pt x="17532" y="71"/>
                  </a:cubicBezTo>
                  <a:cubicBezTo>
                    <a:pt x="16691" y="272"/>
                    <a:pt x="16037" y="966"/>
                    <a:pt x="15850" y="1820"/>
                  </a:cubicBezTo>
                  <a:lnTo>
                    <a:pt x="14354" y="8790"/>
                  </a:lnTo>
                  <a:cubicBezTo>
                    <a:pt x="10456" y="8163"/>
                    <a:pt x="5782" y="7642"/>
                    <a:pt x="5782" y="7642"/>
                  </a:cubicBezTo>
                  <a:cubicBezTo>
                    <a:pt x="5408" y="7618"/>
                    <a:pt x="5067" y="7607"/>
                    <a:pt x="4758" y="7607"/>
                  </a:cubicBezTo>
                  <a:cubicBezTo>
                    <a:pt x="4041" y="7607"/>
                    <a:pt x="3491" y="7665"/>
                    <a:pt x="3072" y="7749"/>
                  </a:cubicBezTo>
                  <a:cubicBezTo>
                    <a:pt x="2444" y="7856"/>
                    <a:pt x="1883" y="8176"/>
                    <a:pt x="1443" y="8643"/>
                  </a:cubicBezTo>
                  <a:cubicBezTo>
                    <a:pt x="708" y="9418"/>
                    <a:pt x="1" y="10419"/>
                    <a:pt x="214" y="10513"/>
                  </a:cubicBezTo>
                  <a:cubicBezTo>
                    <a:pt x="228" y="10519"/>
                    <a:pt x="243" y="10522"/>
                    <a:pt x="259" y="10522"/>
                  </a:cubicBezTo>
                  <a:cubicBezTo>
                    <a:pt x="575" y="10522"/>
                    <a:pt x="1335" y="9352"/>
                    <a:pt x="1336" y="9351"/>
                  </a:cubicBezTo>
                  <a:lnTo>
                    <a:pt x="1336" y="9351"/>
                  </a:lnTo>
                  <a:cubicBezTo>
                    <a:pt x="1335" y="9352"/>
                    <a:pt x="428" y="10820"/>
                    <a:pt x="642" y="11060"/>
                  </a:cubicBezTo>
                  <a:cubicBezTo>
                    <a:pt x="658" y="11078"/>
                    <a:pt x="678" y="11087"/>
                    <a:pt x="700" y="11087"/>
                  </a:cubicBezTo>
                  <a:cubicBezTo>
                    <a:pt x="982" y="11087"/>
                    <a:pt x="1683" y="9685"/>
                    <a:pt x="1683" y="9685"/>
                  </a:cubicBezTo>
                  <a:lnTo>
                    <a:pt x="1683" y="9685"/>
                  </a:lnTo>
                  <a:cubicBezTo>
                    <a:pt x="1683" y="9685"/>
                    <a:pt x="1056" y="11260"/>
                    <a:pt x="1296" y="11367"/>
                  </a:cubicBezTo>
                  <a:cubicBezTo>
                    <a:pt x="1301" y="11369"/>
                    <a:pt x="1307" y="11370"/>
                    <a:pt x="1312" y="11370"/>
                  </a:cubicBezTo>
                  <a:cubicBezTo>
                    <a:pt x="1549" y="11370"/>
                    <a:pt x="2083" y="10033"/>
                    <a:pt x="2084" y="10032"/>
                  </a:cubicBezTo>
                  <a:lnTo>
                    <a:pt x="2084" y="10032"/>
                  </a:lnTo>
                  <a:cubicBezTo>
                    <a:pt x="1923" y="10553"/>
                    <a:pt x="1616" y="11220"/>
                    <a:pt x="1803" y="11234"/>
                  </a:cubicBezTo>
                  <a:cubicBezTo>
                    <a:pt x="1805" y="11234"/>
                    <a:pt x="1808" y="11234"/>
                    <a:pt x="1810" y="11234"/>
                  </a:cubicBezTo>
                  <a:cubicBezTo>
                    <a:pt x="1971" y="11234"/>
                    <a:pt x="2234" y="10762"/>
                    <a:pt x="2471" y="10419"/>
                  </a:cubicBezTo>
                  <a:cubicBezTo>
                    <a:pt x="2604" y="10219"/>
                    <a:pt x="3165" y="10192"/>
                    <a:pt x="3806" y="10192"/>
                  </a:cubicBezTo>
                  <a:cubicBezTo>
                    <a:pt x="3821" y="10192"/>
                    <a:pt x="3835" y="10192"/>
                    <a:pt x="3850" y="10192"/>
                  </a:cubicBezTo>
                  <a:cubicBezTo>
                    <a:pt x="7116" y="10192"/>
                    <a:pt x="10894" y="12289"/>
                    <a:pt x="13781" y="12289"/>
                  </a:cubicBezTo>
                  <a:cubicBezTo>
                    <a:pt x="14971" y="12289"/>
                    <a:pt x="16009" y="11933"/>
                    <a:pt x="16798" y="10927"/>
                  </a:cubicBezTo>
                  <a:cubicBezTo>
                    <a:pt x="17118" y="10513"/>
                    <a:pt x="17359" y="10032"/>
                    <a:pt x="17505" y="9525"/>
                  </a:cubicBezTo>
                  <a:lnTo>
                    <a:pt x="19669" y="2635"/>
                  </a:lnTo>
                  <a:cubicBezTo>
                    <a:pt x="19855" y="2021"/>
                    <a:pt x="19802" y="1313"/>
                    <a:pt x="19455" y="766"/>
                  </a:cubicBezTo>
                  <a:cubicBezTo>
                    <a:pt x="19095" y="192"/>
                    <a:pt x="18594" y="1"/>
                    <a:pt x="18091" y="1"/>
                  </a:cubicBezTo>
                  <a:close/>
                </a:path>
              </a:pathLst>
            </a:custGeom>
            <a:solidFill>
              <a:srgbClr val="B2DCFF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4188700" y="1857575"/>
              <a:ext cx="127200" cy="180275"/>
            </a:xfrm>
            <a:custGeom>
              <a:avLst/>
              <a:gdLst/>
              <a:ahLst/>
              <a:cxnLst/>
              <a:rect l="l" t="t" r="r" b="b"/>
              <a:pathLst>
                <a:path w="5088" h="7211" extrusionOk="0">
                  <a:moveTo>
                    <a:pt x="2831" y="1"/>
                  </a:moveTo>
                  <a:lnTo>
                    <a:pt x="0" y="962"/>
                  </a:lnTo>
                  <a:cubicBezTo>
                    <a:pt x="0" y="962"/>
                    <a:pt x="1282" y="3312"/>
                    <a:pt x="1215" y="4113"/>
                  </a:cubicBezTo>
                  <a:lnTo>
                    <a:pt x="454" y="5849"/>
                  </a:lnTo>
                  <a:cubicBezTo>
                    <a:pt x="13" y="6597"/>
                    <a:pt x="334" y="7211"/>
                    <a:pt x="334" y="7211"/>
                  </a:cubicBezTo>
                  <a:lnTo>
                    <a:pt x="5087" y="4660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3955350" y="1365275"/>
              <a:ext cx="722725" cy="559750"/>
            </a:xfrm>
            <a:custGeom>
              <a:avLst/>
              <a:gdLst/>
              <a:ahLst/>
              <a:cxnLst/>
              <a:rect l="l" t="t" r="r" b="b"/>
              <a:pathLst>
                <a:path w="28909" h="22390" extrusionOk="0">
                  <a:moveTo>
                    <a:pt x="20967" y="0"/>
                  </a:moveTo>
                  <a:cubicBezTo>
                    <a:pt x="15865" y="0"/>
                    <a:pt x="7032" y="470"/>
                    <a:pt x="3780" y="3536"/>
                  </a:cubicBezTo>
                  <a:cubicBezTo>
                    <a:pt x="1" y="7101"/>
                    <a:pt x="8333" y="22390"/>
                    <a:pt x="8333" y="22390"/>
                  </a:cubicBezTo>
                  <a:lnTo>
                    <a:pt x="14261" y="19879"/>
                  </a:lnTo>
                  <a:lnTo>
                    <a:pt x="9428" y="9104"/>
                  </a:lnTo>
                  <a:lnTo>
                    <a:pt x="23287" y="8917"/>
                  </a:lnTo>
                  <a:cubicBezTo>
                    <a:pt x="23287" y="8917"/>
                    <a:pt x="28908" y="7315"/>
                    <a:pt x="27480" y="65"/>
                  </a:cubicBezTo>
                  <a:lnTo>
                    <a:pt x="24742" y="65"/>
                  </a:lnTo>
                  <a:lnTo>
                    <a:pt x="24742" y="92"/>
                  </a:lnTo>
                  <a:cubicBezTo>
                    <a:pt x="24742" y="92"/>
                    <a:pt x="23218" y="0"/>
                    <a:pt x="20967" y="0"/>
                  </a:cubicBezTo>
                  <a:close/>
                </a:path>
              </a:pathLst>
            </a:custGeom>
            <a:solidFill>
              <a:schemeClr val="lt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4485450" y="847325"/>
              <a:ext cx="302100" cy="240200"/>
            </a:xfrm>
            <a:custGeom>
              <a:avLst/>
              <a:gdLst/>
              <a:ahLst/>
              <a:cxnLst/>
              <a:rect l="l" t="t" r="r" b="b"/>
              <a:pathLst>
                <a:path w="12084" h="9608" extrusionOk="0">
                  <a:moveTo>
                    <a:pt x="2115" y="1"/>
                  </a:moveTo>
                  <a:cubicBezTo>
                    <a:pt x="1773" y="1"/>
                    <a:pt x="1467" y="160"/>
                    <a:pt x="1188" y="394"/>
                  </a:cubicBezTo>
                  <a:cubicBezTo>
                    <a:pt x="160" y="1249"/>
                    <a:pt x="0" y="2757"/>
                    <a:pt x="721" y="3879"/>
                  </a:cubicBezTo>
                  <a:lnTo>
                    <a:pt x="4473" y="9607"/>
                  </a:lnTo>
                  <a:lnTo>
                    <a:pt x="11737" y="9607"/>
                  </a:lnTo>
                  <a:lnTo>
                    <a:pt x="11737" y="9594"/>
                  </a:lnTo>
                  <a:cubicBezTo>
                    <a:pt x="11737" y="9594"/>
                    <a:pt x="12084" y="7805"/>
                    <a:pt x="10068" y="7084"/>
                  </a:cubicBezTo>
                  <a:cubicBezTo>
                    <a:pt x="8265" y="6429"/>
                    <a:pt x="8092" y="4587"/>
                    <a:pt x="8092" y="4587"/>
                  </a:cubicBezTo>
                  <a:cubicBezTo>
                    <a:pt x="8092" y="4587"/>
                    <a:pt x="7565" y="3220"/>
                    <a:pt x="6039" y="3220"/>
                  </a:cubicBezTo>
                  <a:cubicBezTo>
                    <a:pt x="5990" y="3220"/>
                    <a:pt x="5940" y="3222"/>
                    <a:pt x="5888" y="3225"/>
                  </a:cubicBezTo>
                  <a:cubicBezTo>
                    <a:pt x="5861" y="3226"/>
                    <a:pt x="5835" y="3227"/>
                    <a:pt x="5809" y="3227"/>
                  </a:cubicBezTo>
                  <a:cubicBezTo>
                    <a:pt x="4299" y="3227"/>
                    <a:pt x="5041" y="572"/>
                    <a:pt x="2323" y="20"/>
                  </a:cubicBezTo>
                  <a:cubicBezTo>
                    <a:pt x="2253" y="7"/>
                    <a:pt x="2183" y="1"/>
                    <a:pt x="2115" y="1"/>
                  </a:cubicBezTo>
                  <a:close/>
                </a:path>
              </a:pathLst>
            </a:custGeom>
            <a:solidFill>
              <a:schemeClr val="dk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4473750" y="960650"/>
              <a:ext cx="133550" cy="164925"/>
            </a:xfrm>
            <a:custGeom>
              <a:avLst/>
              <a:gdLst/>
              <a:ahLst/>
              <a:cxnLst/>
              <a:rect l="l" t="t" r="r" b="b"/>
              <a:pathLst>
                <a:path w="5342" h="6597" extrusionOk="0">
                  <a:moveTo>
                    <a:pt x="1550" y="0"/>
                  </a:moveTo>
                  <a:lnTo>
                    <a:pt x="1" y="2163"/>
                  </a:lnTo>
                  <a:lnTo>
                    <a:pt x="1763" y="6596"/>
                  </a:lnTo>
                  <a:lnTo>
                    <a:pt x="5342" y="5595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rgbClr val="B2DCFF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4481775" y="1019400"/>
              <a:ext cx="28400" cy="31050"/>
            </a:xfrm>
            <a:custGeom>
              <a:avLst/>
              <a:gdLst/>
              <a:ahLst/>
              <a:cxnLst/>
              <a:rect l="l" t="t" r="r" b="b"/>
              <a:pathLst>
                <a:path w="1136" h="1242" extrusionOk="0">
                  <a:moveTo>
                    <a:pt x="1135" y="0"/>
                  </a:moveTo>
                  <a:lnTo>
                    <a:pt x="0" y="334"/>
                  </a:lnTo>
                  <a:lnTo>
                    <a:pt x="361" y="1242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dk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4397325" y="834650"/>
              <a:ext cx="213650" cy="201225"/>
            </a:xfrm>
            <a:custGeom>
              <a:avLst/>
              <a:gdLst/>
              <a:ahLst/>
              <a:cxnLst/>
              <a:rect l="l" t="t" r="r" b="b"/>
              <a:pathLst>
                <a:path w="8546" h="8049" extrusionOk="0">
                  <a:moveTo>
                    <a:pt x="4246" y="0"/>
                  </a:moveTo>
                  <a:cubicBezTo>
                    <a:pt x="3604" y="0"/>
                    <a:pt x="2944" y="153"/>
                    <a:pt x="2323" y="474"/>
                  </a:cubicBezTo>
                  <a:cubicBezTo>
                    <a:pt x="361" y="1475"/>
                    <a:pt x="0" y="4186"/>
                    <a:pt x="681" y="5988"/>
                  </a:cubicBezTo>
                  <a:cubicBezTo>
                    <a:pt x="1185" y="7317"/>
                    <a:pt x="2085" y="8048"/>
                    <a:pt x="3231" y="8048"/>
                  </a:cubicBezTo>
                  <a:cubicBezTo>
                    <a:pt x="3754" y="8048"/>
                    <a:pt x="4329" y="7895"/>
                    <a:pt x="4940" y="7577"/>
                  </a:cubicBezTo>
                  <a:cubicBezTo>
                    <a:pt x="6890" y="6576"/>
                    <a:pt x="8546" y="3812"/>
                    <a:pt x="7598" y="1983"/>
                  </a:cubicBezTo>
                  <a:cubicBezTo>
                    <a:pt x="6940" y="714"/>
                    <a:pt x="5634" y="0"/>
                    <a:pt x="4246" y="0"/>
                  </a:cubicBezTo>
                  <a:close/>
                </a:path>
              </a:pathLst>
            </a:custGeom>
            <a:solidFill>
              <a:srgbClr val="B2DCFF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4403325" y="834850"/>
              <a:ext cx="205975" cy="172875"/>
            </a:xfrm>
            <a:custGeom>
              <a:avLst/>
              <a:gdLst/>
              <a:ahLst/>
              <a:cxnLst/>
              <a:rect l="l" t="t" r="r" b="b"/>
              <a:pathLst>
                <a:path w="8239" h="6915" extrusionOk="0">
                  <a:moveTo>
                    <a:pt x="4071" y="1"/>
                  </a:moveTo>
                  <a:cubicBezTo>
                    <a:pt x="3674" y="1"/>
                    <a:pt x="3262" y="57"/>
                    <a:pt x="2845" y="172"/>
                  </a:cubicBezTo>
                  <a:cubicBezTo>
                    <a:pt x="1175" y="639"/>
                    <a:pt x="94" y="2255"/>
                    <a:pt x="1" y="3911"/>
                  </a:cubicBezTo>
                  <a:cubicBezTo>
                    <a:pt x="14" y="3911"/>
                    <a:pt x="1349" y="3884"/>
                    <a:pt x="1910" y="2415"/>
                  </a:cubicBezTo>
                  <a:cubicBezTo>
                    <a:pt x="1910" y="2415"/>
                    <a:pt x="2032" y="4372"/>
                    <a:pt x="3945" y="4372"/>
                  </a:cubicBezTo>
                  <a:cubicBezTo>
                    <a:pt x="4134" y="4372"/>
                    <a:pt x="4341" y="4353"/>
                    <a:pt x="4567" y="4311"/>
                  </a:cubicBezTo>
                  <a:lnTo>
                    <a:pt x="5662" y="6915"/>
                  </a:lnTo>
                  <a:cubicBezTo>
                    <a:pt x="7117" y="6234"/>
                    <a:pt x="8239" y="4645"/>
                    <a:pt x="7558" y="2495"/>
                  </a:cubicBezTo>
                  <a:cubicBezTo>
                    <a:pt x="7064" y="929"/>
                    <a:pt x="5692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4462750" y="984675"/>
              <a:ext cx="15700" cy="16050"/>
            </a:xfrm>
            <a:custGeom>
              <a:avLst/>
              <a:gdLst/>
              <a:ahLst/>
              <a:cxnLst/>
              <a:rect l="l" t="t" r="r" b="b"/>
              <a:pathLst>
                <a:path w="628" h="642" extrusionOk="0">
                  <a:moveTo>
                    <a:pt x="628" y="1"/>
                  </a:moveTo>
                  <a:lnTo>
                    <a:pt x="0" y="642"/>
                  </a:lnTo>
                  <a:cubicBezTo>
                    <a:pt x="0" y="642"/>
                    <a:pt x="534" y="601"/>
                    <a:pt x="628" y="1"/>
                  </a:cubicBezTo>
                  <a:close/>
                </a:path>
              </a:pathLst>
            </a:custGeom>
            <a:solidFill>
              <a:srgbClr val="B2D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4462750" y="984675"/>
              <a:ext cx="15700" cy="16050"/>
            </a:xfrm>
            <a:custGeom>
              <a:avLst/>
              <a:gdLst/>
              <a:ahLst/>
              <a:cxnLst/>
              <a:rect l="l" t="t" r="r" b="b"/>
              <a:pathLst>
                <a:path w="628" h="642" fill="none" extrusionOk="0">
                  <a:moveTo>
                    <a:pt x="0" y="642"/>
                  </a:moveTo>
                  <a:cubicBezTo>
                    <a:pt x="0" y="642"/>
                    <a:pt x="534" y="601"/>
                    <a:pt x="628" y="1"/>
                  </a:cubicBezTo>
                </a:path>
              </a:pathLst>
            </a:custGeom>
            <a:solidFill>
              <a:srgbClr val="B2DCFF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4513825" y="939225"/>
              <a:ext cx="32725" cy="48150"/>
            </a:xfrm>
            <a:custGeom>
              <a:avLst/>
              <a:gdLst/>
              <a:ahLst/>
              <a:cxnLst/>
              <a:rect l="l" t="t" r="r" b="b"/>
              <a:pathLst>
                <a:path w="1309" h="1926" extrusionOk="0">
                  <a:moveTo>
                    <a:pt x="490" y="0"/>
                  </a:moveTo>
                  <a:cubicBezTo>
                    <a:pt x="324" y="0"/>
                    <a:pt x="160" y="75"/>
                    <a:pt x="0" y="203"/>
                  </a:cubicBezTo>
                  <a:lnTo>
                    <a:pt x="401" y="1925"/>
                  </a:lnTo>
                  <a:cubicBezTo>
                    <a:pt x="628" y="1859"/>
                    <a:pt x="868" y="1685"/>
                    <a:pt x="1015" y="1458"/>
                  </a:cubicBezTo>
                  <a:cubicBezTo>
                    <a:pt x="1309" y="964"/>
                    <a:pt x="1228" y="377"/>
                    <a:pt x="828" y="110"/>
                  </a:cubicBezTo>
                  <a:cubicBezTo>
                    <a:pt x="715" y="34"/>
                    <a:pt x="602" y="0"/>
                    <a:pt x="490" y="0"/>
                  </a:cubicBezTo>
                  <a:close/>
                </a:path>
              </a:pathLst>
            </a:custGeom>
            <a:solidFill>
              <a:srgbClr val="B2D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4513825" y="937275"/>
              <a:ext cx="32725" cy="50100"/>
            </a:xfrm>
            <a:custGeom>
              <a:avLst/>
              <a:gdLst/>
              <a:ahLst/>
              <a:cxnLst/>
              <a:rect l="l" t="t" r="r" b="b"/>
              <a:pathLst>
                <a:path w="1309" h="2004" fill="none" extrusionOk="0">
                  <a:moveTo>
                    <a:pt x="401" y="2003"/>
                  </a:moveTo>
                  <a:cubicBezTo>
                    <a:pt x="628" y="1937"/>
                    <a:pt x="868" y="1763"/>
                    <a:pt x="1015" y="1536"/>
                  </a:cubicBezTo>
                  <a:cubicBezTo>
                    <a:pt x="1309" y="1042"/>
                    <a:pt x="1228" y="455"/>
                    <a:pt x="828" y="188"/>
                  </a:cubicBezTo>
                  <a:cubicBezTo>
                    <a:pt x="548" y="1"/>
                    <a:pt x="267" y="67"/>
                    <a:pt x="0" y="281"/>
                  </a:cubicBez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4515825" y="962000"/>
              <a:ext cx="13025" cy="9675"/>
            </a:xfrm>
            <a:custGeom>
              <a:avLst/>
              <a:gdLst/>
              <a:ahLst/>
              <a:cxnLst/>
              <a:rect l="l" t="t" r="r" b="b"/>
              <a:pathLst>
                <a:path w="521" h="387" extrusionOk="0">
                  <a:moveTo>
                    <a:pt x="419" y="1"/>
                  </a:moveTo>
                  <a:cubicBezTo>
                    <a:pt x="100" y="1"/>
                    <a:pt x="0" y="387"/>
                    <a:pt x="0" y="387"/>
                  </a:cubicBezTo>
                  <a:lnTo>
                    <a:pt x="521" y="13"/>
                  </a:lnTo>
                  <a:cubicBezTo>
                    <a:pt x="485" y="5"/>
                    <a:pt x="450" y="1"/>
                    <a:pt x="419" y="1"/>
                  </a:cubicBezTo>
                  <a:close/>
                </a:path>
              </a:pathLst>
            </a:custGeom>
            <a:solidFill>
              <a:srgbClr val="B2D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4515825" y="959975"/>
              <a:ext cx="13025" cy="11700"/>
            </a:xfrm>
            <a:custGeom>
              <a:avLst/>
              <a:gdLst/>
              <a:ahLst/>
              <a:cxnLst/>
              <a:rect l="l" t="t" r="r" b="b"/>
              <a:pathLst>
                <a:path w="521" h="468" fill="none" extrusionOk="0">
                  <a:moveTo>
                    <a:pt x="0" y="468"/>
                  </a:moveTo>
                  <a:cubicBezTo>
                    <a:pt x="0" y="468"/>
                    <a:pt x="120" y="1"/>
                    <a:pt x="521" y="94"/>
                  </a:cubicBez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4550200" y="802700"/>
              <a:ext cx="66125" cy="64225"/>
            </a:xfrm>
            <a:custGeom>
              <a:avLst/>
              <a:gdLst/>
              <a:ahLst/>
              <a:cxnLst/>
              <a:rect l="l" t="t" r="r" b="b"/>
              <a:pathLst>
                <a:path w="2645" h="2569" extrusionOk="0">
                  <a:moveTo>
                    <a:pt x="1315" y="1"/>
                  </a:moveTo>
                  <a:cubicBezTo>
                    <a:pt x="1291" y="1"/>
                    <a:pt x="1267" y="1"/>
                    <a:pt x="1242" y="3"/>
                  </a:cubicBezTo>
                  <a:cubicBezTo>
                    <a:pt x="548" y="56"/>
                    <a:pt x="0" y="657"/>
                    <a:pt x="41" y="1365"/>
                  </a:cubicBezTo>
                  <a:cubicBezTo>
                    <a:pt x="79" y="2035"/>
                    <a:pt x="653" y="2568"/>
                    <a:pt x="1329" y="2568"/>
                  </a:cubicBezTo>
                  <a:cubicBezTo>
                    <a:pt x="1354" y="2568"/>
                    <a:pt x="1378" y="2568"/>
                    <a:pt x="1402" y="2566"/>
                  </a:cubicBezTo>
                  <a:cubicBezTo>
                    <a:pt x="2097" y="2526"/>
                    <a:pt x="2644" y="1912"/>
                    <a:pt x="2604" y="1204"/>
                  </a:cubicBezTo>
                  <a:cubicBezTo>
                    <a:pt x="2565" y="534"/>
                    <a:pt x="1992" y="1"/>
                    <a:pt x="1315" y="1"/>
                  </a:cubicBezTo>
                  <a:close/>
                </a:path>
              </a:pathLst>
            </a:custGeom>
            <a:solidFill>
              <a:schemeClr val="dk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4459400" y="1057775"/>
              <a:ext cx="247700" cy="312150"/>
            </a:xfrm>
            <a:custGeom>
              <a:avLst/>
              <a:gdLst/>
              <a:ahLst/>
              <a:cxnLst/>
              <a:rect l="l" t="t" r="r" b="b"/>
              <a:pathLst>
                <a:path w="9908" h="12486" extrusionOk="0">
                  <a:moveTo>
                    <a:pt x="5235" y="1"/>
                  </a:moveTo>
                  <a:lnTo>
                    <a:pt x="1456" y="1349"/>
                  </a:lnTo>
                  <a:lnTo>
                    <a:pt x="1" y="12338"/>
                  </a:lnTo>
                  <a:cubicBezTo>
                    <a:pt x="4580" y="12392"/>
                    <a:pt x="9908" y="12485"/>
                    <a:pt x="9908" y="12485"/>
                  </a:cubicBezTo>
                  <a:cubicBezTo>
                    <a:pt x="9748" y="7491"/>
                    <a:pt x="5235" y="1"/>
                    <a:pt x="52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4518825" y="1146250"/>
              <a:ext cx="38075" cy="25"/>
            </a:xfrm>
            <a:custGeom>
              <a:avLst/>
              <a:gdLst/>
              <a:ahLst/>
              <a:cxnLst/>
              <a:rect l="l" t="t" r="r" b="b"/>
              <a:pathLst>
                <a:path w="1523" h="1" fill="none" extrusionOk="0">
                  <a:moveTo>
                    <a:pt x="0" y="0"/>
                  </a:moveTo>
                  <a:lnTo>
                    <a:pt x="1523" y="0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4537850" y="1093500"/>
              <a:ext cx="35075" cy="14700"/>
            </a:xfrm>
            <a:custGeom>
              <a:avLst/>
              <a:gdLst/>
              <a:ahLst/>
              <a:cxnLst/>
              <a:rect l="l" t="t" r="r" b="b"/>
              <a:pathLst>
                <a:path w="1403" h="588" fill="none" extrusionOk="0">
                  <a:moveTo>
                    <a:pt x="0" y="588"/>
                  </a:moveTo>
                  <a:lnTo>
                    <a:pt x="1402" y="0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4597275" y="1104850"/>
              <a:ext cx="25" cy="41425"/>
            </a:xfrm>
            <a:custGeom>
              <a:avLst/>
              <a:gdLst/>
              <a:ahLst/>
              <a:cxnLst/>
              <a:rect l="l" t="t" r="r" b="b"/>
              <a:pathLst>
                <a:path w="1" h="1657" fill="none" extrusionOk="0">
                  <a:moveTo>
                    <a:pt x="0" y="0"/>
                  </a:moveTo>
                  <a:lnTo>
                    <a:pt x="0" y="1656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4579250" y="1170600"/>
              <a:ext cx="25050" cy="25725"/>
            </a:xfrm>
            <a:custGeom>
              <a:avLst/>
              <a:gdLst/>
              <a:ahLst/>
              <a:cxnLst/>
              <a:rect l="l" t="t" r="r" b="b"/>
              <a:pathLst>
                <a:path w="1002" h="1029" fill="none" extrusionOk="0">
                  <a:moveTo>
                    <a:pt x="0" y="1029"/>
                  </a:moveTo>
                  <a:lnTo>
                    <a:pt x="1002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4525175" y="1191300"/>
              <a:ext cx="4025" cy="30725"/>
            </a:xfrm>
            <a:custGeom>
              <a:avLst/>
              <a:gdLst/>
              <a:ahLst/>
              <a:cxnLst/>
              <a:rect l="l" t="t" r="r" b="b"/>
              <a:pathLst>
                <a:path w="161" h="1229" fill="none" extrusionOk="0">
                  <a:moveTo>
                    <a:pt x="160" y="1"/>
                  </a:moveTo>
                  <a:lnTo>
                    <a:pt x="0" y="1229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4560875" y="1234375"/>
              <a:ext cx="36425" cy="7025"/>
            </a:xfrm>
            <a:custGeom>
              <a:avLst/>
              <a:gdLst/>
              <a:ahLst/>
              <a:cxnLst/>
              <a:rect l="l" t="t" r="r" b="b"/>
              <a:pathLst>
                <a:path w="1457" h="281" fill="none" extrusionOk="0">
                  <a:moveTo>
                    <a:pt x="1" y="0"/>
                  </a:moveTo>
                  <a:lnTo>
                    <a:pt x="1456" y="280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4627650" y="1213325"/>
              <a:ext cx="23725" cy="24400"/>
            </a:xfrm>
            <a:custGeom>
              <a:avLst/>
              <a:gdLst/>
              <a:ahLst/>
              <a:cxnLst/>
              <a:rect l="l" t="t" r="r" b="b"/>
              <a:pathLst>
                <a:path w="949" h="976" fill="none" extrusionOk="0">
                  <a:moveTo>
                    <a:pt x="0" y="976"/>
                  </a:moveTo>
                  <a:lnTo>
                    <a:pt x="948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4579250" y="1269750"/>
              <a:ext cx="25050" cy="19725"/>
            </a:xfrm>
            <a:custGeom>
              <a:avLst/>
              <a:gdLst/>
              <a:ahLst/>
              <a:cxnLst/>
              <a:rect l="l" t="t" r="r" b="b"/>
              <a:pathLst>
                <a:path w="1002" h="789" fill="none" extrusionOk="0">
                  <a:moveTo>
                    <a:pt x="0" y="0"/>
                  </a:moveTo>
                  <a:lnTo>
                    <a:pt x="1002" y="788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4604275" y="1331500"/>
              <a:ext cx="38075" cy="25"/>
            </a:xfrm>
            <a:custGeom>
              <a:avLst/>
              <a:gdLst/>
              <a:ahLst/>
              <a:cxnLst/>
              <a:rect l="l" t="t" r="r" b="b"/>
              <a:pathLst>
                <a:path w="1523" h="1" fill="none" extrusionOk="0">
                  <a:moveTo>
                    <a:pt x="1" y="1"/>
                  </a:moveTo>
                  <a:lnTo>
                    <a:pt x="1523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4622975" y="1279100"/>
              <a:ext cx="35725" cy="14375"/>
            </a:xfrm>
            <a:custGeom>
              <a:avLst/>
              <a:gdLst/>
              <a:ahLst/>
              <a:cxnLst/>
              <a:rect l="l" t="t" r="r" b="b"/>
              <a:pathLst>
                <a:path w="1429" h="575" fill="none" extrusionOk="0">
                  <a:moveTo>
                    <a:pt x="0" y="574"/>
                  </a:moveTo>
                  <a:lnTo>
                    <a:pt x="1429" y="0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4682725" y="1290100"/>
              <a:ext cx="25" cy="41425"/>
            </a:xfrm>
            <a:custGeom>
              <a:avLst/>
              <a:gdLst/>
              <a:ahLst/>
              <a:cxnLst/>
              <a:rect l="l" t="t" r="r" b="b"/>
              <a:pathLst>
                <a:path w="1" h="1657" fill="none" extrusionOk="0">
                  <a:moveTo>
                    <a:pt x="0" y="1"/>
                  </a:moveTo>
                  <a:lnTo>
                    <a:pt x="0" y="1657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4433700" y="1253050"/>
              <a:ext cx="37750" cy="25"/>
            </a:xfrm>
            <a:custGeom>
              <a:avLst/>
              <a:gdLst/>
              <a:ahLst/>
              <a:cxnLst/>
              <a:rect l="l" t="t" r="r" b="b"/>
              <a:pathLst>
                <a:path w="1510" h="1" fill="none" extrusionOk="0">
                  <a:moveTo>
                    <a:pt x="1" y="1"/>
                  </a:moveTo>
                  <a:lnTo>
                    <a:pt x="1509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452400" y="1199975"/>
              <a:ext cx="35400" cy="15050"/>
            </a:xfrm>
            <a:custGeom>
              <a:avLst/>
              <a:gdLst/>
              <a:ahLst/>
              <a:cxnLst/>
              <a:rect l="l" t="t" r="r" b="b"/>
              <a:pathLst>
                <a:path w="1416" h="602" fill="none" extrusionOk="0">
                  <a:moveTo>
                    <a:pt x="0" y="602"/>
                  </a:moveTo>
                  <a:lnTo>
                    <a:pt x="1416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4494125" y="1276750"/>
              <a:ext cx="25050" cy="26075"/>
            </a:xfrm>
            <a:custGeom>
              <a:avLst/>
              <a:gdLst/>
              <a:ahLst/>
              <a:cxnLst/>
              <a:rect l="l" t="t" r="r" b="b"/>
              <a:pathLst>
                <a:path w="1002" h="1043" fill="none" extrusionOk="0">
                  <a:moveTo>
                    <a:pt x="0" y="1042"/>
                  </a:moveTo>
                  <a:lnTo>
                    <a:pt x="1002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4439375" y="1297775"/>
              <a:ext cx="4700" cy="30750"/>
            </a:xfrm>
            <a:custGeom>
              <a:avLst/>
              <a:gdLst/>
              <a:ahLst/>
              <a:cxnLst/>
              <a:rect l="l" t="t" r="r" b="b"/>
              <a:pathLst>
                <a:path w="188" h="1230" fill="none" extrusionOk="0">
                  <a:moveTo>
                    <a:pt x="187" y="1"/>
                  </a:moveTo>
                  <a:lnTo>
                    <a:pt x="1" y="1229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4475750" y="1340850"/>
              <a:ext cx="36425" cy="7025"/>
            </a:xfrm>
            <a:custGeom>
              <a:avLst/>
              <a:gdLst/>
              <a:ahLst/>
              <a:cxnLst/>
              <a:rect l="l" t="t" r="r" b="b"/>
              <a:pathLst>
                <a:path w="1457" h="281" fill="none" extrusionOk="0">
                  <a:moveTo>
                    <a:pt x="1" y="0"/>
                  </a:moveTo>
                  <a:lnTo>
                    <a:pt x="1456" y="28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4542200" y="1320150"/>
              <a:ext cx="24050" cy="24400"/>
            </a:xfrm>
            <a:custGeom>
              <a:avLst/>
              <a:gdLst/>
              <a:ahLst/>
              <a:cxnLst/>
              <a:rect l="l" t="t" r="r" b="b"/>
              <a:pathLst>
                <a:path w="962" h="976" fill="none" extrusionOk="0">
                  <a:moveTo>
                    <a:pt x="0" y="975"/>
                  </a:moveTo>
                  <a:lnTo>
                    <a:pt x="961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4026800" y="1161700"/>
              <a:ext cx="541775" cy="267325"/>
            </a:xfrm>
            <a:custGeom>
              <a:avLst/>
              <a:gdLst/>
              <a:ahLst/>
              <a:cxnLst/>
              <a:rect l="l" t="t" r="r" b="b"/>
              <a:pathLst>
                <a:path w="21671" h="10693" extrusionOk="0">
                  <a:moveTo>
                    <a:pt x="19702" y="1"/>
                  </a:moveTo>
                  <a:cubicBezTo>
                    <a:pt x="18906" y="1"/>
                    <a:pt x="18165" y="453"/>
                    <a:pt x="17745" y="1145"/>
                  </a:cubicBezTo>
                  <a:lnTo>
                    <a:pt x="14127" y="7287"/>
                  </a:lnTo>
                  <a:cubicBezTo>
                    <a:pt x="10629" y="5457"/>
                    <a:pt x="6356" y="3508"/>
                    <a:pt x="6356" y="3508"/>
                  </a:cubicBezTo>
                  <a:cubicBezTo>
                    <a:pt x="5194" y="3014"/>
                    <a:pt x="4340" y="2814"/>
                    <a:pt x="3739" y="2733"/>
                  </a:cubicBezTo>
                  <a:cubicBezTo>
                    <a:pt x="3621" y="2718"/>
                    <a:pt x="3501" y="2711"/>
                    <a:pt x="3381" y="2711"/>
                  </a:cubicBezTo>
                  <a:cubicBezTo>
                    <a:pt x="2877" y="2711"/>
                    <a:pt x="2365" y="2843"/>
                    <a:pt x="1923" y="3081"/>
                  </a:cubicBezTo>
                  <a:cubicBezTo>
                    <a:pt x="988" y="3601"/>
                    <a:pt x="0" y="4322"/>
                    <a:pt x="174" y="4483"/>
                  </a:cubicBezTo>
                  <a:cubicBezTo>
                    <a:pt x="195" y="4504"/>
                    <a:pt x="226" y="4513"/>
                    <a:pt x="264" y="4513"/>
                  </a:cubicBezTo>
                  <a:cubicBezTo>
                    <a:pt x="613" y="4513"/>
                    <a:pt x="1589" y="3722"/>
                    <a:pt x="1589" y="3722"/>
                  </a:cubicBezTo>
                  <a:lnTo>
                    <a:pt x="1589" y="3722"/>
                  </a:lnTo>
                  <a:cubicBezTo>
                    <a:pt x="1588" y="3722"/>
                    <a:pt x="281" y="4843"/>
                    <a:pt x="401" y="5137"/>
                  </a:cubicBezTo>
                  <a:cubicBezTo>
                    <a:pt x="414" y="5172"/>
                    <a:pt x="441" y="5187"/>
                    <a:pt x="478" y="5187"/>
                  </a:cubicBezTo>
                  <a:cubicBezTo>
                    <a:pt x="785" y="5187"/>
                    <a:pt x="1802" y="4149"/>
                    <a:pt x="1803" y="4149"/>
                  </a:cubicBezTo>
                  <a:lnTo>
                    <a:pt x="1803" y="4149"/>
                  </a:lnTo>
                  <a:cubicBezTo>
                    <a:pt x="1802" y="4149"/>
                    <a:pt x="681" y="5471"/>
                    <a:pt x="908" y="5644"/>
                  </a:cubicBezTo>
                  <a:cubicBezTo>
                    <a:pt x="917" y="5651"/>
                    <a:pt x="928" y="5655"/>
                    <a:pt x="941" y="5655"/>
                  </a:cubicBezTo>
                  <a:cubicBezTo>
                    <a:pt x="1173" y="5655"/>
                    <a:pt x="2056" y="4617"/>
                    <a:pt x="2056" y="4616"/>
                  </a:cubicBezTo>
                  <a:lnTo>
                    <a:pt x="2056" y="4616"/>
                  </a:lnTo>
                  <a:cubicBezTo>
                    <a:pt x="1736" y="5057"/>
                    <a:pt x="1242" y="5591"/>
                    <a:pt x="1416" y="5671"/>
                  </a:cubicBezTo>
                  <a:cubicBezTo>
                    <a:pt x="1429" y="5676"/>
                    <a:pt x="1445" y="5679"/>
                    <a:pt x="1461" y="5679"/>
                  </a:cubicBezTo>
                  <a:cubicBezTo>
                    <a:pt x="1653" y="5679"/>
                    <a:pt x="2016" y="5344"/>
                    <a:pt x="2324" y="5110"/>
                  </a:cubicBezTo>
                  <a:cubicBezTo>
                    <a:pt x="2374" y="5070"/>
                    <a:pt x="2451" y="5053"/>
                    <a:pt x="2549" y="5053"/>
                  </a:cubicBezTo>
                  <a:cubicBezTo>
                    <a:pt x="2811" y="5053"/>
                    <a:pt x="3221" y="5178"/>
                    <a:pt x="3659" y="5324"/>
                  </a:cubicBezTo>
                  <a:cubicBezTo>
                    <a:pt x="7317" y="6499"/>
                    <a:pt x="10717" y="10692"/>
                    <a:pt x="13867" y="10692"/>
                  </a:cubicBezTo>
                  <a:cubicBezTo>
                    <a:pt x="14512" y="10692"/>
                    <a:pt x="15146" y="10517"/>
                    <a:pt x="15769" y="10104"/>
                  </a:cubicBezTo>
                  <a:cubicBezTo>
                    <a:pt x="16223" y="9797"/>
                    <a:pt x="16597" y="9410"/>
                    <a:pt x="16891" y="8982"/>
                  </a:cubicBezTo>
                  <a:lnTo>
                    <a:pt x="21110" y="3121"/>
                  </a:lnTo>
                  <a:cubicBezTo>
                    <a:pt x="21497" y="2587"/>
                    <a:pt x="21671" y="1919"/>
                    <a:pt x="21497" y="1278"/>
                  </a:cubicBezTo>
                  <a:cubicBezTo>
                    <a:pt x="21284" y="383"/>
                    <a:pt x="20576" y="76"/>
                    <a:pt x="19895" y="10"/>
                  </a:cubicBezTo>
                  <a:cubicBezTo>
                    <a:pt x="19830" y="4"/>
                    <a:pt x="19766" y="1"/>
                    <a:pt x="19702" y="1"/>
                  </a:cubicBezTo>
                  <a:close/>
                </a:path>
              </a:pathLst>
            </a:custGeom>
            <a:solidFill>
              <a:srgbClr val="B2DCFF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4383625" y="1109375"/>
              <a:ext cx="271425" cy="267225"/>
            </a:xfrm>
            <a:custGeom>
              <a:avLst/>
              <a:gdLst/>
              <a:ahLst/>
              <a:cxnLst/>
              <a:rect l="l" t="t" r="r" b="b"/>
              <a:pathLst>
                <a:path w="10857" h="10689" extrusionOk="0">
                  <a:moveTo>
                    <a:pt x="6917" y="1"/>
                  </a:moveTo>
                  <a:cubicBezTo>
                    <a:pt x="4001" y="1"/>
                    <a:pt x="1" y="7737"/>
                    <a:pt x="1" y="7737"/>
                  </a:cubicBezTo>
                  <a:lnTo>
                    <a:pt x="4193" y="10688"/>
                  </a:lnTo>
                  <a:cubicBezTo>
                    <a:pt x="4193" y="10688"/>
                    <a:pt x="10856" y="2276"/>
                    <a:pt x="7772" y="260"/>
                  </a:cubicBezTo>
                  <a:cubicBezTo>
                    <a:pt x="7502" y="82"/>
                    <a:pt x="7215" y="1"/>
                    <a:pt x="6917" y="1"/>
                  </a:cubicBezTo>
                  <a:close/>
                </a:path>
              </a:pathLst>
            </a:custGeom>
            <a:solidFill>
              <a:schemeClr val="dk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4518825" y="1146250"/>
              <a:ext cx="38075" cy="25"/>
            </a:xfrm>
            <a:custGeom>
              <a:avLst/>
              <a:gdLst/>
              <a:ahLst/>
              <a:cxnLst/>
              <a:rect l="l" t="t" r="r" b="b"/>
              <a:pathLst>
                <a:path w="1523" h="1" fill="none" extrusionOk="0">
                  <a:moveTo>
                    <a:pt x="0" y="0"/>
                  </a:moveTo>
                  <a:lnTo>
                    <a:pt x="1523" y="0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4537850" y="1093500"/>
              <a:ext cx="35075" cy="14700"/>
            </a:xfrm>
            <a:custGeom>
              <a:avLst/>
              <a:gdLst/>
              <a:ahLst/>
              <a:cxnLst/>
              <a:rect l="l" t="t" r="r" b="b"/>
              <a:pathLst>
                <a:path w="1403" h="588" fill="none" extrusionOk="0">
                  <a:moveTo>
                    <a:pt x="0" y="588"/>
                  </a:moveTo>
                  <a:lnTo>
                    <a:pt x="1402" y="0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597275" y="1104850"/>
              <a:ext cx="25" cy="41425"/>
            </a:xfrm>
            <a:custGeom>
              <a:avLst/>
              <a:gdLst/>
              <a:ahLst/>
              <a:cxnLst/>
              <a:rect l="l" t="t" r="r" b="b"/>
              <a:pathLst>
                <a:path w="1" h="1657" fill="none" extrusionOk="0">
                  <a:moveTo>
                    <a:pt x="0" y="0"/>
                  </a:moveTo>
                  <a:lnTo>
                    <a:pt x="0" y="1656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579250" y="1170600"/>
              <a:ext cx="25050" cy="25725"/>
            </a:xfrm>
            <a:custGeom>
              <a:avLst/>
              <a:gdLst/>
              <a:ahLst/>
              <a:cxnLst/>
              <a:rect l="l" t="t" r="r" b="b"/>
              <a:pathLst>
                <a:path w="1002" h="1029" fill="none" extrusionOk="0">
                  <a:moveTo>
                    <a:pt x="0" y="1029"/>
                  </a:moveTo>
                  <a:lnTo>
                    <a:pt x="1002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4525175" y="1191300"/>
              <a:ext cx="4025" cy="30725"/>
            </a:xfrm>
            <a:custGeom>
              <a:avLst/>
              <a:gdLst/>
              <a:ahLst/>
              <a:cxnLst/>
              <a:rect l="l" t="t" r="r" b="b"/>
              <a:pathLst>
                <a:path w="161" h="1229" fill="none" extrusionOk="0">
                  <a:moveTo>
                    <a:pt x="160" y="1"/>
                  </a:moveTo>
                  <a:lnTo>
                    <a:pt x="0" y="1229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4560875" y="1234375"/>
              <a:ext cx="36425" cy="7025"/>
            </a:xfrm>
            <a:custGeom>
              <a:avLst/>
              <a:gdLst/>
              <a:ahLst/>
              <a:cxnLst/>
              <a:rect l="l" t="t" r="r" b="b"/>
              <a:pathLst>
                <a:path w="1457" h="281" fill="none" extrusionOk="0">
                  <a:moveTo>
                    <a:pt x="1" y="0"/>
                  </a:moveTo>
                  <a:lnTo>
                    <a:pt x="1456" y="280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4627650" y="1213325"/>
              <a:ext cx="23725" cy="24400"/>
            </a:xfrm>
            <a:custGeom>
              <a:avLst/>
              <a:gdLst/>
              <a:ahLst/>
              <a:cxnLst/>
              <a:rect l="l" t="t" r="r" b="b"/>
              <a:pathLst>
                <a:path w="949" h="976" fill="none" extrusionOk="0">
                  <a:moveTo>
                    <a:pt x="0" y="976"/>
                  </a:moveTo>
                  <a:lnTo>
                    <a:pt x="948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4579250" y="1269750"/>
              <a:ext cx="25050" cy="19725"/>
            </a:xfrm>
            <a:custGeom>
              <a:avLst/>
              <a:gdLst/>
              <a:ahLst/>
              <a:cxnLst/>
              <a:rect l="l" t="t" r="r" b="b"/>
              <a:pathLst>
                <a:path w="1002" h="789" fill="none" extrusionOk="0">
                  <a:moveTo>
                    <a:pt x="0" y="0"/>
                  </a:moveTo>
                  <a:lnTo>
                    <a:pt x="1002" y="788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604275" y="1331500"/>
              <a:ext cx="38075" cy="25"/>
            </a:xfrm>
            <a:custGeom>
              <a:avLst/>
              <a:gdLst/>
              <a:ahLst/>
              <a:cxnLst/>
              <a:rect l="l" t="t" r="r" b="b"/>
              <a:pathLst>
                <a:path w="1523" h="1" fill="none" extrusionOk="0">
                  <a:moveTo>
                    <a:pt x="1" y="1"/>
                  </a:moveTo>
                  <a:lnTo>
                    <a:pt x="1523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4622975" y="1279100"/>
              <a:ext cx="35725" cy="14375"/>
            </a:xfrm>
            <a:custGeom>
              <a:avLst/>
              <a:gdLst/>
              <a:ahLst/>
              <a:cxnLst/>
              <a:rect l="l" t="t" r="r" b="b"/>
              <a:pathLst>
                <a:path w="1429" h="575" fill="none" extrusionOk="0">
                  <a:moveTo>
                    <a:pt x="0" y="574"/>
                  </a:moveTo>
                  <a:lnTo>
                    <a:pt x="1429" y="0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4682725" y="1290100"/>
              <a:ext cx="25" cy="41425"/>
            </a:xfrm>
            <a:custGeom>
              <a:avLst/>
              <a:gdLst/>
              <a:ahLst/>
              <a:cxnLst/>
              <a:rect l="l" t="t" r="r" b="b"/>
              <a:pathLst>
                <a:path w="1" h="1657" fill="none" extrusionOk="0">
                  <a:moveTo>
                    <a:pt x="0" y="1"/>
                  </a:moveTo>
                  <a:lnTo>
                    <a:pt x="0" y="1657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4433700" y="1253050"/>
              <a:ext cx="37750" cy="25"/>
            </a:xfrm>
            <a:custGeom>
              <a:avLst/>
              <a:gdLst/>
              <a:ahLst/>
              <a:cxnLst/>
              <a:rect l="l" t="t" r="r" b="b"/>
              <a:pathLst>
                <a:path w="1510" h="1" fill="none" extrusionOk="0">
                  <a:moveTo>
                    <a:pt x="1" y="1"/>
                  </a:moveTo>
                  <a:lnTo>
                    <a:pt x="1509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4452400" y="1199975"/>
              <a:ext cx="35400" cy="15050"/>
            </a:xfrm>
            <a:custGeom>
              <a:avLst/>
              <a:gdLst/>
              <a:ahLst/>
              <a:cxnLst/>
              <a:rect l="l" t="t" r="r" b="b"/>
              <a:pathLst>
                <a:path w="1416" h="602" fill="none" extrusionOk="0">
                  <a:moveTo>
                    <a:pt x="0" y="602"/>
                  </a:moveTo>
                  <a:lnTo>
                    <a:pt x="1416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4494125" y="1276750"/>
              <a:ext cx="25050" cy="26075"/>
            </a:xfrm>
            <a:custGeom>
              <a:avLst/>
              <a:gdLst/>
              <a:ahLst/>
              <a:cxnLst/>
              <a:rect l="l" t="t" r="r" b="b"/>
              <a:pathLst>
                <a:path w="1002" h="1043" fill="none" extrusionOk="0">
                  <a:moveTo>
                    <a:pt x="0" y="1042"/>
                  </a:moveTo>
                  <a:lnTo>
                    <a:pt x="1002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4439375" y="1297775"/>
              <a:ext cx="4700" cy="30750"/>
            </a:xfrm>
            <a:custGeom>
              <a:avLst/>
              <a:gdLst/>
              <a:ahLst/>
              <a:cxnLst/>
              <a:rect l="l" t="t" r="r" b="b"/>
              <a:pathLst>
                <a:path w="188" h="1230" fill="none" extrusionOk="0">
                  <a:moveTo>
                    <a:pt x="187" y="1"/>
                  </a:moveTo>
                  <a:lnTo>
                    <a:pt x="1" y="1229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4475750" y="1340850"/>
              <a:ext cx="36425" cy="7025"/>
            </a:xfrm>
            <a:custGeom>
              <a:avLst/>
              <a:gdLst/>
              <a:ahLst/>
              <a:cxnLst/>
              <a:rect l="l" t="t" r="r" b="b"/>
              <a:pathLst>
                <a:path w="1457" h="281" fill="none" extrusionOk="0">
                  <a:moveTo>
                    <a:pt x="1" y="0"/>
                  </a:moveTo>
                  <a:lnTo>
                    <a:pt x="1456" y="28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4542200" y="1320150"/>
              <a:ext cx="24050" cy="24400"/>
            </a:xfrm>
            <a:custGeom>
              <a:avLst/>
              <a:gdLst/>
              <a:ahLst/>
              <a:cxnLst/>
              <a:rect l="l" t="t" r="r" b="b"/>
              <a:pathLst>
                <a:path w="962" h="976" fill="none" extrusionOk="0">
                  <a:moveTo>
                    <a:pt x="0" y="975"/>
                  </a:moveTo>
                  <a:lnTo>
                    <a:pt x="961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29"/>
          <p:cNvGrpSpPr/>
          <p:nvPr/>
        </p:nvGrpSpPr>
        <p:grpSpPr>
          <a:xfrm>
            <a:off x="8125010" y="3364300"/>
            <a:ext cx="684709" cy="1248396"/>
            <a:chOff x="8125010" y="3364300"/>
            <a:chExt cx="684709" cy="1248396"/>
          </a:xfrm>
        </p:grpSpPr>
        <p:sp>
          <p:nvSpPr>
            <p:cNvPr id="609" name="Google Shape;609;p29"/>
            <p:cNvSpPr/>
            <p:nvPr/>
          </p:nvSpPr>
          <p:spPr>
            <a:xfrm>
              <a:off x="8125657" y="3364300"/>
              <a:ext cx="684061" cy="1248396"/>
            </a:xfrm>
            <a:custGeom>
              <a:avLst/>
              <a:gdLst/>
              <a:ahLst/>
              <a:cxnLst/>
              <a:rect l="l" t="t" r="r" b="b"/>
              <a:pathLst>
                <a:path w="13741" h="25077" extrusionOk="0">
                  <a:moveTo>
                    <a:pt x="1" y="1"/>
                  </a:moveTo>
                  <a:lnTo>
                    <a:pt x="1" y="25076"/>
                  </a:lnTo>
                  <a:lnTo>
                    <a:pt x="13740" y="25076"/>
                  </a:lnTo>
                  <a:lnTo>
                    <a:pt x="137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8777061" y="4047614"/>
              <a:ext cx="32657" cy="53217"/>
            </a:xfrm>
            <a:custGeom>
              <a:avLst/>
              <a:gdLst/>
              <a:ahLst/>
              <a:cxnLst/>
              <a:rect l="l" t="t" r="r" b="b"/>
              <a:pathLst>
                <a:path w="656" h="1069" extrusionOk="0">
                  <a:moveTo>
                    <a:pt x="535" y="1"/>
                  </a:moveTo>
                  <a:cubicBezTo>
                    <a:pt x="255" y="1"/>
                    <a:pt x="1" y="241"/>
                    <a:pt x="1" y="535"/>
                  </a:cubicBezTo>
                  <a:cubicBezTo>
                    <a:pt x="1" y="815"/>
                    <a:pt x="228" y="1069"/>
                    <a:pt x="535" y="1069"/>
                  </a:cubicBezTo>
                  <a:cubicBezTo>
                    <a:pt x="588" y="1069"/>
                    <a:pt x="615" y="1069"/>
                    <a:pt x="655" y="1056"/>
                  </a:cubicBezTo>
                  <a:lnTo>
                    <a:pt x="655" y="41"/>
                  </a:lnTo>
                  <a:cubicBezTo>
                    <a:pt x="615" y="1"/>
                    <a:pt x="57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8531135" y="3969207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0"/>
                  </a:moveTo>
                  <a:cubicBezTo>
                    <a:pt x="254" y="0"/>
                    <a:pt x="1" y="227"/>
                    <a:pt x="1" y="534"/>
                  </a:cubicBezTo>
                  <a:cubicBezTo>
                    <a:pt x="1" y="815"/>
                    <a:pt x="241" y="1068"/>
                    <a:pt x="535" y="1068"/>
                  </a:cubicBezTo>
                  <a:cubicBezTo>
                    <a:pt x="842" y="1068"/>
                    <a:pt x="1069" y="828"/>
                    <a:pt x="1069" y="534"/>
                  </a:cubicBezTo>
                  <a:cubicBezTo>
                    <a:pt x="1055" y="227"/>
                    <a:pt x="815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8703283" y="3520517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0"/>
                  </a:moveTo>
                  <a:cubicBezTo>
                    <a:pt x="228" y="0"/>
                    <a:pt x="1" y="227"/>
                    <a:pt x="1" y="534"/>
                  </a:cubicBezTo>
                  <a:cubicBezTo>
                    <a:pt x="1" y="828"/>
                    <a:pt x="228" y="1069"/>
                    <a:pt x="535" y="1069"/>
                  </a:cubicBezTo>
                  <a:cubicBezTo>
                    <a:pt x="829" y="1069"/>
                    <a:pt x="1069" y="828"/>
                    <a:pt x="1069" y="534"/>
                  </a:cubicBezTo>
                  <a:cubicBezTo>
                    <a:pt x="1069" y="241"/>
                    <a:pt x="82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8729867" y="3794371"/>
              <a:ext cx="53267" cy="53217"/>
            </a:xfrm>
            <a:custGeom>
              <a:avLst/>
              <a:gdLst/>
              <a:ahLst/>
              <a:cxnLst/>
              <a:rect l="l" t="t" r="r" b="b"/>
              <a:pathLst>
                <a:path w="1070" h="1069" extrusionOk="0">
                  <a:moveTo>
                    <a:pt x="535" y="1"/>
                  </a:moveTo>
                  <a:cubicBezTo>
                    <a:pt x="255" y="1"/>
                    <a:pt x="1" y="241"/>
                    <a:pt x="1" y="535"/>
                  </a:cubicBezTo>
                  <a:cubicBezTo>
                    <a:pt x="1" y="815"/>
                    <a:pt x="228" y="1069"/>
                    <a:pt x="535" y="1069"/>
                  </a:cubicBezTo>
                  <a:cubicBezTo>
                    <a:pt x="829" y="1069"/>
                    <a:pt x="1069" y="842"/>
                    <a:pt x="1069" y="535"/>
                  </a:cubicBezTo>
                  <a:cubicBezTo>
                    <a:pt x="1056" y="241"/>
                    <a:pt x="81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8541092" y="3699983"/>
              <a:ext cx="53267" cy="53217"/>
            </a:xfrm>
            <a:custGeom>
              <a:avLst/>
              <a:gdLst/>
              <a:ahLst/>
              <a:cxnLst/>
              <a:rect l="l" t="t" r="r" b="b"/>
              <a:pathLst>
                <a:path w="1070" h="1069" extrusionOk="0">
                  <a:moveTo>
                    <a:pt x="535" y="0"/>
                  </a:moveTo>
                  <a:cubicBezTo>
                    <a:pt x="228" y="0"/>
                    <a:pt x="1" y="227"/>
                    <a:pt x="1" y="535"/>
                  </a:cubicBezTo>
                  <a:cubicBezTo>
                    <a:pt x="1" y="828"/>
                    <a:pt x="241" y="1069"/>
                    <a:pt x="535" y="1069"/>
                  </a:cubicBezTo>
                  <a:cubicBezTo>
                    <a:pt x="815" y="1069"/>
                    <a:pt x="1069" y="828"/>
                    <a:pt x="1069" y="535"/>
                  </a:cubicBezTo>
                  <a:cubicBezTo>
                    <a:pt x="1069" y="227"/>
                    <a:pt x="84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8444066" y="3448731"/>
              <a:ext cx="53217" cy="51873"/>
            </a:xfrm>
            <a:custGeom>
              <a:avLst/>
              <a:gdLst/>
              <a:ahLst/>
              <a:cxnLst/>
              <a:rect l="l" t="t" r="r" b="b"/>
              <a:pathLst>
                <a:path w="1069" h="1042" extrusionOk="0">
                  <a:moveTo>
                    <a:pt x="535" y="0"/>
                  </a:moveTo>
                  <a:cubicBezTo>
                    <a:pt x="414" y="0"/>
                    <a:pt x="321" y="40"/>
                    <a:pt x="227" y="80"/>
                  </a:cubicBezTo>
                  <a:cubicBezTo>
                    <a:pt x="94" y="187"/>
                    <a:pt x="0" y="334"/>
                    <a:pt x="0" y="521"/>
                  </a:cubicBezTo>
                  <a:cubicBezTo>
                    <a:pt x="0" y="708"/>
                    <a:pt x="94" y="868"/>
                    <a:pt x="227" y="948"/>
                  </a:cubicBezTo>
                  <a:cubicBezTo>
                    <a:pt x="321" y="1002"/>
                    <a:pt x="414" y="1042"/>
                    <a:pt x="535" y="1042"/>
                  </a:cubicBezTo>
                  <a:cubicBezTo>
                    <a:pt x="628" y="1042"/>
                    <a:pt x="735" y="1002"/>
                    <a:pt x="815" y="948"/>
                  </a:cubicBezTo>
                  <a:lnTo>
                    <a:pt x="828" y="948"/>
                  </a:lnTo>
                  <a:cubicBezTo>
                    <a:pt x="962" y="855"/>
                    <a:pt x="1069" y="708"/>
                    <a:pt x="1069" y="521"/>
                  </a:cubicBezTo>
                  <a:cubicBezTo>
                    <a:pt x="1069" y="334"/>
                    <a:pt x="962" y="187"/>
                    <a:pt x="828" y="80"/>
                  </a:cubicBezTo>
                  <a:cubicBezTo>
                    <a:pt x="735" y="14"/>
                    <a:pt x="655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8650812" y="4452446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4" y="0"/>
                  </a:moveTo>
                  <a:cubicBezTo>
                    <a:pt x="254" y="0"/>
                    <a:pt x="0" y="241"/>
                    <a:pt x="0" y="534"/>
                  </a:cubicBezTo>
                  <a:cubicBezTo>
                    <a:pt x="0" y="815"/>
                    <a:pt x="227" y="1068"/>
                    <a:pt x="534" y="1068"/>
                  </a:cubicBezTo>
                  <a:cubicBezTo>
                    <a:pt x="841" y="1068"/>
                    <a:pt x="1068" y="828"/>
                    <a:pt x="1068" y="534"/>
                  </a:cubicBezTo>
                  <a:cubicBezTo>
                    <a:pt x="1055" y="241"/>
                    <a:pt x="814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8583656" y="4209806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28"/>
                    <a:pt x="227" y="1069"/>
                    <a:pt x="535" y="1069"/>
                  </a:cubicBezTo>
                  <a:cubicBezTo>
                    <a:pt x="815" y="1069"/>
                    <a:pt x="1069" y="828"/>
                    <a:pt x="1069" y="535"/>
                  </a:cubicBezTo>
                  <a:cubicBezTo>
                    <a:pt x="1069" y="241"/>
                    <a:pt x="81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8317767" y="3852865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0"/>
                  </a:moveTo>
                  <a:cubicBezTo>
                    <a:pt x="254" y="0"/>
                    <a:pt x="1" y="227"/>
                    <a:pt x="1" y="535"/>
                  </a:cubicBezTo>
                  <a:cubicBezTo>
                    <a:pt x="1" y="828"/>
                    <a:pt x="228" y="1069"/>
                    <a:pt x="535" y="1069"/>
                  </a:cubicBezTo>
                  <a:cubicBezTo>
                    <a:pt x="815" y="1069"/>
                    <a:pt x="1069" y="828"/>
                    <a:pt x="1069" y="535"/>
                  </a:cubicBezTo>
                  <a:cubicBezTo>
                    <a:pt x="1069" y="227"/>
                    <a:pt x="828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8125010" y="4047614"/>
              <a:ext cx="39278" cy="53217"/>
            </a:xfrm>
            <a:custGeom>
              <a:avLst/>
              <a:gdLst/>
              <a:ahLst/>
              <a:cxnLst/>
              <a:rect l="l" t="t" r="r" b="b"/>
              <a:pathLst>
                <a:path w="789" h="1069" extrusionOk="0">
                  <a:moveTo>
                    <a:pt x="254" y="1"/>
                  </a:moveTo>
                  <a:cubicBezTo>
                    <a:pt x="161" y="1"/>
                    <a:pt x="81" y="14"/>
                    <a:pt x="0" y="67"/>
                  </a:cubicBezTo>
                  <a:lnTo>
                    <a:pt x="0" y="1002"/>
                  </a:lnTo>
                  <a:cubicBezTo>
                    <a:pt x="67" y="1042"/>
                    <a:pt x="147" y="1069"/>
                    <a:pt x="254" y="1069"/>
                  </a:cubicBezTo>
                  <a:cubicBezTo>
                    <a:pt x="535" y="1069"/>
                    <a:pt x="788" y="842"/>
                    <a:pt x="788" y="535"/>
                  </a:cubicBezTo>
                  <a:cubicBezTo>
                    <a:pt x="788" y="241"/>
                    <a:pt x="548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8198140" y="3368979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4" y="0"/>
                  </a:moveTo>
                  <a:cubicBezTo>
                    <a:pt x="254" y="0"/>
                    <a:pt x="0" y="227"/>
                    <a:pt x="0" y="534"/>
                  </a:cubicBezTo>
                  <a:cubicBezTo>
                    <a:pt x="0" y="841"/>
                    <a:pt x="227" y="1068"/>
                    <a:pt x="534" y="1068"/>
                  </a:cubicBezTo>
                  <a:cubicBezTo>
                    <a:pt x="815" y="1068"/>
                    <a:pt x="1068" y="841"/>
                    <a:pt x="1068" y="534"/>
                  </a:cubicBezTo>
                  <a:cubicBezTo>
                    <a:pt x="1068" y="254"/>
                    <a:pt x="828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8250611" y="3610922"/>
              <a:ext cx="53267" cy="53217"/>
            </a:xfrm>
            <a:custGeom>
              <a:avLst/>
              <a:gdLst/>
              <a:ahLst/>
              <a:cxnLst/>
              <a:rect l="l" t="t" r="r" b="b"/>
              <a:pathLst>
                <a:path w="1070" h="1069" extrusionOk="0">
                  <a:moveTo>
                    <a:pt x="535" y="0"/>
                  </a:moveTo>
                  <a:cubicBezTo>
                    <a:pt x="241" y="0"/>
                    <a:pt x="1" y="227"/>
                    <a:pt x="1" y="534"/>
                  </a:cubicBezTo>
                  <a:cubicBezTo>
                    <a:pt x="1" y="828"/>
                    <a:pt x="228" y="1068"/>
                    <a:pt x="535" y="1068"/>
                  </a:cubicBezTo>
                  <a:cubicBezTo>
                    <a:pt x="829" y="1068"/>
                    <a:pt x="1069" y="828"/>
                    <a:pt x="1069" y="534"/>
                  </a:cubicBezTo>
                  <a:cubicBezTo>
                    <a:pt x="1069" y="227"/>
                    <a:pt x="815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8198140" y="4568090"/>
              <a:ext cx="53217" cy="44605"/>
            </a:xfrm>
            <a:custGeom>
              <a:avLst/>
              <a:gdLst/>
              <a:ahLst/>
              <a:cxnLst/>
              <a:rect l="l" t="t" r="r" b="b"/>
              <a:pathLst>
                <a:path w="1069" h="896" extrusionOk="0">
                  <a:moveTo>
                    <a:pt x="534" y="0"/>
                  </a:moveTo>
                  <a:cubicBezTo>
                    <a:pt x="254" y="0"/>
                    <a:pt x="0" y="227"/>
                    <a:pt x="0" y="535"/>
                  </a:cubicBezTo>
                  <a:cubicBezTo>
                    <a:pt x="0" y="668"/>
                    <a:pt x="54" y="802"/>
                    <a:pt x="147" y="895"/>
                  </a:cubicBezTo>
                  <a:lnTo>
                    <a:pt x="921" y="895"/>
                  </a:lnTo>
                  <a:cubicBezTo>
                    <a:pt x="1002" y="802"/>
                    <a:pt x="1068" y="681"/>
                    <a:pt x="1068" y="535"/>
                  </a:cubicBezTo>
                  <a:cubicBezTo>
                    <a:pt x="1055" y="254"/>
                    <a:pt x="815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8368944" y="4120098"/>
              <a:ext cx="53217" cy="52521"/>
            </a:xfrm>
            <a:custGeom>
              <a:avLst/>
              <a:gdLst/>
              <a:ahLst/>
              <a:cxnLst/>
              <a:rect l="l" t="t" r="r" b="b"/>
              <a:pathLst>
                <a:path w="1069" h="1055" extrusionOk="0">
                  <a:moveTo>
                    <a:pt x="535" y="0"/>
                  </a:moveTo>
                  <a:cubicBezTo>
                    <a:pt x="241" y="0"/>
                    <a:pt x="1" y="240"/>
                    <a:pt x="1" y="534"/>
                  </a:cubicBezTo>
                  <a:cubicBezTo>
                    <a:pt x="1" y="601"/>
                    <a:pt x="27" y="681"/>
                    <a:pt x="41" y="734"/>
                  </a:cubicBezTo>
                  <a:cubicBezTo>
                    <a:pt x="121" y="921"/>
                    <a:pt x="308" y="1055"/>
                    <a:pt x="521" y="1055"/>
                  </a:cubicBezTo>
                  <a:cubicBezTo>
                    <a:pt x="735" y="1055"/>
                    <a:pt x="975" y="921"/>
                    <a:pt x="1042" y="734"/>
                  </a:cubicBezTo>
                  <a:cubicBezTo>
                    <a:pt x="1069" y="668"/>
                    <a:pt x="1069" y="601"/>
                    <a:pt x="1069" y="534"/>
                  </a:cubicBezTo>
                  <a:cubicBezTo>
                    <a:pt x="1069" y="254"/>
                    <a:pt x="84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8396225" y="4393254"/>
              <a:ext cx="53865" cy="53217"/>
            </a:xfrm>
            <a:custGeom>
              <a:avLst/>
              <a:gdLst/>
              <a:ahLst/>
              <a:cxnLst/>
              <a:rect l="l" t="t" r="r" b="b"/>
              <a:pathLst>
                <a:path w="1082" h="1069" extrusionOk="0">
                  <a:moveTo>
                    <a:pt x="548" y="1"/>
                  </a:moveTo>
                  <a:cubicBezTo>
                    <a:pt x="254" y="1"/>
                    <a:pt x="0" y="241"/>
                    <a:pt x="0" y="535"/>
                  </a:cubicBezTo>
                  <a:cubicBezTo>
                    <a:pt x="0" y="842"/>
                    <a:pt x="240" y="1069"/>
                    <a:pt x="548" y="1069"/>
                  </a:cubicBezTo>
                  <a:cubicBezTo>
                    <a:pt x="841" y="1069"/>
                    <a:pt x="1082" y="842"/>
                    <a:pt x="1082" y="535"/>
                  </a:cubicBezTo>
                  <a:cubicBezTo>
                    <a:pt x="1082" y="241"/>
                    <a:pt x="828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8208097" y="4299564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0"/>
                  </a:moveTo>
                  <a:cubicBezTo>
                    <a:pt x="254" y="0"/>
                    <a:pt x="0" y="241"/>
                    <a:pt x="0" y="534"/>
                  </a:cubicBezTo>
                  <a:cubicBezTo>
                    <a:pt x="0" y="815"/>
                    <a:pt x="227" y="1068"/>
                    <a:pt x="535" y="1068"/>
                  </a:cubicBezTo>
                  <a:cubicBezTo>
                    <a:pt x="815" y="1068"/>
                    <a:pt x="1069" y="828"/>
                    <a:pt x="1069" y="534"/>
                  </a:cubicBezTo>
                  <a:cubicBezTo>
                    <a:pt x="1069" y="241"/>
                    <a:pt x="828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9"/>
          <p:cNvGrpSpPr/>
          <p:nvPr/>
        </p:nvGrpSpPr>
        <p:grpSpPr>
          <a:xfrm>
            <a:off x="5966832" y="2734923"/>
            <a:ext cx="270982" cy="735610"/>
            <a:chOff x="711775" y="991025"/>
            <a:chExt cx="155925" cy="423275"/>
          </a:xfrm>
        </p:grpSpPr>
        <p:sp>
          <p:nvSpPr>
            <p:cNvPr id="627" name="Google Shape;627;p29"/>
            <p:cNvSpPr/>
            <p:nvPr/>
          </p:nvSpPr>
          <p:spPr>
            <a:xfrm>
              <a:off x="711775" y="1002700"/>
              <a:ext cx="155925" cy="411600"/>
            </a:xfrm>
            <a:custGeom>
              <a:avLst/>
              <a:gdLst/>
              <a:ahLst/>
              <a:cxnLst/>
              <a:rect l="l" t="t" r="r" b="b"/>
              <a:pathLst>
                <a:path w="6237" h="16464" fill="none" extrusionOk="0">
                  <a:moveTo>
                    <a:pt x="3779" y="16464"/>
                  </a:moveTo>
                  <a:cubicBezTo>
                    <a:pt x="2644" y="16224"/>
                    <a:pt x="1670" y="15356"/>
                    <a:pt x="1283" y="14274"/>
                  </a:cubicBezTo>
                  <a:cubicBezTo>
                    <a:pt x="895" y="13166"/>
                    <a:pt x="1149" y="11884"/>
                    <a:pt x="1897" y="11003"/>
                  </a:cubicBezTo>
                  <a:cubicBezTo>
                    <a:pt x="2150" y="10696"/>
                    <a:pt x="2484" y="10455"/>
                    <a:pt x="2871" y="10402"/>
                  </a:cubicBezTo>
                  <a:cubicBezTo>
                    <a:pt x="3259" y="10349"/>
                    <a:pt x="3686" y="10629"/>
                    <a:pt x="3699" y="11016"/>
                  </a:cubicBezTo>
                  <a:cubicBezTo>
                    <a:pt x="3699" y="11163"/>
                    <a:pt x="3646" y="11323"/>
                    <a:pt x="3592" y="11457"/>
                  </a:cubicBezTo>
                  <a:cubicBezTo>
                    <a:pt x="3018" y="12431"/>
                    <a:pt x="1403" y="12271"/>
                    <a:pt x="695" y="11363"/>
                  </a:cubicBezTo>
                  <a:cubicBezTo>
                    <a:pt x="1" y="10469"/>
                    <a:pt x="14" y="9200"/>
                    <a:pt x="228" y="8079"/>
                  </a:cubicBezTo>
                  <a:cubicBezTo>
                    <a:pt x="895" y="4674"/>
                    <a:pt x="3165" y="1616"/>
                    <a:pt x="6236" y="1"/>
                  </a:cubicBez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801575" y="991025"/>
              <a:ext cx="65775" cy="84475"/>
            </a:xfrm>
            <a:custGeom>
              <a:avLst/>
              <a:gdLst/>
              <a:ahLst/>
              <a:cxnLst/>
              <a:rect l="l" t="t" r="r" b="b"/>
              <a:pathLst>
                <a:path w="2631" h="3379" fill="none" extrusionOk="0">
                  <a:moveTo>
                    <a:pt x="0" y="0"/>
                  </a:moveTo>
                  <a:cubicBezTo>
                    <a:pt x="495" y="80"/>
                    <a:pt x="2631" y="508"/>
                    <a:pt x="2631" y="508"/>
                  </a:cubicBezTo>
                  <a:lnTo>
                    <a:pt x="2631" y="3378"/>
                  </a:ln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9" name="Google Shape;629;p29"/>
          <p:cNvSpPr/>
          <p:nvPr/>
        </p:nvSpPr>
        <p:spPr>
          <a:xfrm>
            <a:off x="8306025" y="2734913"/>
            <a:ext cx="77425" cy="77425"/>
          </a:xfrm>
          <a:custGeom>
            <a:avLst/>
            <a:gdLst/>
            <a:ahLst/>
            <a:cxnLst/>
            <a:rect l="l" t="t" r="r" b="b"/>
            <a:pathLst>
              <a:path w="1470" h="1470" fill="none" extrusionOk="0">
                <a:moveTo>
                  <a:pt x="1469" y="735"/>
                </a:moveTo>
                <a:cubicBezTo>
                  <a:pt x="1469" y="1135"/>
                  <a:pt x="1135" y="1469"/>
                  <a:pt x="735" y="1469"/>
                </a:cubicBezTo>
                <a:cubicBezTo>
                  <a:pt x="334" y="1469"/>
                  <a:pt x="1" y="1135"/>
                  <a:pt x="1" y="735"/>
                </a:cubicBezTo>
                <a:cubicBezTo>
                  <a:pt x="1" y="321"/>
                  <a:pt x="334" y="0"/>
                  <a:pt x="735" y="0"/>
                </a:cubicBezTo>
                <a:cubicBezTo>
                  <a:pt x="1135" y="0"/>
                  <a:pt x="1469" y="321"/>
                  <a:pt x="1469" y="735"/>
                </a:cubicBezTo>
                <a:close/>
              </a:path>
            </a:pathLst>
          </a:custGeom>
          <a:noFill/>
          <a:ln w="43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29"/>
          <p:cNvGrpSpPr/>
          <p:nvPr/>
        </p:nvGrpSpPr>
        <p:grpSpPr>
          <a:xfrm>
            <a:off x="6593525" y="628900"/>
            <a:ext cx="1635907" cy="1152161"/>
            <a:chOff x="6593525" y="628900"/>
            <a:chExt cx="1635907" cy="1152161"/>
          </a:xfrm>
        </p:grpSpPr>
        <p:sp>
          <p:nvSpPr>
            <p:cNvPr id="631" name="Google Shape;631;p29"/>
            <p:cNvSpPr/>
            <p:nvPr/>
          </p:nvSpPr>
          <p:spPr>
            <a:xfrm>
              <a:off x="6593525" y="1097238"/>
              <a:ext cx="419782" cy="137953"/>
            </a:xfrm>
            <a:custGeom>
              <a:avLst/>
              <a:gdLst/>
              <a:ahLst/>
              <a:cxnLst/>
              <a:rect l="l" t="t" r="r" b="b"/>
              <a:pathLst>
                <a:path w="8292" h="2725" fill="none" extrusionOk="0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29"/>
            <p:cNvGrpSpPr/>
            <p:nvPr/>
          </p:nvGrpSpPr>
          <p:grpSpPr>
            <a:xfrm>
              <a:off x="7497227" y="628900"/>
              <a:ext cx="460100" cy="445950"/>
              <a:chOff x="2284000" y="1388575"/>
              <a:chExt cx="293450" cy="284425"/>
            </a:xfrm>
          </p:grpSpPr>
          <p:sp>
            <p:nvSpPr>
              <p:cNvPr id="633" name="Google Shape;633;p29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25" fill="none" extrusionOk="0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9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11738" h="8253" fill="none" extrusionOk="0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9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730" h="1" fill="none" extrusionOk="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9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" fill="none" extrusionOk="0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7" name="Google Shape;637;p29"/>
            <p:cNvSpPr/>
            <p:nvPr/>
          </p:nvSpPr>
          <p:spPr>
            <a:xfrm>
              <a:off x="7139488" y="681388"/>
              <a:ext cx="77425" cy="77425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8" name="Google Shape;638;p29"/>
            <p:cNvGrpSpPr/>
            <p:nvPr/>
          </p:nvGrpSpPr>
          <p:grpSpPr>
            <a:xfrm>
              <a:off x="6980055" y="1453883"/>
              <a:ext cx="236850" cy="327178"/>
              <a:chOff x="7373518" y="606833"/>
              <a:chExt cx="236850" cy="327178"/>
            </a:xfrm>
          </p:grpSpPr>
          <p:sp>
            <p:nvSpPr>
              <p:cNvPr id="639" name="Google Shape;639;p29"/>
              <p:cNvSpPr/>
              <p:nvPr/>
            </p:nvSpPr>
            <p:spPr>
              <a:xfrm>
                <a:off x="7373518" y="606833"/>
                <a:ext cx="218166" cy="312243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5582" fill="none" extrusionOk="0">
                    <a:moveTo>
                      <a:pt x="3152" y="4219"/>
                    </a:moveTo>
                    <a:lnTo>
                      <a:pt x="3900" y="0"/>
                    </a:lnTo>
                    <a:lnTo>
                      <a:pt x="362" y="2404"/>
                    </a:lnTo>
                    <a:lnTo>
                      <a:pt x="1283" y="3004"/>
                    </a:lnTo>
                    <a:lnTo>
                      <a:pt x="1" y="4981"/>
                    </a:lnTo>
                    <a:lnTo>
                      <a:pt x="949" y="5581"/>
                    </a:lnTo>
                    <a:lnTo>
                      <a:pt x="2231" y="3619"/>
                    </a:lnTo>
                    <a:close/>
                  </a:path>
                </a:pathLst>
              </a:custGeom>
              <a:noFill/>
              <a:ln w="2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>
                <a:off x="7426549" y="606833"/>
                <a:ext cx="183819" cy="327178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5849" extrusionOk="0">
                    <a:moveTo>
                      <a:pt x="2952" y="0"/>
                    </a:moveTo>
                    <a:lnTo>
                      <a:pt x="2204" y="4219"/>
                    </a:lnTo>
                    <a:lnTo>
                      <a:pt x="1283" y="3619"/>
                    </a:lnTo>
                    <a:lnTo>
                      <a:pt x="1" y="5581"/>
                    </a:lnTo>
                    <a:lnTo>
                      <a:pt x="321" y="5848"/>
                    </a:lnTo>
                    <a:lnTo>
                      <a:pt x="1603" y="3886"/>
                    </a:lnTo>
                    <a:lnTo>
                      <a:pt x="2525" y="4487"/>
                    </a:lnTo>
                    <a:lnTo>
                      <a:pt x="3286" y="267"/>
                    </a:lnTo>
                    <a:lnTo>
                      <a:pt x="2952" y="0"/>
                    </a:lnTo>
                    <a:close/>
                  </a:path>
                </a:pathLst>
              </a:custGeom>
              <a:solidFill>
                <a:schemeClr val="dk1"/>
              </a:solidFill>
              <a:ln w="2000" cap="flat" cmpd="sng">
                <a:solidFill>
                  <a:schemeClr val="dk1"/>
                </a:solidFill>
                <a:prstDash val="solid"/>
                <a:miter lim="133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" name="Google Shape;641;p29"/>
            <p:cNvGrpSpPr/>
            <p:nvPr/>
          </p:nvGrpSpPr>
          <p:grpSpPr>
            <a:xfrm>
              <a:off x="8090682" y="959021"/>
              <a:ext cx="138749" cy="138228"/>
              <a:chOff x="4272475" y="387825"/>
              <a:chExt cx="86475" cy="86150"/>
            </a:xfrm>
          </p:grpSpPr>
          <p:sp>
            <p:nvSpPr>
              <p:cNvPr id="642" name="Google Shape;642;p29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6" fill="none" extrusionOk="0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9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" fill="none" extrusionOk="0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9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6" name="Google Shape;646;p29"/>
            <p:cNvSpPr/>
            <p:nvPr/>
          </p:nvSpPr>
          <p:spPr>
            <a:xfrm rot="10800000">
              <a:off x="7216900" y="1159674"/>
              <a:ext cx="150249" cy="150201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9C3A-9323-F43C-09F6-AD4B0515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35" y="378700"/>
            <a:ext cx="7961467" cy="841800"/>
          </a:xfrm>
        </p:spPr>
        <p:txBody>
          <a:bodyPr/>
          <a:lstStyle/>
          <a:p>
            <a:r>
              <a:rPr lang="en-US" dirty="0"/>
              <a:t>LATAR BELAKANG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278CA-1D90-C89F-1E7D-55C74701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48" y="1271910"/>
            <a:ext cx="7521454" cy="2578490"/>
          </a:xfrm>
        </p:spPr>
        <p:txBody>
          <a:bodyPr/>
          <a:lstStyle/>
          <a:p>
            <a:pPr algn="l"/>
            <a:r>
              <a:rPr lang="en-US" sz="1400" dirty="0"/>
              <a:t>MASALAH :</a:t>
            </a:r>
          </a:p>
          <a:p>
            <a:pPr algn="just"/>
            <a:r>
              <a:rPr lang="en-US" sz="1400" dirty="0"/>
              <a:t>	PENDATAAN SISWA/I YANG BERPRESTASI DI SMP-IT RABBANI INI MASIH MENGGUNAKAN SPANDUK DAN DI TEMPEL PADA PAPAN KECIL</a:t>
            </a:r>
          </a:p>
          <a:p>
            <a:pPr algn="just"/>
            <a:endParaRPr lang="en-US" sz="1400" dirty="0"/>
          </a:p>
          <a:p>
            <a:pPr algn="l"/>
            <a:r>
              <a:rPr lang="en-US" sz="1400" dirty="0"/>
              <a:t>SOLUSI :</a:t>
            </a:r>
          </a:p>
          <a:p>
            <a:pPr algn="l"/>
            <a:r>
              <a:rPr lang="en-US" sz="1400" dirty="0"/>
              <a:t>	KAMI INGIN MENCOBA MEMBUAT SISTEM PENDATAAN SISWA/I YANG BERPESTASI INI YANG NANTINYA AKAN BERBASIS WEBSITE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TUJUAN :</a:t>
            </a:r>
          </a:p>
          <a:p>
            <a:pPr algn="l"/>
            <a:r>
              <a:rPr lang="en-US" sz="1400" dirty="0"/>
              <a:t>	MENYIMPAN &amp; MENAMPILKAN INFORMASI DATA SISWA/I YANG BERPRESTASI AGAR TIDAK HILANG DAN BISA DILIHAT DIMANA SAJA DAN KAPAN SAJA</a:t>
            </a:r>
          </a:p>
          <a:p>
            <a:pPr algn="l"/>
            <a:r>
              <a:rPr lang="en-US" sz="1400" dirty="0"/>
              <a:t>	</a:t>
            </a:r>
          </a:p>
          <a:p>
            <a:pPr algn="l"/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26127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Tech Style Social Media Strategy by Slidesgo">
  <a:themeElements>
    <a:clrScheme name="Simple Light">
      <a:dk1>
        <a:srgbClr val="000000"/>
      </a:dk1>
      <a:lt1>
        <a:srgbClr val="FFFFFF"/>
      </a:lt1>
      <a:dk2>
        <a:srgbClr val="64B8FD"/>
      </a:dk2>
      <a:lt2>
        <a:srgbClr val="9C9B99"/>
      </a:lt2>
      <a:accent1>
        <a:srgbClr val="66656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Josefin Sans</vt:lpstr>
      <vt:lpstr>Arial</vt:lpstr>
      <vt:lpstr>Chivo</vt:lpstr>
      <vt:lpstr>Minimalist Tech Style Social Media Strategy by Slidesgo</vt:lpstr>
      <vt:lpstr>SISTEM INFORMASI PENDATAAN SISWA/I BERPRESTASI DI SMP-IT RABBANI</vt:lpstr>
      <vt:lpstr>LATAR BELAKANG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PENDATAAN SISWA/I BERPRESTASI DI SMP-IT RABBANI</dc:title>
  <dc:creator>BALZ</dc:creator>
  <cp:lastModifiedBy>Muhamad Iqbal</cp:lastModifiedBy>
  <cp:revision>3</cp:revision>
  <dcterms:modified xsi:type="dcterms:W3CDTF">2023-09-14T15:21:27Z</dcterms:modified>
</cp:coreProperties>
</file>