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8"/>
  </p:notesMasterIdLst>
  <p:sldIdLst>
    <p:sldId id="256" r:id="rId2"/>
    <p:sldId id="259" r:id="rId3"/>
    <p:sldId id="260" r:id="rId4"/>
    <p:sldId id="265" r:id="rId5"/>
    <p:sldId id="258" r:id="rId6"/>
    <p:sldId id="270" r:id="rId7"/>
  </p:sldIdLst>
  <p:sldSz cx="9144000" cy="5143500" type="screen16x9"/>
  <p:notesSz cx="6858000" cy="9144000"/>
  <p:embeddedFontLst>
    <p:embeddedFont>
      <p:font typeface="Denk One" panose="020B0604020202020204" charset="0"/>
      <p:regular r:id="rId9"/>
    </p:embeddedFont>
    <p:embeddedFont>
      <p:font typeface="Fira Sans Extra Condensed" panose="020B0503050000020004" pitchFamily="34" charset="0"/>
      <p:regular r:id="rId10"/>
      <p:bold r:id="rId11"/>
      <p:italic r:id="rId12"/>
      <p:boldItalic r:id="rId13"/>
    </p:embeddedFont>
    <p:embeddedFont>
      <p:font typeface="Orbitron" panose="020B0604020202020204" charset="0"/>
      <p:regular r:id="rId14"/>
      <p:bold r:id="rId15"/>
    </p:embeddedFont>
    <p:embeddedFont>
      <p:font typeface="Quicksan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01056D-9008-4060-980E-4E46FC361F68}">
  <a:tblStyle styleId="{C501056D-9008-4060-980E-4E46FC361F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24" name="Google Shape;24;p3"/>
          <p:cNvGrpSpPr/>
          <p:nvPr/>
        </p:nvGrpSpPr>
        <p:grpSpPr>
          <a:xfrm>
            <a:off x="2038439" y="258000"/>
            <a:ext cx="5082995" cy="4627500"/>
            <a:chOff x="3704375" y="258050"/>
            <a:chExt cx="5082995" cy="4627500"/>
          </a:xfrm>
        </p:grpSpPr>
        <p:sp>
          <p:nvSpPr>
            <p:cNvPr id="25" name="Google Shape;25;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10800000" flipH="1">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flipH="1">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grpSp>
        <p:nvGrpSpPr>
          <p:cNvPr id="89" name="Google Shape;89;p7"/>
          <p:cNvGrpSpPr/>
          <p:nvPr/>
        </p:nvGrpSpPr>
        <p:grpSpPr>
          <a:xfrm>
            <a:off x="358350" y="258050"/>
            <a:ext cx="8428950" cy="4627500"/>
            <a:chOff x="358350" y="258050"/>
            <a:chExt cx="8428950" cy="4627500"/>
          </a:xfrm>
        </p:grpSpPr>
        <p:sp>
          <p:nvSpPr>
            <p:cNvPr id="90" name="Google Shape;90;p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7"/>
            <p:cNvGrpSpPr/>
            <p:nvPr/>
          </p:nvGrpSpPr>
          <p:grpSpPr>
            <a:xfrm rot="10800000" flipH="1">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rot="10800000" flipH="1">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3" name="Google Shape;103;p7"/>
          <p:cNvSpPr txBox="1">
            <a:spLocks noGrp="1"/>
          </p:cNvSpPr>
          <p:nvPr>
            <p:ph type="title"/>
          </p:nvPr>
        </p:nvSpPr>
        <p:spPr>
          <a:xfrm>
            <a:off x="726454" y="1379050"/>
            <a:ext cx="3251400" cy="924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7"/>
          <p:cNvSpPr txBox="1">
            <a:spLocks noGrp="1"/>
          </p:cNvSpPr>
          <p:nvPr>
            <p:ph type="body" idx="1"/>
          </p:nvPr>
        </p:nvSpPr>
        <p:spPr>
          <a:xfrm>
            <a:off x="726454" y="2297340"/>
            <a:ext cx="3251400" cy="1471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355"/>
        <p:cNvGrpSpPr/>
        <p:nvPr/>
      </p:nvGrpSpPr>
      <p:grpSpPr>
        <a:xfrm>
          <a:off x="0" y="0"/>
          <a:ext cx="0" cy="0"/>
          <a:chOff x="0" y="0"/>
          <a:chExt cx="0" cy="0"/>
        </a:xfrm>
      </p:grpSpPr>
      <p:grpSp>
        <p:nvGrpSpPr>
          <p:cNvPr id="356" name="Google Shape;356;p24"/>
          <p:cNvGrpSpPr/>
          <p:nvPr/>
        </p:nvGrpSpPr>
        <p:grpSpPr>
          <a:xfrm>
            <a:off x="358350" y="258050"/>
            <a:ext cx="8428950" cy="4627500"/>
            <a:chOff x="358350" y="258050"/>
            <a:chExt cx="8428950" cy="4627500"/>
          </a:xfrm>
        </p:grpSpPr>
        <p:sp>
          <p:nvSpPr>
            <p:cNvPr id="357" name="Google Shape;357;p2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4"/>
            <p:cNvGrpSpPr/>
            <p:nvPr/>
          </p:nvGrpSpPr>
          <p:grpSpPr>
            <a:xfrm rot="10800000" flipH="1">
              <a:off x="4159199" y="4657459"/>
              <a:ext cx="825589" cy="93999"/>
              <a:chOff x="5718423" y="809024"/>
              <a:chExt cx="830071" cy="94500"/>
            </a:xfrm>
          </p:grpSpPr>
          <p:sp>
            <p:nvSpPr>
              <p:cNvPr id="360" name="Google Shape;360;p2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4"/>
            <p:cNvGrpSpPr/>
            <p:nvPr/>
          </p:nvGrpSpPr>
          <p:grpSpPr>
            <a:xfrm>
              <a:off x="720000" y="407061"/>
              <a:ext cx="7704000" cy="262500"/>
              <a:chOff x="433208" y="393425"/>
              <a:chExt cx="7704000" cy="262500"/>
            </a:xfrm>
          </p:grpSpPr>
          <p:sp>
            <p:nvSpPr>
              <p:cNvPr id="365" name="Google Shape;365;p2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4"/>
              <p:cNvGrpSpPr/>
              <p:nvPr/>
            </p:nvGrpSpPr>
            <p:grpSpPr>
              <a:xfrm rot="10800000" flipH="1">
                <a:off x="543498" y="483688"/>
                <a:ext cx="429322" cy="93999"/>
                <a:chOff x="5840230" y="744468"/>
                <a:chExt cx="431653" cy="94500"/>
              </a:xfrm>
            </p:grpSpPr>
            <p:sp>
              <p:nvSpPr>
                <p:cNvPr id="367" name="Google Shape;367;p2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0" name="Google Shape;370;p24"/>
          <p:cNvSpPr txBox="1">
            <a:spLocks noGrp="1"/>
          </p:cNvSpPr>
          <p:nvPr>
            <p:ph type="title"/>
          </p:nvPr>
        </p:nvSpPr>
        <p:spPr>
          <a:xfrm>
            <a:off x="1755450" y="1674196"/>
            <a:ext cx="2811000" cy="71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371" name="Google Shape;371;p24"/>
          <p:cNvSpPr txBox="1">
            <a:spLocks noGrp="1"/>
          </p:cNvSpPr>
          <p:nvPr>
            <p:ph type="subTitle" idx="1"/>
          </p:nvPr>
        </p:nvSpPr>
        <p:spPr>
          <a:xfrm>
            <a:off x="1755375" y="2424696"/>
            <a:ext cx="2811000" cy="140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6" r:id="rId6"/>
    <p:sldLayoutId id="2147483670" r:id="rId7"/>
    <p:sldLayoutId id="2147483706" r:id="rId8"/>
    <p:sldLayoutId id="2147483707" r:id="rId9"/>
    <p:sldLayoutId id="2147483708" r:id="rId10"/>
    <p:sldLayoutId id="214748370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9"/>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Sekolah APP</a:t>
            </a:r>
            <a:endParaRPr dirty="0"/>
          </a:p>
        </p:txBody>
      </p:sp>
      <p:sp>
        <p:nvSpPr>
          <p:cNvPr id="1208" name="Google Shape;1208;p69"/>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9"/>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Aplikasi</a:t>
            </a:r>
            <a:r>
              <a:rPr lang="en-US" dirty="0"/>
              <a:t> </a:t>
            </a:r>
            <a:r>
              <a:rPr lang="en-US" dirty="0" err="1"/>
              <a:t>berbasis</a:t>
            </a:r>
            <a:r>
              <a:rPr lang="en-US" dirty="0"/>
              <a:t> website </a:t>
            </a:r>
            <a:r>
              <a:rPr lang="en-US" dirty="0" err="1"/>
              <a:t>untuk</a:t>
            </a:r>
            <a:r>
              <a:rPr lang="en-US" dirty="0"/>
              <a:t> </a:t>
            </a:r>
            <a:r>
              <a:rPr lang="en-US" dirty="0" err="1"/>
              <a:t>lelang</a:t>
            </a:r>
            <a:r>
              <a:rPr lang="en-US" dirty="0"/>
              <a:t> online</a:t>
            </a:r>
            <a:endParaRPr dirty="0"/>
          </a:p>
        </p:txBody>
      </p:sp>
      <p:sp>
        <p:nvSpPr>
          <p:cNvPr id="1210" name="Google Shape;1210;p69"/>
          <p:cNvSpPr/>
          <p:nvPr/>
        </p:nvSpPr>
        <p:spPr>
          <a:xfrm>
            <a:off x="7945430" y="39574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4816755" y="11044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69"/>
          <p:cNvGrpSpPr/>
          <p:nvPr/>
        </p:nvGrpSpPr>
        <p:grpSpPr>
          <a:xfrm>
            <a:off x="4985306" y="1282487"/>
            <a:ext cx="3427498" cy="2849974"/>
            <a:chOff x="4985306" y="1282487"/>
            <a:chExt cx="3427498" cy="2849974"/>
          </a:xfrm>
        </p:grpSpPr>
        <p:sp>
          <p:nvSpPr>
            <p:cNvPr id="1213" name="Google Shape;1213;p69"/>
            <p:cNvSpPr/>
            <p:nvPr/>
          </p:nvSpPr>
          <p:spPr>
            <a:xfrm>
              <a:off x="5044568"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4985949"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4985306"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5026335"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5071263"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5116192"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5053706"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9"/>
            <p:cNvGrpSpPr/>
            <p:nvPr/>
          </p:nvGrpSpPr>
          <p:grpSpPr>
            <a:xfrm>
              <a:off x="6414630" y="3150775"/>
              <a:ext cx="707500" cy="356921"/>
              <a:chOff x="2317875" y="3150775"/>
              <a:chExt cx="707500" cy="356921"/>
            </a:xfrm>
          </p:grpSpPr>
          <p:sp>
            <p:nvSpPr>
              <p:cNvPr id="1221" name="Google Shape;1221;p69"/>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69"/>
              <p:cNvGrpSpPr/>
              <p:nvPr/>
            </p:nvGrpSpPr>
            <p:grpSpPr>
              <a:xfrm>
                <a:off x="2415693" y="3236562"/>
                <a:ext cx="471900" cy="95000"/>
                <a:chOff x="5088750" y="3020450"/>
                <a:chExt cx="471900" cy="95000"/>
              </a:xfrm>
            </p:grpSpPr>
            <p:sp>
              <p:nvSpPr>
                <p:cNvPr id="1223" name="Google Shape;1223;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69"/>
            <p:cNvGrpSpPr/>
            <p:nvPr/>
          </p:nvGrpSpPr>
          <p:grpSpPr>
            <a:xfrm>
              <a:off x="7199580" y="3150775"/>
              <a:ext cx="707500" cy="356921"/>
              <a:chOff x="3102825" y="3150775"/>
              <a:chExt cx="707500" cy="356921"/>
            </a:xfrm>
          </p:grpSpPr>
          <p:sp>
            <p:nvSpPr>
              <p:cNvPr id="1228" name="Google Shape;1228;p69"/>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9"/>
            <p:cNvGrpSpPr/>
            <p:nvPr/>
          </p:nvGrpSpPr>
          <p:grpSpPr>
            <a:xfrm>
              <a:off x="6414640" y="2097213"/>
              <a:ext cx="1514782" cy="1006855"/>
              <a:chOff x="4981963" y="3755000"/>
              <a:chExt cx="1001575" cy="735575"/>
            </a:xfrm>
          </p:grpSpPr>
          <p:sp>
            <p:nvSpPr>
              <p:cNvPr id="1233" name="Google Shape;1233;p6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69"/>
            <p:cNvSpPr/>
            <p:nvPr/>
          </p:nvSpPr>
          <p:spPr>
            <a:xfrm>
              <a:off x="5246855"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69"/>
            <p:cNvGrpSpPr/>
            <p:nvPr/>
          </p:nvGrpSpPr>
          <p:grpSpPr>
            <a:xfrm>
              <a:off x="5999093" y="1884550"/>
              <a:ext cx="707500" cy="707475"/>
              <a:chOff x="5921438" y="1923500"/>
              <a:chExt cx="707500" cy="707475"/>
            </a:xfrm>
          </p:grpSpPr>
          <p:sp>
            <p:nvSpPr>
              <p:cNvPr id="1239" name="Google Shape;1239;p69"/>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9"/>
            <p:cNvSpPr/>
            <p:nvPr/>
          </p:nvSpPr>
          <p:spPr>
            <a:xfrm>
              <a:off x="7230732"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69"/>
            <p:cNvGrpSpPr/>
            <p:nvPr/>
          </p:nvGrpSpPr>
          <p:grpSpPr>
            <a:xfrm>
              <a:off x="6917447" y="2127681"/>
              <a:ext cx="560809" cy="513696"/>
              <a:chOff x="2820743" y="2218101"/>
              <a:chExt cx="814064" cy="745676"/>
            </a:xfrm>
          </p:grpSpPr>
          <p:sp>
            <p:nvSpPr>
              <p:cNvPr id="1244" name="Google Shape;1244;p69"/>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69"/>
            <p:cNvGrpSpPr/>
            <p:nvPr/>
          </p:nvGrpSpPr>
          <p:grpSpPr>
            <a:xfrm>
              <a:off x="6693855" y="1446700"/>
              <a:ext cx="1718949" cy="389816"/>
              <a:chOff x="6153850" y="1669725"/>
              <a:chExt cx="1718949" cy="389816"/>
            </a:xfrm>
          </p:grpSpPr>
          <p:sp>
            <p:nvSpPr>
              <p:cNvPr id="1251" name="Google Shape;1251;p69"/>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69"/>
            <p:cNvGrpSpPr/>
            <p:nvPr/>
          </p:nvGrpSpPr>
          <p:grpSpPr>
            <a:xfrm>
              <a:off x="5293648" y="1384678"/>
              <a:ext cx="459836" cy="389787"/>
              <a:chOff x="5215992" y="1423628"/>
              <a:chExt cx="459836" cy="389787"/>
            </a:xfrm>
          </p:grpSpPr>
          <p:sp>
            <p:nvSpPr>
              <p:cNvPr id="1258" name="Google Shape;1258;p69"/>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69"/>
            <p:cNvGrpSpPr/>
            <p:nvPr/>
          </p:nvGrpSpPr>
          <p:grpSpPr>
            <a:xfrm>
              <a:off x="6134530" y="1282487"/>
              <a:ext cx="436632" cy="284986"/>
              <a:chOff x="4842900" y="2922987"/>
              <a:chExt cx="436632" cy="284986"/>
            </a:xfrm>
          </p:grpSpPr>
          <p:sp>
            <p:nvSpPr>
              <p:cNvPr id="1261" name="Google Shape;1261;p6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69"/>
            <p:cNvGrpSpPr/>
            <p:nvPr/>
          </p:nvGrpSpPr>
          <p:grpSpPr>
            <a:xfrm>
              <a:off x="6571165" y="3364761"/>
              <a:ext cx="767400" cy="767700"/>
              <a:chOff x="3375684" y="2512136"/>
              <a:chExt cx="767400" cy="767700"/>
            </a:xfrm>
          </p:grpSpPr>
          <p:sp>
            <p:nvSpPr>
              <p:cNvPr id="1264" name="Google Shape;1264;p69"/>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9"/>
              <p:cNvGrpSpPr/>
              <p:nvPr/>
            </p:nvGrpSpPr>
            <p:grpSpPr>
              <a:xfrm>
                <a:off x="3531930" y="2668504"/>
                <a:ext cx="454894" cy="454955"/>
                <a:chOff x="7325238" y="1448084"/>
                <a:chExt cx="269999" cy="269987"/>
              </a:xfrm>
            </p:grpSpPr>
            <p:sp>
              <p:nvSpPr>
                <p:cNvPr id="1266" name="Google Shape;1266;p69"/>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69"/>
            <p:cNvGrpSpPr/>
            <p:nvPr/>
          </p:nvGrpSpPr>
          <p:grpSpPr>
            <a:xfrm>
              <a:off x="5236755" y="1884550"/>
              <a:ext cx="707500" cy="707475"/>
              <a:chOff x="5146250" y="3137125"/>
              <a:chExt cx="707500" cy="707475"/>
            </a:xfrm>
          </p:grpSpPr>
          <p:sp>
            <p:nvSpPr>
              <p:cNvPr id="1270" name="Google Shape;1270;p69"/>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9"/>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9"/>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9"/>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9"/>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9"/>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9"/>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9"/>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9"/>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9"/>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9"/>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69"/>
            <p:cNvGrpSpPr/>
            <p:nvPr/>
          </p:nvGrpSpPr>
          <p:grpSpPr>
            <a:xfrm>
              <a:off x="5495867" y="2789445"/>
              <a:ext cx="622391" cy="623829"/>
              <a:chOff x="5096713" y="3964200"/>
              <a:chExt cx="324500" cy="325250"/>
            </a:xfrm>
          </p:grpSpPr>
          <p:sp>
            <p:nvSpPr>
              <p:cNvPr id="1282" name="Google Shape;1282;p69"/>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9"/>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9"/>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9"/>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9"/>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7" name="Google Shape;1287;p69"/>
          <p:cNvGrpSpPr/>
          <p:nvPr/>
        </p:nvGrpSpPr>
        <p:grpSpPr>
          <a:xfrm rot="10800000" flipH="1">
            <a:off x="830290" y="497323"/>
            <a:ext cx="429322" cy="93999"/>
            <a:chOff x="5840230" y="744468"/>
            <a:chExt cx="431653" cy="94500"/>
          </a:xfrm>
        </p:grpSpPr>
        <p:sp>
          <p:nvSpPr>
            <p:cNvPr id="1288" name="Google Shape;1288;p6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800"/>
                                        <p:tgtEl>
                                          <p:spTgt spid="1207"/>
                                        </p:tgtEl>
                                        <p:attrNameLst>
                                          <p:attrName>ppt_x</p:attrName>
                                        </p:attrNameLst>
                                      </p:cBhvr>
                                      <p:tavLst>
                                        <p:tav tm="0">
                                          <p:val>
                                            <p:strVal val="#ppt_x-1"/>
                                          </p:val>
                                        </p:tav>
                                        <p:tav tm="100000">
                                          <p:val>
                                            <p:strVal val="#ppt_x"/>
                                          </p:val>
                                        </p:tav>
                                      </p:tavLst>
                                    </p:anim>
                                  </p:childTnLst>
                                </p:cTn>
                              </p:par>
                            </p:childTnLst>
                          </p:cTn>
                        </p:par>
                        <p:par>
                          <p:cTn id="8" fill="hold">
                            <p:stCondLst>
                              <p:cond delay="800"/>
                            </p:stCondLst>
                            <p:childTnLst>
                              <p:par>
                                <p:cTn id="9" presetID="23" presetClass="entr" presetSubtype="16" fill="hold" nodeType="afterEffect">
                                  <p:stCondLst>
                                    <p:cond delay="0"/>
                                  </p:stCondLst>
                                  <p:childTnLst>
                                    <p:set>
                                      <p:cBhvr>
                                        <p:cTn id="10" dur="1" fill="hold">
                                          <p:stCondLst>
                                            <p:cond delay="0"/>
                                          </p:stCondLst>
                                        </p:cTn>
                                        <p:tgtEl>
                                          <p:spTgt spid="1212"/>
                                        </p:tgtEl>
                                        <p:attrNameLst>
                                          <p:attrName>style.visibility</p:attrName>
                                        </p:attrNameLst>
                                      </p:cBhvr>
                                      <p:to>
                                        <p:strVal val="visible"/>
                                      </p:to>
                                    </p:set>
                                    <p:anim calcmode="lin" valueType="num">
                                      <p:cBhvr additive="base">
                                        <p:cTn id="11" dur="800"/>
                                        <p:tgtEl>
                                          <p:spTgt spid="1212"/>
                                        </p:tgtEl>
                                        <p:attrNameLst>
                                          <p:attrName>ppt_w</p:attrName>
                                        </p:attrNameLst>
                                      </p:cBhvr>
                                      <p:tavLst>
                                        <p:tav tm="0">
                                          <p:val>
                                            <p:strVal val="0"/>
                                          </p:val>
                                        </p:tav>
                                        <p:tav tm="100000">
                                          <p:val>
                                            <p:strVal val="#ppt_w"/>
                                          </p:val>
                                        </p:tav>
                                      </p:tavLst>
                                    </p:anim>
                                    <p:anim calcmode="lin" valueType="num">
                                      <p:cBhvr additive="base">
                                        <p:cTn id="12" dur="800"/>
                                        <p:tgtEl>
                                          <p:spTgt spid="1212"/>
                                        </p:tgtEl>
                                        <p:attrNameLst>
                                          <p:attrName>ppt_h</p:attrName>
                                        </p:attrNameLst>
                                      </p:cBhvr>
                                      <p:tavLst>
                                        <p:tav tm="0">
                                          <p:val>
                                            <p:strVal val="0"/>
                                          </p:val>
                                        </p:tav>
                                        <p:tav tm="100000">
                                          <p:val>
                                            <p:strVal val="#ppt_h"/>
                                          </p:val>
                                        </p:tav>
                                      </p:tavLst>
                                    </p:anim>
                                  </p:childTnLst>
                                </p:cTn>
                              </p:par>
                              <p:par>
                                <p:cTn id="13" presetID="8" presetClass="emph" presetSubtype="0" fill="hold" nodeType="withEffect">
                                  <p:stCondLst>
                                    <p:cond delay="0"/>
                                  </p:stCondLst>
                                  <p:childTnLst>
                                    <p:animRot by="-21600000">
                                      <p:cBhvr>
                                        <p:cTn id="14" dur="800" fill="hold"/>
                                        <p:tgtEl>
                                          <p:spTgt spid="1210"/>
                                        </p:tgtEl>
                                        <p:attrNameLst>
                                          <p:attrName>r</p:attrName>
                                        </p:attrNameLst>
                                      </p:cBhvr>
                                    </p:animRot>
                                  </p:childTnLst>
                                </p:cTn>
                              </p:par>
                              <p:par>
                                <p:cTn id="15" presetID="8" presetClass="emph" presetSubtype="0" fill="hold" nodeType="withEffect">
                                  <p:stCondLst>
                                    <p:cond delay="0"/>
                                  </p:stCondLst>
                                  <p:childTnLst>
                                    <p:animRot by="-21600000">
                                      <p:cBhvr>
                                        <p:cTn id="16" dur="800" fill="hold"/>
                                        <p:tgtEl>
                                          <p:spTgt spid="12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Sekolah APP</a:t>
            </a:r>
            <a:endParaRPr dirty="0"/>
          </a:p>
        </p:txBody>
      </p:sp>
      <p:grpSp>
        <p:nvGrpSpPr>
          <p:cNvPr id="1360" name="Google Shape;1360;p72"/>
          <p:cNvGrpSpPr/>
          <p:nvPr/>
        </p:nvGrpSpPr>
        <p:grpSpPr>
          <a:xfrm>
            <a:off x="4572000" y="1047533"/>
            <a:ext cx="3739500" cy="3039000"/>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865849" y="1648154"/>
            <a:ext cx="3458100" cy="2245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Sekolah A</a:t>
            </a:r>
            <a:r>
              <a:rPr lang="en-ID" dirty="0"/>
              <a:t>p</a:t>
            </a:r>
            <a:r>
              <a:rPr lang="en" dirty="0"/>
              <a:t>p adalah sebuah website yang menyediakan materi untuk pembelajaran taraf SMA</a:t>
            </a:r>
            <a:endParaRPr dirty="0"/>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75475" y="3560025"/>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532012" y="3750457"/>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73"/>
          <p:cNvSpPr txBox="1">
            <a:spLocks noGrp="1"/>
          </p:cNvSpPr>
          <p:nvPr>
            <p:ph type="title"/>
          </p:nvPr>
        </p:nvSpPr>
        <p:spPr>
          <a:xfrm>
            <a:off x="726454" y="1379050"/>
            <a:ext cx="3251400" cy="9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Latar</a:t>
            </a:r>
            <a:r>
              <a:rPr lang="en-US" dirty="0"/>
              <a:t> </a:t>
            </a:r>
            <a:r>
              <a:rPr lang="en-US" dirty="0" err="1"/>
              <a:t>belakang</a:t>
            </a:r>
            <a:endParaRPr dirty="0"/>
          </a:p>
        </p:txBody>
      </p:sp>
      <p:sp>
        <p:nvSpPr>
          <p:cNvPr id="1393" name="Google Shape;1393;p73"/>
          <p:cNvSpPr txBox="1">
            <a:spLocks noGrp="1"/>
          </p:cNvSpPr>
          <p:nvPr>
            <p:ph type="body" idx="1"/>
          </p:nvPr>
        </p:nvSpPr>
        <p:spPr>
          <a:xfrm>
            <a:off x="726454" y="2552055"/>
            <a:ext cx="3251400" cy="147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Yang melatarbelakangi saya membuat aplikasi ini adalah karena saya merasa SMA adalah saat yang sangat penting untuk masa depan mulai dari pilihan untuk kuliah ataupun kerja sehingga saya ingin membuat aplikasi yang bisa memberikan materi yang relavan dan juga fitur untuk melakukan konsultasi kepada guru maupun AI untuk pemilihan jurusan untuk kuliah</a:t>
            </a:r>
            <a:endParaRPr dirty="0"/>
          </a:p>
        </p:txBody>
      </p:sp>
      <p:grpSp>
        <p:nvGrpSpPr>
          <p:cNvPr id="1394" name="Google Shape;1394;p73"/>
          <p:cNvGrpSpPr/>
          <p:nvPr/>
        </p:nvGrpSpPr>
        <p:grpSpPr>
          <a:xfrm>
            <a:off x="5079450" y="1427221"/>
            <a:ext cx="2978050" cy="2565400"/>
            <a:chOff x="5079450" y="1427221"/>
            <a:chExt cx="2978050" cy="2565400"/>
          </a:xfrm>
        </p:grpSpPr>
        <p:grpSp>
          <p:nvGrpSpPr>
            <p:cNvPr id="1395" name="Google Shape;1395;p73"/>
            <p:cNvGrpSpPr/>
            <p:nvPr/>
          </p:nvGrpSpPr>
          <p:grpSpPr>
            <a:xfrm>
              <a:off x="5079450" y="1427221"/>
              <a:ext cx="2978050" cy="2565400"/>
              <a:chOff x="5079450" y="1388500"/>
              <a:chExt cx="2978050" cy="2565400"/>
            </a:xfrm>
          </p:grpSpPr>
          <p:sp>
            <p:nvSpPr>
              <p:cNvPr id="1396" name="Google Shape;1396;p73"/>
              <p:cNvSpPr/>
              <p:nvPr/>
            </p:nvSpPr>
            <p:spPr>
              <a:xfrm>
                <a:off x="5654675" y="1388500"/>
                <a:ext cx="1268300" cy="2565400"/>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3"/>
              <p:cNvSpPr/>
              <p:nvPr/>
            </p:nvSpPr>
            <p:spPr>
              <a:xfrm>
                <a:off x="5680525" y="2759350"/>
                <a:ext cx="1215850" cy="1159600"/>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gradFill>
                <a:gsLst>
                  <a:gs pos="0">
                    <a:schemeClr val="lt1"/>
                  </a:gs>
                  <a:gs pos="100000">
                    <a:srgbClr val="66BEE9">
                      <a:alpha val="34509"/>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3"/>
              <p:cNvSpPr/>
              <p:nvPr/>
            </p:nvSpPr>
            <p:spPr>
              <a:xfrm>
                <a:off x="5796775" y="2963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3"/>
              <p:cNvSpPr/>
              <p:nvPr/>
            </p:nvSpPr>
            <p:spPr>
              <a:xfrm>
                <a:off x="5907725" y="3056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3"/>
              <p:cNvSpPr/>
              <p:nvPr/>
            </p:nvSpPr>
            <p:spPr>
              <a:xfrm>
                <a:off x="6330225" y="3056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3"/>
              <p:cNvSpPr/>
              <p:nvPr/>
            </p:nvSpPr>
            <p:spPr>
              <a:xfrm>
                <a:off x="5907725" y="3415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3"/>
              <p:cNvSpPr/>
              <p:nvPr/>
            </p:nvSpPr>
            <p:spPr>
              <a:xfrm>
                <a:off x="5907725" y="3494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3"/>
              <p:cNvSpPr/>
              <p:nvPr/>
            </p:nvSpPr>
            <p:spPr>
              <a:xfrm>
                <a:off x="5907725" y="3573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3"/>
              <p:cNvSpPr/>
              <p:nvPr/>
            </p:nvSpPr>
            <p:spPr>
              <a:xfrm>
                <a:off x="5680525" y="1424225"/>
                <a:ext cx="1215850" cy="180100"/>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3"/>
              <p:cNvSpPr/>
              <p:nvPr/>
            </p:nvSpPr>
            <p:spPr>
              <a:xfrm>
                <a:off x="5680525" y="1602775"/>
                <a:ext cx="1215850" cy="1155075"/>
              </a:xfrm>
              <a:custGeom>
                <a:avLst/>
                <a:gdLst/>
                <a:ahLst/>
                <a:cxnLst/>
                <a:rect l="l" t="t" r="r" b="b"/>
                <a:pathLst>
                  <a:path w="48634" h="46203" extrusionOk="0">
                    <a:moveTo>
                      <a:pt x="0" y="1"/>
                    </a:moveTo>
                    <a:lnTo>
                      <a:pt x="0" y="46202"/>
                    </a:lnTo>
                    <a:lnTo>
                      <a:pt x="48634" y="46202"/>
                    </a:lnTo>
                    <a:lnTo>
                      <a:pt x="48634"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3"/>
              <p:cNvSpPr/>
              <p:nvPr/>
            </p:nvSpPr>
            <p:spPr>
              <a:xfrm>
                <a:off x="6071875" y="2451575"/>
                <a:ext cx="406550" cy="34225"/>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3"/>
              <p:cNvSpPr/>
              <p:nvPr/>
            </p:nvSpPr>
            <p:spPr>
              <a:xfrm>
                <a:off x="6153925" y="2538200"/>
                <a:ext cx="243200" cy="3500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3"/>
              <p:cNvSpPr/>
              <p:nvPr/>
            </p:nvSpPr>
            <p:spPr>
              <a:xfrm>
                <a:off x="7514150" y="3391575"/>
                <a:ext cx="497750" cy="64600"/>
              </a:xfrm>
              <a:custGeom>
                <a:avLst/>
                <a:gdLst/>
                <a:ahLst/>
                <a:cxnLst/>
                <a:rect l="l" t="t" r="r" b="b"/>
                <a:pathLst>
                  <a:path w="19910" h="2584" extrusionOk="0">
                    <a:moveTo>
                      <a:pt x="1277" y="0"/>
                    </a:moveTo>
                    <a:cubicBezTo>
                      <a:pt x="547" y="0"/>
                      <a:pt x="0" y="578"/>
                      <a:pt x="0" y="1307"/>
                    </a:cubicBezTo>
                    <a:cubicBezTo>
                      <a:pt x="0" y="2006"/>
                      <a:pt x="547" y="2584"/>
                      <a:pt x="1277" y="2584"/>
                    </a:cubicBezTo>
                    <a:lnTo>
                      <a:pt x="18602" y="2584"/>
                    </a:lnTo>
                    <a:cubicBezTo>
                      <a:pt x="19332" y="2584"/>
                      <a:pt x="19909" y="2006"/>
                      <a:pt x="19909" y="1307"/>
                    </a:cubicBezTo>
                    <a:cubicBezTo>
                      <a:pt x="19909" y="578"/>
                      <a:pt x="19332" y="0"/>
                      <a:pt x="1860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3"/>
              <p:cNvSpPr/>
              <p:nvPr/>
            </p:nvSpPr>
            <p:spPr>
              <a:xfrm>
                <a:off x="7512625" y="3529100"/>
                <a:ext cx="250800" cy="64625"/>
              </a:xfrm>
              <a:custGeom>
                <a:avLst/>
                <a:gdLst/>
                <a:ahLst/>
                <a:cxnLst/>
                <a:rect l="l" t="t" r="r" b="b"/>
                <a:pathLst>
                  <a:path w="10032" h="2585" extrusionOk="0">
                    <a:moveTo>
                      <a:pt x="1308" y="1"/>
                    </a:moveTo>
                    <a:cubicBezTo>
                      <a:pt x="578" y="1"/>
                      <a:pt x="0" y="578"/>
                      <a:pt x="0" y="1308"/>
                    </a:cubicBezTo>
                    <a:cubicBezTo>
                      <a:pt x="0" y="2037"/>
                      <a:pt x="578" y="2584"/>
                      <a:pt x="1308" y="2584"/>
                    </a:cubicBezTo>
                    <a:lnTo>
                      <a:pt x="8754" y="2584"/>
                    </a:lnTo>
                    <a:cubicBezTo>
                      <a:pt x="9484" y="2584"/>
                      <a:pt x="10031" y="1976"/>
                      <a:pt x="10031" y="1308"/>
                    </a:cubicBezTo>
                    <a:cubicBezTo>
                      <a:pt x="10031" y="578"/>
                      <a:pt x="9484" y="1"/>
                      <a:pt x="875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3"/>
              <p:cNvSpPr/>
              <p:nvPr/>
            </p:nvSpPr>
            <p:spPr>
              <a:xfrm>
                <a:off x="6719661" y="1828475"/>
                <a:ext cx="864775" cy="1223450"/>
              </a:xfrm>
              <a:custGeom>
                <a:avLst/>
                <a:gdLst/>
                <a:ahLst/>
                <a:cxnLst/>
                <a:rect l="l" t="t" r="r" b="b"/>
                <a:pathLst>
                  <a:path w="34591" h="48938" extrusionOk="0">
                    <a:moveTo>
                      <a:pt x="2037" y="0"/>
                    </a:moveTo>
                    <a:cubicBezTo>
                      <a:pt x="912" y="0"/>
                      <a:pt x="0" y="912"/>
                      <a:pt x="0" y="2007"/>
                    </a:cubicBezTo>
                    <a:lnTo>
                      <a:pt x="0" y="46901"/>
                    </a:lnTo>
                    <a:cubicBezTo>
                      <a:pt x="0" y="48025"/>
                      <a:pt x="943" y="48937"/>
                      <a:pt x="2037" y="48937"/>
                    </a:cubicBezTo>
                    <a:lnTo>
                      <a:pt x="32585" y="48937"/>
                    </a:lnTo>
                    <a:cubicBezTo>
                      <a:pt x="33679" y="48937"/>
                      <a:pt x="34591" y="47995"/>
                      <a:pt x="34591" y="46901"/>
                    </a:cubicBezTo>
                    <a:lnTo>
                      <a:pt x="34591" y="2007"/>
                    </a:lnTo>
                    <a:cubicBezTo>
                      <a:pt x="34591" y="912"/>
                      <a:pt x="33679" y="0"/>
                      <a:pt x="32585"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3"/>
              <p:cNvSpPr/>
              <p:nvPr/>
            </p:nvSpPr>
            <p:spPr>
              <a:xfrm>
                <a:off x="5084000" y="2953875"/>
                <a:ext cx="505350" cy="505350"/>
              </a:xfrm>
              <a:custGeom>
                <a:avLst/>
                <a:gdLst/>
                <a:ahLst/>
                <a:cxnLst/>
                <a:rect l="l" t="t" r="r" b="b"/>
                <a:pathLst>
                  <a:path w="20214" h="20214" extrusionOk="0">
                    <a:moveTo>
                      <a:pt x="20214" y="10092"/>
                    </a:moveTo>
                    <a:cubicBezTo>
                      <a:pt x="20214" y="15684"/>
                      <a:pt x="15685" y="20213"/>
                      <a:pt x="10123" y="20213"/>
                    </a:cubicBezTo>
                    <a:cubicBezTo>
                      <a:pt x="4530" y="20213"/>
                      <a:pt x="1" y="15684"/>
                      <a:pt x="1" y="10092"/>
                    </a:cubicBezTo>
                    <a:cubicBezTo>
                      <a:pt x="1" y="4529"/>
                      <a:pt x="4530" y="0"/>
                      <a:pt x="10123" y="0"/>
                    </a:cubicBezTo>
                    <a:cubicBezTo>
                      <a:pt x="15685" y="0"/>
                      <a:pt x="20214" y="4529"/>
                      <a:pt x="20214" y="10092"/>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3"/>
              <p:cNvSpPr/>
              <p:nvPr/>
            </p:nvSpPr>
            <p:spPr>
              <a:xfrm>
                <a:off x="5264875" y="3084575"/>
                <a:ext cx="214300" cy="248500"/>
              </a:xfrm>
              <a:custGeom>
                <a:avLst/>
                <a:gdLst/>
                <a:ahLst/>
                <a:cxnLst/>
                <a:rect l="l" t="t" r="r" b="b"/>
                <a:pathLst>
                  <a:path w="8572" h="9940" extrusionOk="0">
                    <a:moveTo>
                      <a:pt x="0" y="0"/>
                    </a:moveTo>
                    <a:lnTo>
                      <a:pt x="0" y="4985"/>
                    </a:lnTo>
                    <a:lnTo>
                      <a:pt x="0" y="9940"/>
                    </a:lnTo>
                    <a:lnTo>
                      <a:pt x="4286" y="7447"/>
                    </a:lnTo>
                    <a:lnTo>
                      <a:pt x="8572" y="4985"/>
                    </a:lnTo>
                    <a:lnTo>
                      <a:pt x="4286" y="2523"/>
                    </a:lnTo>
                    <a:lnTo>
                      <a:pt x="0"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3"/>
              <p:cNvSpPr/>
              <p:nvPr/>
            </p:nvSpPr>
            <p:spPr>
              <a:xfrm>
                <a:off x="7071750" y="2735775"/>
                <a:ext cx="805525" cy="232550"/>
              </a:xfrm>
              <a:custGeom>
                <a:avLst/>
                <a:gdLst/>
                <a:ahLst/>
                <a:cxnLst/>
                <a:rect l="l" t="t" r="r" b="b"/>
                <a:pathLst>
                  <a:path w="32221" h="9302" extrusionOk="0">
                    <a:moveTo>
                      <a:pt x="1369" y="1"/>
                    </a:moveTo>
                    <a:cubicBezTo>
                      <a:pt x="609" y="1"/>
                      <a:pt x="1" y="609"/>
                      <a:pt x="1" y="1369"/>
                    </a:cubicBezTo>
                    <a:lnTo>
                      <a:pt x="1" y="7904"/>
                    </a:lnTo>
                    <a:cubicBezTo>
                      <a:pt x="1" y="8664"/>
                      <a:pt x="609" y="9302"/>
                      <a:pt x="1369" y="9302"/>
                    </a:cubicBezTo>
                    <a:lnTo>
                      <a:pt x="30853" y="9302"/>
                    </a:lnTo>
                    <a:cubicBezTo>
                      <a:pt x="31612" y="9302"/>
                      <a:pt x="32220" y="8694"/>
                      <a:pt x="32220" y="7904"/>
                    </a:cubicBezTo>
                    <a:lnTo>
                      <a:pt x="32220" y="1369"/>
                    </a:lnTo>
                    <a:cubicBezTo>
                      <a:pt x="32220" y="609"/>
                      <a:pt x="31612" y="1"/>
                      <a:pt x="30853" y="1"/>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3"/>
              <p:cNvSpPr/>
              <p:nvPr/>
            </p:nvSpPr>
            <p:spPr>
              <a:xfrm>
                <a:off x="7121900" y="2775300"/>
                <a:ext cx="170250" cy="155050"/>
              </a:xfrm>
              <a:custGeom>
                <a:avLst/>
                <a:gdLst/>
                <a:ahLst/>
                <a:cxnLst/>
                <a:rect l="l" t="t" r="r" b="b"/>
                <a:pathLst>
                  <a:path w="6810" h="6202" extrusionOk="0">
                    <a:moveTo>
                      <a:pt x="3405" y="0"/>
                    </a:moveTo>
                    <a:cubicBezTo>
                      <a:pt x="2615" y="0"/>
                      <a:pt x="1825" y="304"/>
                      <a:pt x="1217" y="912"/>
                    </a:cubicBezTo>
                    <a:cubicBezTo>
                      <a:pt x="1" y="2128"/>
                      <a:pt x="1" y="4073"/>
                      <a:pt x="1217" y="5289"/>
                    </a:cubicBezTo>
                    <a:cubicBezTo>
                      <a:pt x="1825" y="5897"/>
                      <a:pt x="2615" y="6201"/>
                      <a:pt x="3405" y="6201"/>
                    </a:cubicBezTo>
                    <a:cubicBezTo>
                      <a:pt x="4196" y="6201"/>
                      <a:pt x="4986" y="5897"/>
                      <a:pt x="5594" y="5289"/>
                    </a:cubicBezTo>
                    <a:cubicBezTo>
                      <a:pt x="6810" y="4073"/>
                      <a:pt x="6810" y="2128"/>
                      <a:pt x="5594" y="912"/>
                    </a:cubicBezTo>
                    <a:cubicBezTo>
                      <a:pt x="4986" y="304"/>
                      <a:pt x="4196" y="0"/>
                      <a:pt x="3405"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3"/>
              <p:cNvSpPr/>
              <p:nvPr/>
            </p:nvSpPr>
            <p:spPr>
              <a:xfrm>
                <a:off x="7345325" y="2811000"/>
                <a:ext cx="284975" cy="25100"/>
              </a:xfrm>
              <a:custGeom>
                <a:avLst/>
                <a:gdLst/>
                <a:ahLst/>
                <a:cxnLst/>
                <a:rect l="l" t="t" r="r" b="b"/>
                <a:pathLst>
                  <a:path w="11399" h="1004" extrusionOk="0">
                    <a:moveTo>
                      <a:pt x="487" y="1"/>
                    </a:moveTo>
                    <a:cubicBezTo>
                      <a:pt x="243" y="1"/>
                      <a:pt x="0" y="244"/>
                      <a:pt x="0" y="518"/>
                    </a:cubicBezTo>
                    <a:cubicBezTo>
                      <a:pt x="0" y="761"/>
                      <a:pt x="243" y="1004"/>
                      <a:pt x="487" y="1004"/>
                    </a:cubicBezTo>
                    <a:lnTo>
                      <a:pt x="10912" y="1004"/>
                    </a:lnTo>
                    <a:cubicBezTo>
                      <a:pt x="11186" y="1004"/>
                      <a:pt x="11399" y="822"/>
                      <a:pt x="11399" y="518"/>
                    </a:cubicBezTo>
                    <a:cubicBezTo>
                      <a:pt x="11399" y="244"/>
                      <a:pt x="11186" y="1"/>
                      <a:pt x="10912"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3"/>
              <p:cNvSpPr/>
              <p:nvPr/>
            </p:nvSpPr>
            <p:spPr>
              <a:xfrm>
                <a:off x="7661425" y="2811000"/>
                <a:ext cx="142900" cy="25100"/>
              </a:xfrm>
              <a:custGeom>
                <a:avLst/>
                <a:gdLst/>
                <a:ahLst/>
                <a:cxnLst/>
                <a:rect l="l" t="t" r="r" b="b"/>
                <a:pathLst>
                  <a:path w="5716" h="1004" extrusionOk="0">
                    <a:moveTo>
                      <a:pt x="518" y="1"/>
                    </a:moveTo>
                    <a:cubicBezTo>
                      <a:pt x="244" y="1"/>
                      <a:pt x="1" y="244"/>
                      <a:pt x="1" y="518"/>
                    </a:cubicBezTo>
                    <a:cubicBezTo>
                      <a:pt x="1" y="761"/>
                      <a:pt x="244" y="1004"/>
                      <a:pt x="518" y="1004"/>
                    </a:cubicBezTo>
                    <a:lnTo>
                      <a:pt x="5229" y="1004"/>
                    </a:lnTo>
                    <a:cubicBezTo>
                      <a:pt x="5472" y="1004"/>
                      <a:pt x="5685" y="822"/>
                      <a:pt x="5715" y="518"/>
                    </a:cubicBezTo>
                    <a:cubicBezTo>
                      <a:pt x="5715" y="244"/>
                      <a:pt x="5472" y="1"/>
                      <a:pt x="522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3"/>
              <p:cNvSpPr/>
              <p:nvPr/>
            </p:nvSpPr>
            <p:spPr>
              <a:xfrm>
                <a:off x="7345325" y="2873325"/>
                <a:ext cx="171000" cy="24350"/>
              </a:xfrm>
              <a:custGeom>
                <a:avLst/>
                <a:gdLst/>
                <a:ahLst/>
                <a:cxnLst/>
                <a:rect l="l" t="t" r="r" b="b"/>
                <a:pathLst>
                  <a:path w="6840" h="974" extrusionOk="0">
                    <a:moveTo>
                      <a:pt x="487" y="0"/>
                    </a:moveTo>
                    <a:cubicBezTo>
                      <a:pt x="243" y="0"/>
                      <a:pt x="0" y="213"/>
                      <a:pt x="0" y="487"/>
                    </a:cubicBezTo>
                    <a:cubicBezTo>
                      <a:pt x="0" y="760"/>
                      <a:pt x="243" y="973"/>
                      <a:pt x="487" y="973"/>
                    </a:cubicBezTo>
                    <a:lnTo>
                      <a:pt x="6353" y="973"/>
                    </a:lnTo>
                    <a:cubicBezTo>
                      <a:pt x="6627" y="973"/>
                      <a:pt x="6839" y="760"/>
                      <a:pt x="6839" y="487"/>
                    </a:cubicBezTo>
                    <a:cubicBezTo>
                      <a:pt x="6839" y="213"/>
                      <a:pt x="6627" y="0"/>
                      <a:pt x="635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3"/>
              <p:cNvSpPr/>
              <p:nvPr/>
            </p:nvSpPr>
            <p:spPr>
              <a:xfrm>
                <a:off x="6850750" y="3205400"/>
                <a:ext cx="473450" cy="554725"/>
              </a:xfrm>
              <a:custGeom>
                <a:avLst/>
                <a:gdLst/>
                <a:ahLst/>
                <a:cxnLst/>
                <a:rect l="l" t="t" r="r" b="b"/>
                <a:pathLst>
                  <a:path w="18938" h="22189" extrusionOk="0">
                    <a:moveTo>
                      <a:pt x="14044" y="14073"/>
                    </a:moveTo>
                    <a:lnTo>
                      <a:pt x="14044" y="14073"/>
                    </a:lnTo>
                    <a:cubicBezTo>
                      <a:pt x="13253" y="14864"/>
                      <a:pt x="12220" y="15289"/>
                      <a:pt x="11095" y="15289"/>
                    </a:cubicBezTo>
                    <a:cubicBezTo>
                      <a:pt x="8816" y="15289"/>
                      <a:pt x="6901" y="13405"/>
                      <a:pt x="6901" y="11095"/>
                    </a:cubicBezTo>
                    <a:cubicBezTo>
                      <a:pt x="6901" y="8815"/>
                      <a:pt x="8785" y="6930"/>
                      <a:pt x="11095" y="6930"/>
                    </a:cubicBezTo>
                    <a:lnTo>
                      <a:pt x="11095" y="0"/>
                    </a:lnTo>
                    <a:cubicBezTo>
                      <a:pt x="4986" y="0"/>
                      <a:pt x="1" y="4985"/>
                      <a:pt x="1" y="11095"/>
                    </a:cubicBezTo>
                    <a:cubicBezTo>
                      <a:pt x="1" y="17204"/>
                      <a:pt x="4986" y="22189"/>
                      <a:pt x="11095" y="22189"/>
                    </a:cubicBezTo>
                    <a:cubicBezTo>
                      <a:pt x="14044" y="22189"/>
                      <a:pt x="16840" y="21064"/>
                      <a:pt x="18937" y="18967"/>
                    </a:cubicBezTo>
                    <a:lnTo>
                      <a:pt x="18937" y="18967"/>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3"/>
              <p:cNvSpPr/>
              <p:nvPr/>
            </p:nvSpPr>
            <p:spPr>
              <a:xfrm>
                <a:off x="7128125" y="3206150"/>
                <a:ext cx="277375" cy="474200"/>
              </a:xfrm>
              <a:custGeom>
                <a:avLst/>
                <a:gdLst/>
                <a:ahLst/>
                <a:cxnLst/>
                <a:rect l="l" t="t" r="r" b="b"/>
                <a:pathLst>
                  <a:path w="11095" h="18968" extrusionOk="0">
                    <a:moveTo>
                      <a:pt x="0" y="1"/>
                    </a:moveTo>
                    <a:lnTo>
                      <a:pt x="0" y="6931"/>
                    </a:lnTo>
                    <a:cubicBezTo>
                      <a:pt x="2280" y="6931"/>
                      <a:pt x="4195" y="8785"/>
                      <a:pt x="4195" y="11095"/>
                    </a:cubicBezTo>
                    <a:cubicBezTo>
                      <a:pt x="4195" y="12220"/>
                      <a:pt x="3769" y="13284"/>
                      <a:pt x="2979" y="14074"/>
                    </a:cubicBezTo>
                    <a:lnTo>
                      <a:pt x="7873" y="18967"/>
                    </a:lnTo>
                    <a:cubicBezTo>
                      <a:pt x="9970" y="16840"/>
                      <a:pt x="11095" y="14074"/>
                      <a:pt x="11095" y="11095"/>
                    </a:cubicBezTo>
                    <a:cubicBezTo>
                      <a:pt x="11095" y="4986"/>
                      <a:pt x="6110" y="1"/>
                      <a:pt x="0" y="1"/>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3"/>
              <p:cNvSpPr/>
              <p:nvPr/>
            </p:nvSpPr>
            <p:spPr>
              <a:xfrm>
                <a:off x="5410750" y="2275300"/>
                <a:ext cx="587425" cy="587400"/>
              </a:xfrm>
              <a:custGeom>
                <a:avLst/>
                <a:gdLst/>
                <a:ahLst/>
                <a:cxnLst/>
                <a:rect l="l" t="t" r="r" b="b"/>
                <a:pathLst>
                  <a:path w="23497" h="23496" extrusionOk="0">
                    <a:moveTo>
                      <a:pt x="2281" y="0"/>
                    </a:moveTo>
                    <a:cubicBezTo>
                      <a:pt x="1034" y="0"/>
                      <a:pt x="1" y="1034"/>
                      <a:pt x="1" y="2280"/>
                    </a:cubicBezTo>
                    <a:lnTo>
                      <a:pt x="1" y="21216"/>
                    </a:lnTo>
                    <a:cubicBezTo>
                      <a:pt x="1" y="22462"/>
                      <a:pt x="1034" y="23496"/>
                      <a:pt x="2281" y="23496"/>
                    </a:cubicBezTo>
                    <a:lnTo>
                      <a:pt x="21217" y="23496"/>
                    </a:lnTo>
                    <a:cubicBezTo>
                      <a:pt x="22494" y="23496"/>
                      <a:pt x="23497" y="22462"/>
                      <a:pt x="23497" y="21216"/>
                    </a:cubicBezTo>
                    <a:lnTo>
                      <a:pt x="23497" y="2280"/>
                    </a:lnTo>
                    <a:cubicBezTo>
                      <a:pt x="23497" y="1034"/>
                      <a:pt x="22463" y="0"/>
                      <a:pt x="21217"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3"/>
              <p:cNvSpPr/>
              <p:nvPr/>
            </p:nvSpPr>
            <p:spPr>
              <a:xfrm>
                <a:off x="5434325" y="2298075"/>
                <a:ext cx="541825" cy="541825"/>
              </a:xfrm>
              <a:custGeom>
                <a:avLst/>
                <a:gdLst/>
                <a:ahLst/>
                <a:cxnLst/>
                <a:rect l="l" t="t" r="r" b="b"/>
                <a:pathLst>
                  <a:path w="21673" h="21673" extrusionOk="0">
                    <a:moveTo>
                      <a:pt x="1368" y="1"/>
                    </a:moveTo>
                    <a:cubicBezTo>
                      <a:pt x="608" y="1"/>
                      <a:pt x="0" y="609"/>
                      <a:pt x="0" y="1369"/>
                    </a:cubicBezTo>
                    <a:lnTo>
                      <a:pt x="0" y="20305"/>
                    </a:lnTo>
                    <a:cubicBezTo>
                      <a:pt x="0" y="21065"/>
                      <a:pt x="608" y="21673"/>
                      <a:pt x="1368" y="21673"/>
                    </a:cubicBezTo>
                    <a:lnTo>
                      <a:pt x="20305" y="21673"/>
                    </a:lnTo>
                    <a:cubicBezTo>
                      <a:pt x="21064" y="21673"/>
                      <a:pt x="21672" y="21065"/>
                      <a:pt x="21672" y="20305"/>
                    </a:cubicBezTo>
                    <a:lnTo>
                      <a:pt x="21672" y="1369"/>
                    </a:lnTo>
                    <a:cubicBezTo>
                      <a:pt x="21672" y="609"/>
                      <a:pt x="21064" y="1"/>
                      <a:pt x="20305"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3"/>
              <p:cNvSpPr/>
              <p:nvPr/>
            </p:nvSpPr>
            <p:spPr>
              <a:xfrm>
                <a:off x="5434325" y="2407500"/>
                <a:ext cx="541825" cy="432400"/>
              </a:xfrm>
              <a:custGeom>
                <a:avLst/>
                <a:gdLst/>
                <a:ahLst/>
                <a:cxnLst/>
                <a:rect l="l" t="t" r="r" b="b"/>
                <a:pathLst>
                  <a:path w="21673" h="17296" extrusionOk="0">
                    <a:moveTo>
                      <a:pt x="6809" y="1"/>
                    </a:moveTo>
                    <a:lnTo>
                      <a:pt x="0" y="10092"/>
                    </a:lnTo>
                    <a:lnTo>
                      <a:pt x="0" y="15959"/>
                    </a:lnTo>
                    <a:cubicBezTo>
                      <a:pt x="0" y="16688"/>
                      <a:pt x="608" y="17296"/>
                      <a:pt x="1368" y="17296"/>
                    </a:cubicBezTo>
                    <a:lnTo>
                      <a:pt x="20305" y="17296"/>
                    </a:lnTo>
                    <a:cubicBezTo>
                      <a:pt x="21064" y="17296"/>
                      <a:pt x="21672" y="16688"/>
                      <a:pt x="21672" y="15928"/>
                    </a:cubicBezTo>
                    <a:lnTo>
                      <a:pt x="21672" y="13071"/>
                    </a:lnTo>
                    <a:lnTo>
                      <a:pt x="16931" y="5958"/>
                    </a:lnTo>
                    <a:lnTo>
                      <a:pt x="13891" y="10487"/>
                    </a:lnTo>
                    <a:lnTo>
                      <a:pt x="13618" y="10092"/>
                    </a:lnTo>
                    <a:lnTo>
                      <a:pt x="6809"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3"/>
              <p:cNvSpPr/>
              <p:nvPr/>
            </p:nvSpPr>
            <p:spPr>
              <a:xfrm>
                <a:off x="5745125" y="2369525"/>
                <a:ext cx="125400" cy="125400"/>
              </a:xfrm>
              <a:custGeom>
                <a:avLst/>
                <a:gdLst/>
                <a:ahLst/>
                <a:cxnLst/>
                <a:rect l="l" t="t" r="r" b="b"/>
                <a:pathLst>
                  <a:path w="5016" h="5016" extrusionOk="0">
                    <a:moveTo>
                      <a:pt x="2523" y="0"/>
                    </a:moveTo>
                    <a:cubicBezTo>
                      <a:pt x="1094" y="0"/>
                      <a:pt x="0" y="1094"/>
                      <a:pt x="0" y="2523"/>
                    </a:cubicBezTo>
                    <a:cubicBezTo>
                      <a:pt x="0" y="3921"/>
                      <a:pt x="1094" y="5015"/>
                      <a:pt x="2523" y="5015"/>
                    </a:cubicBezTo>
                    <a:cubicBezTo>
                      <a:pt x="3921" y="5015"/>
                      <a:pt x="5015" y="3891"/>
                      <a:pt x="5015" y="2523"/>
                    </a:cubicBezTo>
                    <a:cubicBezTo>
                      <a:pt x="5015" y="1155"/>
                      <a:pt x="3921" y="0"/>
                      <a:pt x="2523" y="0"/>
                    </a:cubicBezTo>
                    <a:close/>
                  </a:path>
                </a:pathLst>
              </a:custGeom>
              <a:solidFill>
                <a:srgbClr val="F5D79B"/>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3"/>
              <p:cNvSpPr/>
              <p:nvPr/>
            </p:nvSpPr>
            <p:spPr>
              <a:xfrm>
                <a:off x="7419925" y="1495650"/>
                <a:ext cx="637575" cy="637575"/>
              </a:xfrm>
              <a:custGeom>
                <a:avLst/>
                <a:gdLst/>
                <a:ahLst/>
                <a:cxnLst/>
                <a:rect l="l" t="t" r="r" b="b"/>
                <a:pathLst>
                  <a:path w="25503" h="25503" extrusionOk="0">
                    <a:moveTo>
                      <a:pt x="2158" y="0"/>
                    </a:moveTo>
                    <a:cubicBezTo>
                      <a:pt x="942" y="0"/>
                      <a:pt x="0" y="1003"/>
                      <a:pt x="0" y="2158"/>
                    </a:cubicBezTo>
                    <a:lnTo>
                      <a:pt x="0" y="23344"/>
                    </a:lnTo>
                    <a:cubicBezTo>
                      <a:pt x="0" y="24560"/>
                      <a:pt x="973" y="25502"/>
                      <a:pt x="2158" y="25502"/>
                    </a:cubicBezTo>
                    <a:lnTo>
                      <a:pt x="23314" y="25502"/>
                    </a:lnTo>
                    <a:cubicBezTo>
                      <a:pt x="24530" y="25502"/>
                      <a:pt x="25502" y="24499"/>
                      <a:pt x="25502" y="23344"/>
                    </a:cubicBezTo>
                    <a:lnTo>
                      <a:pt x="25502" y="2158"/>
                    </a:lnTo>
                    <a:cubicBezTo>
                      <a:pt x="25502" y="942"/>
                      <a:pt x="24499" y="0"/>
                      <a:pt x="2331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3"/>
              <p:cNvSpPr/>
              <p:nvPr/>
            </p:nvSpPr>
            <p:spPr>
              <a:xfrm>
                <a:off x="7537700" y="1604300"/>
                <a:ext cx="402775" cy="419500"/>
              </a:xfrm>
              <a:custGeom>
                <a:avLst/>
                <a:gdLst/>
                <a:ahLst/>
                <a:cxnLst/>
                <a:rect l="l" t="t" r="r" b="b"/>
                <a:pathLst>
                  <a:path w="16111" h="16780" extrusionOk="0">
                    <a:moveTo>
                      <a:pt x="8055" y="5685"/>
                    </a:moveTo>
                    <a:cubicBezTo>
                      <a:pt x="9514" y="5685"/>
                      <a:pt x="10761" y="6901"/>
                      <a:pt x="10761" y="8390"/>
                    </a:cubicBezTo>
                    <a:cubicBezTo>
                      <a:pt x="10761" y="9879"/>
                      <a:pt x="9545" y="11095"/>
                      <a:pt x="8055" y="11095"/>
                    </a:cubicBezTo>
                    <a:cubicBezTo>
                      <a:pt x="6566" y="11095"/>
                      <a:pt x="5350" y="9879"/>
                      <a:pt x="5350" y="8390"/>
                    </a:cubicBezTo>
                    <a:cubicBezTo>
                      <a:pt x="5350" y="6901"/>
                      <a:pt x="6566" y="5685"/>
                      <a:pt x="8055" y="5685"/>
                    </a:cubicBezTo>
                    <a:close/>
                    <a:moveTo>
                      <a:pt x="6536" y="1"/>
                    </a:moveTo>
                    <a:lnTo>
                      <a:pt x="6049" y="2280"/>
                    </a:lnTo>
                    <a:cubicBezTo>
                      <a:pt x="5168" y="2524"/>
                      <a:pt x="4408" y="2980"/>
                      <a:pt x="3770" y="3587"/>
                    </a:cubicBezTo>
                    <a:lnTo>
                      <a:pt x="1520" y="2858"/>
                    </a:lnTo>
                    <a:lnTo>
                      <a:pt x="1" y="5502"/>
                    </a:lnTo>
                    <a:lnTo>
                      <a:pt x="1733" y="7053"/>
                    </a:lnTo>
                    <a:cubicBezTo>
                      <a:pt x="1672" y="7478"/>
                      <a:pt x="1581" y="7934"/>
                      <a:pt x="1581" y="8390"/>
                    </a:cubicBezTo>
                    <a:cubicBezTo>
                      <a:pt x="1581" y="8846"/>
                      <a:pt x="1642" y="9302"/>
                      <a:pt x="1733" y="9727"/>
                    </a:cubicBezTo>
                    <a:lnTo>
                      <a:pt x="1" y="11278"/>
                    </a:lnTo>
                    <a:lnTo>
                      <a:pt x="1520" y="13892"/>
                    </a:lnTo>
                    <a:lnTo>
                      <a:pt x="3770" y="13162"/>
                    </a:lnTo>
                    <a:cubicBezTo>
                      <a:pt x="4408" y="13770"/>
                      <a:pt x="5198" y="14226"/>
                      <a:pt x="6049" y="14499"/>
                    </a:cubicBezTo>
                    <a:lnTo>
                      <a:pt x="6536" y="16779"/>
                    </a:lnTo>
                    <a:lnTo>
                      <a:pt x="9575" y="16779"/>
                    </a:lnTo>
                    <a:lnTo>
                      <a:pt x="10062" y="14499"/>
                    </a:lnTo>
                    <a:cubicBezTo>
                      <a:pt x="10943" y="14226"/>
                      <a:pt x="11703" y="13770"/>
                      <a:pt x="12341" y="13162"/>
                    </a:cubicBezTo>
                    <a:lnTo>
                      <a:pt x="14590" y="13892"/>
                    </a:lnTo>
                    <a:lnTo>
                      <a:pt x="16110" y="11278"/>
                    </a:lnTo>
                    <a:lnTo>
                      <a:pt x="14347" y="9727"/>
                    </a:lnTo>
                    <a:cubicBezTo>
                      <a:pt x="14439" y="9302"/>
                      <a:pt x="14499" y="8846"/>
                      <a:pt x="14499" y="8390"/>
                    </a:cubicBezTo>
                    <a:cubicBezTo>
                      <a:pt x="14499" y="7934"/>
                      <a:pt x="14469" y="7478"/>
                      <a:pt x="14347" y="7053"/>
                    </a:cubicBezTo>
                    <a:lnTo>
                      <a:pt x="16110" y="5502"/>
                    </a:lnTo>
                    <a:lnTo>
                      <a:pt x="14590" y="2858"/>
                    </a:lnTo>
                    <a:lnTo>
                      <a:pt x="12341" y="3587"/>
                    </a:lnTo>
                    <a:cubicBezTo>
                      <a:pt x="11703" y="2980"/>
                      <a:pt x="10913" y="2524"/>
                      <a:pt x="10062" y="2280"/>
                    </a:cubicBezTo>
                    <a:lnTo>
                      <a:pt x="9575" y="1"/>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3"/>
              <p:cNvSpPr/>
              <p:nvPr/>
            </p:nvSpPr>
            <p:spPr>
              <a:xfrm>
                <a:off x="5079450" y="1802650"/>
                <a:ext cx="852625" cy="151225"/>
              </a:xfrm>
              <a:custGeom>
                <a:avLst/>
                <a:gdLst/>
                <a:ahLst/>
                <a:cxnLst/>
                <a:rect l="l" t="t" r="r" b="b"/>
                <a:pathLst>
                  <a:path w="34105" h="6049" extrusionOk="0">
                    <a:moveTo>
                      <a:pt x="1824" y="0"/>
                    </a:moveTo>
                    <a:cubicBezTo>
                      <a:pt x="791" y="0"/>
                      <a:pt x="0" y="821"/>
                      <a:pt x="0" y="1824"/>
                    </a:cubicBezTo>
                    <a:lnTo>
                      <a:pt x="0" y="4225"/>
                    </a:lnTo>
                    <a:cubicBezTo>
                      <a:pt x="0" y="5228"/>
                      <a:pt x="821" y="6049"/>
                      <a:pt x="1824" y="6049"/>
                    </a:cubicBezTo>
                    <a:lnTo>
                      <a:pt x="32281" y="6049"/>
                    </a:lnTo>
                    <a:cubicBezTo>
                      <a:pt x="33284" y="6049"/>
                      <a:pt x="34104" y="5198"/>
                      <a:pt x="34104" y="4225"/>
                    </a:cubicBezTo>
                    <a:lnTo>
                      <a:pt x="34104" y="1824"/>
                    </a:lnTo>
                    <a:cubicBezTo>
                      <a:pt x="34104" y="790"/>
                      <a:pt x="33284" y="0"/>
                      <a:pt x="32281"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3"/>
              <p:cNvSpPr/>
              <p:nvPr/>
            </p:nvSpPr>
            <p:spPr>
              <a:xfrm>
                <a:off x="5140250" y="1868000"/>
                <a:ext cx="730275" cy="19000"/>
              </a:xfrm>
              <a:custGeom>
                <a:avLst/>
                <a:gdLst/>
                <a:ahLst/>
                <a:cxnLst/>
                <a:rect l="l" t="t" r="r" b="b"/>
                <a:pathLst>
                  <a:path w="29211" h="760" extrusionOk="0">
                    <a:moveTo>
                      <a:pt x="365" y="0"/>
                    </a:moveTo>
                    <a:cubicBezTo>
                      <a:pt x="152" y="0"/>
                      <a:pt x="0" y="182"/>
                      <a:pt x="0" y="395"/>
                    </a:cubicBezTo>
                    <a:cubicBezTo>
                      <a:pt x="0" y="608"/>
                      <a:pt x="182" y="760"/>
                      <a:pt x="365" y="760"/>
                    </a:cubicBezTo>
                    <a:lnTo>
                      <a:pt x="28846" y="760"/>
                    </a:lnTo>
                    <a:cubicBezTo>
                      <a:pt x="29028" y="760"/>
                      <a:pt x="29210" y="608"/>
                      <a:pt x="29210" y="395"/>
                    </a:cubicBezTo>
                    <a:cubicBezTo>
                      <a:pt x="29210" y="152"/>
                      <a:pt x="29028" y="0"/>
                      <a:pt x="28846" y="0"/>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3"/>
              <p:cNvSpPr/>
              <p:nvPr/>
            </p:nvSpPr>
            <p:spPr>
              <a:xfrm>
                <a:off x="5140250" y="1868750"/>
                <a:ext cx="117050" cy="19025"/>
              </a:xfrm>
              <a:custGeom>
                <a:avLst/>
                <a:gdLst/>
                <a:ahLst/>
                <a:cxnLst/>
                <a:rect l="l" t="t" r="r" b="b"/>
                <a:pathLst>
                  <a:path w="4682" h="761" extrusionOk="0">
                    <a:moveTo>
                      <a:pt x="365" y="0"/>
                    </a:moveTo>
                    <a:cubicBezTo>
                      <a:pt x="182" y="0"/>
                      <a:pt x="0" y="152"/>
                      <a:pt x="0" y="396"/>
                    </a:cubicBezTo>
                    <a:cubicBezTo>
                      <a:pt x="0" y="578"/>
                      <a:pt x="152" y="760"/>
                      <a:pt x="365" y="760"/>
                    </a:cubicBezTo>
                    <a:lnTo>
                      <a:pt x="4681" y="760"/>
                    </a:lnTo>
                    <a:lnTo>
                      <a:pt x="4681"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3"/>
              <p:cNvSpPr/>
              <p:nvPr/>
            </p:nvSpPr>
            <p:spPr>
              <a:xfrm>
                <a:off x="5235225" y="1852800"/>
                <a:ext cx="49425" cy="49400"/>
              </a:xfrm>
              <a:custGeom>
                <a:avLst/>
                <a:gdLst/>
                <a:ahLst/>
                <a:cxnLst/>
                <a:rect l="l" t="t" r="r" b="b"/>
                <a:pathLst>
                  <a:path w="1977" h="1976" extrusionOk="0">
                    <a:moveTo>
                      <a:pt x="973" y="0"/>
                    </a:moveTo>
                    <a:cubicBezTo>
                      <a:pt x="426" y="0"/>
                      <a:pt x="1" y="456"/>
                      <a:pt x="1" y="973"/>
                    </a:cubicBezTo>
                    <a:cubicBezTo>
                      <a:pt x="1" y="1520"/>
                      <a:pt x="426" y="1976"/>
                      <a:pt x="973" y="1976"/>
                    </a:cubicBezTo>
                    <a:cubicBezTo>
                      <a:pt x="1520" y="1976"/>
                      <a:pt x="1976" y="1520"/>
                      <a:pt x="1976" y="973"/>
                    </a:cubicBezTo>
                    <a:cubicBezTo>
                      <a:pt x="1976" y="456"/>
                      <a:pt x="1520" y="0"/>
                      <a:pt x="973"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73"/>
              <p:cNvGrpSpPr/>
              <p:nvPr/>
            </p:nvGrpSpPr>
            <p:grpSpPr>
              <a:xfrm>
                <a:off x="6847314" y="2023795"/>
                <a:ext cx="622391" cy="623829"/>
                <a:chOff x="5096713" y="3964200"/>
                <a:chExt cx="324500" cy="325250"/>
              </a:xfrm>
            </p:grpSpPr>
            <p:sp>
              <p:nvSpPr>
                <p:cNvPr id="1431" name="Google Shape;1431;p73"/>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3"/>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3"/>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3"/>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3"/>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73"/>
            <p:cNvGrpSpPr/>
            <p:nvPr/>
          </p:nvGrpSpPr>
          <p:grpSpPr>
            <a:xfrm>
              <a:off x="6016600" y="1843700"/>
              <a:ext cx="541250" cy="541250"/>
              <a:chOff x="4166475" y="4220125"/>
              <a:chExt cx="541250" cy="541250"/>
            </a:xfrm>
          </p:grpSpPr>
          <p:sp>
            <p:nvSpPr>
              <p:cNvPr id="1437" name="Google Shape;1437;p73"/>
              <p:cNvSpPr/>
              <p:nvPr/>
            </p:nvSpPr>
            <p:spPr>
              <a:xfrm>
                <a:off x="4220675" y="4597075"/>
                <a:ext cx="110125" cy="110925"/>
              </a:xfrm>
              <a:custGeom>
                <a:avLst/>
                <a:gdLst/>
                <a:ahLst/>
                <a:cxnLst/>
                <a:rect l="l" t="t" r="r" b="b"/>
                <a:pathLst>
                  <a:path w="4405" h="4437" extrusionOk="0">
                    <a:moveTo>
                      <a:pt x="2202" y="0"/>
                    </a:moveTo>
                    <a:cubicBezTo>
                      <a:pt x="968" y="0"/>
                      <a:pt x="1" y="1001"/>
                      <a:pt x="1" y="2235"/>
                    </a:cubicBezTo>
                    <a:cubicBezTo>
                      <a:pt x="1" y="3436"/>
                      <a:pt x="968" y="4437"/>
                      <a:pt x="2202" y="4437"/>
                    </a:cubicBezTo>
                    <a:cubicBezTo>
                      <a:pt x="3437" y="4437"/>
                      <a:pt x="4404" y="3436"/>
                      <a:pt x="4404" y="2235"/>
                    </a:cubicBezTo>
                    <a:cubicBezTo>
                      <a:pt x="4404" y="1001"/>
                      <a:pt x="3437" y="0"/>
                      <a:pt x="220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3"/>
              <p:cNvSpPr/>
              <p:nvPr/>
            </p:nvSpPr>
            <p:spPr>
              <a:xfrm>
                <a:off x="4542575" y="4275175"/>
                <a:ext cx="110100" cy="110925"/>
              </a:xfrm>
              <a:custGeom>
                <a:avLst/>
                <a:gdLst/>
                <a:ahLst/>
                <a:cxnLst/>
                <a:rect l="l" t="t" r="r" b="b"/>
                <a:pathLst>
                  <a:path w="4404" h="4437" extrusionOk="0">
                    <a:moveTo>
                      <a:pt x="2202" y="0"/>
                    </a:moveTo>
                    <a:cubicBezTo>
                      <a:pt x="1001" y="0"/>
                      <a:pt x="1" y="1001"/>
                      <a:pt x="1" y="2235"/>
                    </a:cubicBezTo>
                    <a:cubicBezTo>
                      <a:pt x="1" y="3436"/>
                      <a:pt x="1001" y="4437"/>
                      <a:pt x="2202" y="4437"/>
                    </a:cubicBezTo>
                    <a:cubicBezTo>
                      <a:pt x="3437" y="4437"/>
                      <a:pt x="4404" y="3436"/>
                      <a:pt x="4404" y="2235"/>
                    </a:cubicBezTo>
                    <a:cubicBezTo>
                      <a:pt x="4404" y="1001"/>
                      <a:pt x="3437" y="0"/>
                      <a:pt x="220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3"/>
              <p:cNvSpPr/>
              <p:nvPr/>
            </p:nvSpPr>
            <p:spPr>
              <a:xfrm>
                <a:off x="4212900" y="4273500"/>
                <a:ext cx="448400" cy="434500"/>
              </a:xfrm>
              <a:custGeom>
                <a:avLst/>
                <a:gdLst/>
                <a:ahLst/>
                <a:cxnLst/>
                <a:rect l="l" t="t" r="r" b="b"/>
                <a:pathLst>
                  <a:path w="17936" h="17380" extrusionOk="0">
                    <a:moveTo>
                      <a:pt x="4232" y="0"/>
                    </a:moveTo>
                    <a:cubicBezTo>
                      <a:pt x="1893" y="0"/>
                      <a:pt x="1" y="2078"/>
                      <a:pt x="312" y="4504"/>
                    </a:cubicBezTo>
                    <a:cubicBezTo>
                      <a:pt x="512" y="6238"/>
                      <a:pt x="1880" y="7673"/>
                      <a:pt x="3648" y="7906"/>
                    </a:cubicBezTo>
                    <a:cubicBezTo>
                      <a:pt x="3881" y="7956"/>
                      <a:pt x="4106" y="7981"/>
                      <a:pt x="4327" y="7981"/>
                    </a:cubicBezTo>
                    <a:cubicBezTo>
                      <a:pt x="4548" y="7981"/>
                      <a:pt x="4765" y="7956"/>
                      <a:pt x="4982" y="7906"/>
                    </a:cubicBezTo>
                    <a:cubicBezTo>
                      <a:pt x="5197" y="7868"/>
                      <a:pt x="5413" y="7849"/>
                      <a:pt x="5628" y="7849"/>
                    </a:cubicBezTo>
                    <a:cubicBezTo>
                      <a:pt x="6713" y="7849"/>
                      <a:pt x="7772" y="8322"/>
                      <a:pt x="8551" y="9074"/>
                    </a:cubicBezTo>
                    <a:cubicBezTo>
                      <a:pt x="9485" y="10008"/>
                      <a:pt x="9985" y="11342"/>
                      <a:pt x="9719" y="12676"/>
                    </a:cubicBezTo>
                    <a:cubicBezTo>
                      <a:pt x="9652" y="13077"/>
                      <a:pt x="9652" y="13544"/>
                      <a:pt x="9719" y="14011"/>
                    </a:cubicBezTo>
                    <a:cubicBezTo>
                      <a:pt x="9985" y="15745"/>
                      <a:pt x="11453" y="17146"/>
                      <a:pt x="13154" y="17346"/>
                    </a:cubicBezTo>
                    <a:cubicBezTo>
                      <a:pt x="13328" y="17369"/>
                      <a:pt x="13501" y="17380"/>
                      <a:pt x="13671" y="17380"/>
                    </a:cubicBezTo>
                    <a:cubicBezTo>
                      <a:pt x="16014" y="17380"/>
                      <a:pt x="17935" y="15302"/>
                      <a:pt x="17624" y="12876"/>
                    </a:cubicBezTo>
                    <a:cubicBezTo>
                      <a:pt x="17391" y="11142"/>
                      <a:pt x="16023" y="9708"/>
                      <a:pt x="14289" y="9474"/>
                    </a:cubicBezTo>
                    <a:cubicBezTo>
                      <a:pt x="14055" y="9424"/>
                      <a:pt x="13822" y="9399"/>
                      <a:pt x="13596" y="9399"/>
                    </a:cubicBezTo>
                    <a:cubicBezTo>
                      <a:pt x="13371" y="9399"/>
                      <a:pt x="13154" y="9424"/>
                      <a:pt x="12954" y="9474"/>
                    </a:cubicBezTo>
                    <a:cubicBezTo>
                      <a:pt x="12739" y="9513"/>
                      <a:pt x="12523" y="9531"/>
                      <a:pt x="12308" y="9531"/>
                    </a:cubicBezTo>
                    <a:cubicBezTo>
                      <a:pt x="11222" y="9531"/>
                      <a:pt x="10159" y="9058"/>
                      <a:pt x="9352" y="8306"/>
                    </a:cubicBezTo>
                    <a:cubicBezTo>
                      <a:pt x="8451" y="7372"/>
                      <a:pt x="7951" y="6038"/>
                      <a:pt x="8184" y="4704"/>
                    </a:cubicBezTo>
                    <a:cubicBezTo>
                      <a:pt x="8251" y="4304"/>
                      <a:pt x="8251" y="3837"/>
                      <a:pt x="8184" y="3370"/>
                    </a:cubicBezTo>
                    <a:cubicBezTo>
                      <a:pt x="7917" y="1635"/>
                      <a:pt x="6483" y="234"/>
                      <a:pt x="4748" y="34"/>
                    </a:cubicBezTo>
                    <a:cubicBezTo>
                      <a:pt x="4574" y="11"/>
                      <a:pt x="4402" y="0"/>
                      <a:pt x="4232" y="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3"/>
              <p:cNvSpPr/>
              <p:nvPr/>
            </p:nvSpPr>
            <p:spPr>
              <a:xfrm>
                <a:off x="4166475" y="4220125"/>
                <a:ext cx="541250" cy="541250"/>
              </a:xfrm>
              <a:custGeom>
                <a:avLst/>
                <a:gdLst/>
                <a:ahLst/>
                <a:cxnLst/>
                <a:rect l="l" t="t" r="r" b="b"/>
                <a:pathLst>
                  <a:path w="21650" h="21650" extrusionOk="0">
                    <a:moveTo>
                      <a:pt x="1669" y="334"/>
                    </a:moveTo>
                    <a:lnTo>
                      <a:pt x="1669" y="368"/>
                    </a:lnTo>
                    <a:lnTo>
                      <a:pt x="19982" y="368"/>
                    </a:lnTo>
                    <a:cubicBezTo>
                      <a:pt x="20682" y="368"/>
                      <a:pt x="21249" y="968"/>
                      <a:pt x="21249" y="1669"/>
                    </a:cubicBezTo>
                    <a:lnTo>
                      <a:pt x="21249" y="19948"/>
                    </a:lnTo>
                    <a:cubicBezTo>
                      <a:pt x="21249" y="20649"/>
                      <a:pt x="20682" y="21216"/>
                      <a:pt x="19982" y="21216"/>
                    </a:cubicBezTo>
                    <a:lnTo>
                      <a:pt x="1669" y="21216"/>
                    </a:lnTo>
                    <a:cubicBezTo>
                      <a:pt x="935" y="21216"/>
                      <a:pt x="368" y="20649"/>
                      <a:pt x="368" y="19948"/>
                    </a:cubicBezTo>
                    <a:lnTo>
                      <a:pt x="368" y="1635"/>
                    </a:lnTo>
                    <a:cubicBezTo>
                      <a:pt x="368" y="935"/>
                      <a:pt x="968" y="334"/>
                      <a:pt x="1669" y="334"/>
                    </a:cubicBezTo>
                    <a:close/>
                    <a:moveTo>
                      <a:pt x="1669" y="1"/>
                    </a:moveTo>
                    <a:cubicBezTo>
                      <a:pt x="735" y="1"/>
                      <a:pt x="1" y="768"/>
                      <a:pt x="1" y="1669"/>
                    </a:cubicBezTo>
                    <a:lnTo>
                      <a:pt x="1" y="19982"/>
                    </a:lnTo>
                    <a:cubicBezTo>
                      <a:pt x="1" y="20882"/>
                      <a:pt x="735" y="21650"/>
                      <a:pt x="1669" y="21650"/>
                    </a:cubicBezTo>
                    <a:lnTo>
                      <a:pt x="19982" y="21650"/>
                    </a:lnTo>
                    <a:cubicBezTo>
                      <a:pt x="20882" y="21650"/>
                      <a:pt x="21649" y="20882"/>
                      <a:pt x="21649" y="19982"/>
                    </a:cubicBezTo>
                    <a:lnTo>
                      <a:pt x="21649" y="1669"/>
                    </a:lnTo>
                    <a:cubicBezTo>
                      <a:pt x="21649" y="768"/>
                      <a:pt x="20882" y="1"/>
                      <a:pt x="19982"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1" name="Google Shape;1441;p73"/>
          <p:cNvSpPr/>
          <p:nvPr/>
        </p:nvSpPr>
        <p:spPr>
          <a:xfrm>
            <a:off x="4973975" y="110447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3"/>
          <p:cNvSpPr/>
          <p:nvPr/>
        </p:nvSpPr>
        <p:spPr>
          <a:xfrm>
            <a:off x="8063250" y="40526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94"/>
                                        </p:tgtEl>
                                        <p:attrNameLst>
                                          <p:attrName>style.visibility</p:attrName>
                                        </p:attrNameLst>
                                      </p:cBhvr>
                                      <p:to>
                                        <p:strVal val="visible"/>
                                      </p:to>
                                    </p:set>
                                    <p:anim calcmode="lin" valueType="num">
                                      <p:cBhvr additive="base">
                                        <p:cTn id="7" dur="800"/>
                                        <p:tgtEl>
                                          <p:spTgt spid="1394"/>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44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4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78"/>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8"/>
          <p:cNvSpPr txBox="1">
            <a:spLocks noGrp="1"/>
          </p:cNvSpPr>
          <p:nvPr>
            <p:ph type="title"/>
          </p:nvPr>
        </p:nvSpPr>
        <p:spPr>
          <a:xfrm>
            <a:off x="2469300" y="1790006"/>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Fitur Aplikasi</a:t>
            </a:r>
            <a:endParaRPr dirty="0"/>
          </a:p>
        </p:txBody>
      </p:sp>
      <p:grpSp>
        <p:nvGrpSpPr>
          <p:cNvPr id="1596" name="Google Shape;1596;p78"/>
          <p:cNvGrpSpPr/>
          <p:nvPr/>
        </p:nvGrpSpPr>
        <p:grpSpPr>
          <a:xfrm>
            <a:off x="6782222" y="3381976"/>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7908792" y="2620556"/>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8"/>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71"/>
          <p:cNvGrpSpPr/>
          <p:nvPr/>
        </p:nvGrpSpPr>
        <p:grpSpPr>
          <a:xfrm>
            <a:off x="719975" y="1539905"/>
            <a:ext cx="3010825" cy="1776300"/>
            <a:chOff x="719975" y="1114972"/>
            <a:chExt cx="3010825" cy="1776300"/>
          </a:xfrm>
        </p:grpSpPr>
        <p:sp>
          <p:nvSpPr>
            <p:cNvPr id="1305" name="Google Shape;1305;p71"/>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1"/>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71"/>
            <p:cNvGrpSpPr/>
            <p:nvPr/>
          </p:nvGrpSpPr>
          <p:grpSpPr>
            <a:xfrm rot="10800000" flipH="1">
              <a:off x="881412" y="1244995"/>
              <a:ext cx="429322" cy="93999"/>
              <a:chOff x="5840230" y="744468"/>
              <a:chExt cx="431653" cy="94500"/>
            </a:xfrm>
          </p:grpSpPr>
          <p:sp>
            <p:nvSpPr>
              <p:cNvPr id="1308" name="Google Shape;1308;p7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71"/>
          <p:cNvSpPr txBox="1">
            <a:spLocks noGrp="1"/>
          </p:cNvSpPr>
          <p:nvPr>
            <p:ph type="title" idx="5"/>
          </p:nvPr>
        </p:nvSpPr>
        <p:spPr>
          <a:xfrm>
            <a:off x="3907008" y="1997105"/>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312" name="Google Shape;1312;p71"/>
          <p:cNvSpPr txBox="1">
            <a:spLocks noGrp="1"/>
          </p:cNvSpPr>
          <p:nvPr>
            <p:ph type="ctrTitle"/>
          </p:nvPr>
        </p:nvSpPr>
        <p:spPr>
          <a:xfrm>
            <a:off x="4884802" y="687900"/>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dirty="0"/>
              <a:t>Filter &amp; Search </a:t>
            </a:r>
            <a:r>
              <a:rPr lang="en-US" dirty="0" err="1"/>
              <a:t>materi</a:t>
            </a:r>
            <a:endParaRPr dirty="0"/>
          </a:p>
        </p:txBody>
      </p:sp>
      <p:sp>
        <p:nvSpPr>
          <p:cNvPr id="1313" name="Google Shape;1313;p71"/>
          <p:cNvSpPr txBox="1">
            <a:spLocks noGrp="1"/>
          </p:cNvSpPr>
          <p:nvPr>
            <p:ph type="subTitle" idx="4"/>
          </p:nvPr>
        </p:nvSpPr>
        <p:spPr>
          <a:xfrm>
            <a:off x="4934250" y="2491603"/>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Memudahkan tenaga pengajar untuk pembuatan materi online</a:t>
            </a:r>
            <a:endParaRPr dirty="0"/>
          </a:p>
        </p:txBody>
      </p:sp>
      <p:sp>
        <p:nvSpPr>
          <p:cNvPr id="1314" name="Google Shape;1314;p71"/>
          <p:cNvSpPr txBox="1">
            <a:spLocks noGrp="1"/>
          </p:cNvSpPr>
          <p:nvPr>
            <p:ph type="ctrTitle" idx="6"/>
          </p:nvPr>
        </p:nvSpPr>
        <p:spPr>
          <a:xfrm>
            <a:off x="4934250" y="3249979"/>
            <a:ext cx="3489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dirty="0"/>
              <a:t>Konsultasi</a:t>
            </a:r>
            <a:endParaRPr dirty="0"/>
          </a:p>
        </p:txBody>
      </p:sp>
      <p:sp>
        <p:nvSpPr>
          <p:cNvPr id="1315" name="Google Shape;1315;p71"/>
          <p:cNvSpPr txBox="1">
            <a:spLocks noGrp="1"/>
          </p:cNvSpPr>
          <p:nvPr>
            <p:ph type="ctrTitle" idx="3"/>
          </p:nvPr>
        </p:nvSpPr>
        <p:spPr>
          <a:xfrm>
            <a:off x="4934250" y="1991365"/>
            <a:ext cx="4259178"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Membuat</a:t>
            </a:r>
            <a:r>
              <a:rPr lang="en-US" dirty="0"/>
              <a:t> </a:t>
            </a:r>
            <a:r>
              <a:rPr lang="en-US" dirty="0" err="1"/>
              <a:t>isi</a:t>
            </a:r>
            <a:r>
              <a:rPr lang="en-US" dirty="0"/>
              <a:t> </a:t>
            </a:r>
            <a:r>
              <a:rPr lang="en-US" dirty="0" err="1"/>
              <a:t>materi</a:t>
            </a:r>
            <a:r>
              <a:rPr lang="en-US" dirty="0"/>
              <a:t> </a:t>
            </a:r>
            <a:r>
              <a:rPr lang="en-US" dirty="0" err="1"/>
              <a:t>menggunakan</a:t>
            </a:r>
            <a:r>
              <a:rPr lang="en-US" dirty="0"/>
              <a:t> Open AI</a:t>
            </a:r>
            <a:endParaRPr dirty="0"/>
          </a:p>
        </p:txBody>
      </p:sp>
      <p:sp>
        <p:nvSpPr>
          <p:cNvPr id="1317" name="Google Shape;1317;p71"/>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Fitur untuk mempermudah siswa untuk pencarian materi</a:t>
            </a:r>
            <a:endParaRPr dirty="0"/>
          </a:p>
        </p:txBody>
      </p:sp>
      <p:sp>
        <p:nvSpPr>
          <p:cNvPr id="1318" name="Google Shape;1318;p71"/>
          <p:cNvSpPr txBox="1">
            <a:spLocks noGrp="1"/>
          </p:cNvSpPr>
          <p:nvPr>
            <p:ph type="subTitle" idx="7"/>
          </p:nvPr>
        </p:nvSpPr>
        <p:spPr>
          <a:xfrm>
            <a:off x="4934250" y="3795527"/>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ID" dirty="0"/>
              <a:t>F</a:t>
            </a:r>
            <a:r>
              <a:rPr lang="en" dirty="0"/>
              <a:t>itur untuk siswa melakukan konsultasi kepada guru maupun AI untuk pemilihan jurusan</a:t>
            </a:r>
            <a:endParaRPr dirty="0"/>
          </a:p>
        </p:txBody>
      </p:sp>
      <p:sp>
        <p:nvSpPr>
          <p:cNvPr id="1319" name="Google Shape;1319;p71"/>
          <p:cNvSpPr txBox="1">
            <a:spLocks noGrp="1"/>
          </p:cNvSpPr>
          <p:nvPr>
            <p:ph type="title" idx="8"/>
          </p:nvPr>
        </p:nvSpPr>
        <p:spPr>
          <a:xfrm>
            <a:off x="3847659" y="3229488"/>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322" name="Google Shape;1322;p71"/>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Fitur Aplikasi</a:t>
            </a:r>
            <a:endParaRPr dirty="0"/>
          </a:p>
        </p:txBody>
      </p:sp>
      <p:grpSp>
        <p:nvGrpSpPr>
          <p:cNvPr id="1323" name="Google Shape;1323;p71"/>
          <p:cNvGrpSpPr/>
          <p:nvPr/>
        </p:nvGrpSpPr>
        <p:grpSpPr>
          <a:xfrm>
            <a:off x="1964262" y="3133859"/>
            <a:ext cx="1422619" cy="908118"/>
            <a:chOff x="1964262" y="3133859"/>
            <a:chExt cx="1422619" cy="908118"/>
          </a:xfrm>
        </p:grpSpPr>
        <p:grpSp>
          <p:nvGrpSpPr>
            <p:cNvPr id="1324" name="Google Shape;1324;p71"/>
            <p:cNvGrpSpPr/>
            <p:nvPr/>
          </p:nvGrpSpPr>
          <p:grpSpPr>
            <a:xfrm>
              <a:off x="2627043" y="3133859"/>
              <a:ext cx="759839" cy="908118"/>
              <a:chOff x="7948975" y="1691400"/>
              <a:chExt cx="623125" cy="744725"/>
            </a:xfrm>
          </p:grpSpPr>
          <p:sp>
            <p:nvSpPr>
              <p:cNvPr id="1325" name="Google Shape;1325;p71"/>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1"/>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1"/>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1"/>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1"/>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1"/>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1"/>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1"/>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1"/>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1"/>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1"/>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1"/>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1"/>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1"/>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1"/>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1"/>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1"/>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71"/>
            <p:cNvGrpSpPr/>
            <p:nvPr/>
          </p:nvGrpSpPr>
          <p:grpSpPr>
            <a:xfrm>
              <a:off x="1964262" y="3226627"/>
              <a:ext cx="758924" cy="321556"/>
              <a:chOff x="5021875" y="2898100"/>
              <a:chExt cx="622375" cy="263700"/>
            </a:xfrm>
          </p:grpSpPr>
          <p:sp>
            <p:nvSpPr>
              <p:cNvPr id="1343" name="Google Shape;1343;p71"/>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1"/>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1"/>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1"/>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1"/>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1"/>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1"/>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1"/>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1"/>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71"/>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1"/>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1"/>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 calcmode="lin" valueType="num">
                                      <p:cBhvr additive="base">
                                        <p:cTn id="7" dur="800"/>
                                        <p:tgtEl>
                                          <p:spTgt spid="132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5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83"/>
          <p:cNvSpPr txBox="1">
            <a:spLocks noGrp="1"/>
          </p:cNvSpPr>
          <p:nvPr>
            <p:ph type="title"/>
          </p:nvPr>
        </p:nvSpPr>
        <p:spPr>
          <a:xfrm>
            <a:off x="1416330" y="2424622"/>
            <a:ext cx="3448814" cy="71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Demo </a:t>
            </a:r>
            <a:r>
              <a:rPr lang="en-US" dirty="0" err="1"/>
              <a:t>Aplikasi</a:t>
            </a:r>
            <a:endParaRPr dirty="0"/>
          </a:p>
        </p:txBody>
      </p:sp>
      <p:grpSp>
        <p:nvGrpSpPr>
          <p:cNvPr id="1768" name="Google Shape;1768;p83"/>
          <p:cNvGrpSpPr/>
          <p:nvPr/>
        </p:nvGrpSpPr>
        <p:grpSpPr>
          <a:xfrm>
            <a:off x="5204264" y="3224569"/>
            <a:ext cx="934369" cy="686218"/>
            <a:chOff x="2277700" y="3137375"/>
            <a:chExt cx="1001575" cy="735575"/>
          </a:xfrm>
        </p:grpSpPr>
        <p:sp>
          <p:nvSpPr>
            <p:cNvPr id="1769" name="Google Shape;1769;p83"/>
            <p:cNvSpPr/>
            <p:nvPr/>
          </p:nvSpPr>
          <p:spPr>
            <a:xfrm>
              <a:off x="2277700" y="3137375"/>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3"/>
            <p:cNvSpPr/>
            <p:nvPr/>
          </p:nvSpPr>
          <p:spPr>
            <a:xfrm>
              <a:off x="2388650" y="3230825"/>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3"/>
            <p:cNvSpPr/>
            <p:nvPr/>
          </p:nvSpPr>
          <p:spPr>
            <a:xfrm>
              <a:off x="2811150" y="3230825"/>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gradFill>
              <a:gsLst>
                <a:gs pos="0">
                  <a:schemeClr val="lt1"/>
                </a:gs>
                <a:gs pos="100000">
                  <a:srgbClr val="4EB3E4">
                    <a:alpha val="57647"/>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3"/>
            <p:cNvSpPr/>
            <p:nvPr/>
          </p:nvSpPr>
          <p:spPr>
            <a:xfrm>
              <a:off x="2388650" y="3589500"/>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3"/>
            <p:cNvSpPr/>
            <p:nvPr/>
          </p:nvSpPr>
          <p:spPr>
            <a:xfrm>
              <a:off x="2388650" y="3669275"/>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3"/>
            <p:cNvSpPr/>
            <p:nvPr/>
          </p:nvSpPr>
          <p:spPr>
            <a:xfrm>
              <a:off x="2388650" y="3748325"/>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83"/>
          <p:cNvGrpSpPr/>
          <p:nvPr/>
        </p:nvGrpSpPr>
        <p:grpSpPr>
          <a:xfrm>
            <a:off x="6230674" y="1418510"/>
            <a:ext cx="1545019" cy="3125121"/>
            <a:chOff x="5340455" y="1253108"/>
            <a:chExt cx="1656146" cy="3349899"/>
          </a:xfrm>
        </p:grpSpPr>
        <p:grpSp>
          <p:nvGrpSpPr>
            <p:cNvPr id="1776" name="Google Shape;1776;p83"/>
            <p:cNvGrpSpPr/>
            <p:nvPr/>
          </p:nvGrpSpPr>
          <p:grpSpPr>
            <a:xfrm>
              <a:off x="5340455" y="1253108"/>
              <a:ext cx="1656146" cy="3349899"/>
              <a:chOff x="2135600" y="1562875"/>
              <a:chExt cx="1268300" cy="2565400"/>
            </a:xfrm>
          </p:grpSpPr>
          <p:sp>
            <p:nvSpPr>
              <p:cNvPr id="1777" name="Google Shape;1777;p83"/>
              <p:cNvSpPr/>
              <p:nvPr/>
            </p:nvSpPr>
            <p:spPr>
              <a:xfrm>
                <a:off x="2135600" y="1562875"/>
                <a:ext cx="1268300" cy="2565400"/>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3"/>
              <p:cNvSpPr/>
              <p:nvPr/>
            </p:nvSpPr>
            <p:spPr>
              <a:xfrm>
                <a:off x="2161450" y="2933725"/>
                <a:ext cx="1215850" cy="1159600"/>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gradFill>
                <a:gsLst>
                  <a:gs pos="0">
                    <a:schemeClr val="lt1"/>
                  </a:gs>
                  <a:gs pos="100000">
                    <a:srgbClr val="66BEE9">
                      <a:alpha val="34509"/>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3"/>
              <p:cNvSpPr/>
              <p:nvPr/>
            </p:nvSpPr>
            <p:spPr>
              <a:xfrm>
                <a:off x="2161450" y="1598600"/>
                <a:ext cx="1215850" cy="180100"/>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3"/>
              <p:cNvSpPr/>
              <p:nvPr/>
            </p:nvSpPr>
            <p:spPr>
              <a:xfrm>
                <a:off x="2161450" y="1777150"/>
                <a:ext cx="1215850" cy="1155075"/>
              </a:xfrm>
              <a:custGeom>
                <a:avLst/>
                <a:gdLst/>
                <a:ahLst/>
                <a:cxnLst/>
                <a:rect l="l" t="t" r="r" b="b"/>
                <a:pathLst>
                  <a:path w="48634" h="46203" extrusionOk="0">
                    <a:moveTo>
                      <a:pt x="0" y="1"/>
                    </a:moveTo>
                    <a:lnTo>
                      <a:pt x="0" y="46202"/>
                    </a:lnTo>
                    <a:lnTo>
                      <a:pt x="48634" y="46202"/>
                    </a:lnTo>
                    <a:lnTo>
                      <a:pt x="48634"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3"/>
              <p:cNvSpPr/>
              <p:nvPr/>
            </p:nvSpPr>
            <p:spPr>
              <a:xfrm>
                <a:off x="2511750" y="2018800"/>
                <a:ext cx="515250" cy="514475"/>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3"/>
              <p:cNvSpPr/>
              <p:nvPr/>
            </p:nvSpPr>
            <p:spPr>
              <a:xfrm>
                <a:off x="2668300" y="2092125"/>
                <a:ext cx="202925" cy="184425"/>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3"/>
              <p:cNvSpPr/>
              <p:nvPr/>
            </p:nvSpPr>
            <p:spPr>
              <a:xfrm>
                <a:off x="2593075" y="2315175"/>
                <a:ext cx="353375" cy="202150"/>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3"/>
              <p:cNvSpPr/>
              <p:nvPr/>
            </p:nvSpPr>
            <p:spPr>
              <a:xfrm>
                <a:off x="2552800" y="2625950"/>
                <a:ext cx="406550" cy="34225"/>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3"/>
              <p:cNvSpPr/>
              <p:nvPr/>
            </p:nvSpPr>
            <p:spPr>
              <a:xfrm>
                <a:off x="2634850" y="2712575"/>
                <a:ext cx="243200" cy="3500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83"/>
            <p:cNvSpPr/>
            <p:nvPr/>
          </p:nvSpPr>
          <p:spPr>
            <a:xfrm>
              <a:off x="5479875" y="3530175"/>
              <a:ext cx="1377300" cy="2331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lt1"/>
                  </a:solidFill>
                  <a:latin typeface="Orbitron"/>
                  <a:ea typeface="Orbitron"/>
                  <a:cs typeface="Orbitron"/>
                  <a:sym typeface="Orbitron"/>
                </a:rPr>
                <a:t>LOGIN</a:t>
              </a:r>
              <a:endParaRPr sz="800" b="1">
                <a:solidFill>
                  <a:schemeClr val="lt1"/>
                </a:solidFill>
                <a:latin typeface="Orbitron"/>
                <a:ea typeface="Orbitron"/>
                <a:cs typeface="Orbitron"/>
                <a:sym typeface="Orbitron"/>
              </a:endParaRPr>
            </a:p>
          </p:txBody>
        </p:sp>
        <p:sp>
          <p:nvSpPr>
            <p:cNvPr id="1787" name="Google Shape;1787;p83"/>
            <p:cNvSpPr/>
            <p:nvPr/>
          </p:nvSpPr>
          <p:spPr>
            <a:xfrm>
              <a:off x="5479875" y="3865775"/>
              <a:ext cx="1377300" cy="2331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lt1"/>
                  </a:solidFill>
                  <a:latin typeface="Orbitron"/>
                  <a:ea typeface="Orbitron"/>
                  <a:cs typeface="Orbitron"/>
                  <a:sym typeface="Orbitron"/>
                </a:rPr>
                <a:t>NEW ACCOUNT</a:t>
              </a:r>
              <a:endParaRPr sz="800" b="1">
                <a:solidFill>
                  <a:schemeClr val="lt1"/>
                </a:solidFill>
                <a:latin typeface="Orbitron"/>
                <a:ea typeface="Orbitron"/>
                <a:cs typeface="Orbitron"/>
                <a:sym typeface="Orbitron"/>
              </a:endParaRPr>
            </a:p>
          </p:txBody>
        </p:sp>
      </p:grpSp>
      <p:grpSp>
        <p:nvGrpSpPr>
          <p:cNvPr id="1788" name="Google Shape;1788;p83"/>
          <p:cNvGrpSpPr/>
          <p:nvPr/>
        </p:nvGrpSpPr>
        <p:grpSpPr>
          <a:xfrm>
            <a:off x="5792241" y="2817800"/>
            <a:ext cx="548009" cy="547985"/>
            <a:chOff x="1891675" y="2449675"/>
            <a:chExt cx="587425" cy="587400"/>
          </a:xfrm>
        </p:grpSpPr>
        <p:sp>
          <p:nvSpPr>
            <p:cNvPr id="1789" name="Google Shape;1789;p83"/>
            <p:cNvSpPr/>
            <p:nvPr/>
          </p:nvSpPr>
          <p:spPr>
            <a:xfrm>
              <a:off x="1891675" y="2449675"/>
              <a:ext cx="587425" cy="587400"/>
            </a:xfrm>
            <a:custGeom>
              <a:avLst/>
              <a:gdLst/>
              <a:ahLst/>
              <a:cxnLst/>
              <a:rect l="l" t="t" r="r" b="b"/>
              <a:pathLst>
                <a:path w="23497" h="23496" extrusionOk="0">
                  <a:moveTo>
                    <a:pt x="2281" y="0"/>
                  </a:moveTo>
                  <a:cubicBezTo>
                    <a:pt x="1034" y="0"/>
                    <a:pt x="1" y="1034"/>
                    <a:pt x="1" y="2280"/>
                  </a:cubicBezTo>
                  <a:lnTo>
                    <a:pt x="1" y="21216"/>
                  </a:lnTo>
                  <a:cubicBezTo>
                    <a:pt x="1" y="22462"/>
                    <a:pt x="1034" y="23496"/>
                    <a:pt x="2281" y="23496"/>
                  </a:cubicBezTo>
                  <a:lnTo>
                    <a:pt x="21217" y="23496"/>
                  </a:lnTo>
                  <a:cubicBezTo>
                    <a:pt x="22494" y="23496"/>
                    <a:pt x="23497" y="22462"/>
                    <a:pt x="23497" y="21216"/>
                  </a:cubicBezTo>
                  <a:lnTo>
                    <a:pt x="23497" y="2280"/>
                  </a:lnTo>
                  <a:cubicBezTo>
                    <a:pt x="23497" y="1034"/>
                    <a:pt x="22463" y="0"/>
                    <a:pt x="21217"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3"/>
            <p:cNvSpPr/>
            <p:nvPr/>
          </p:nvSpPr>
          <p:spPr>
            <a:xfrm>
              <a:off x="1915250" y="2472450"/>
              <a:ext cx="541825" cy="541825"/>
            </a:xfrm>
            <a:custGeom>
              <a:avLst/>
              <a:gdLst/>
              <a:ahLst/>
              <a:cxnLst/>
              <a:rect l="l" t="t" r="r" b="b"/>
              <a:pathLst>
                <a:path w="21673" h="21673" extrusionOk="0">
                  <a:moveTo>
                    <a:pt x="1368" y="1"/>
                  </a:moveTo>
                  <a:cubicBezTo>
                    <a:pt x="608" y="1"/>
                    <a:pt x="0" y="609"/>
                    <a:pt x="0" y="1369"/>
                  </a:cubicBezTo>
                  <a:lnTo>
                    <a:pt x="0" y="20305"/>
                  </a:lnTo>
                  <a:cubicBezTo>
                    <a:pt x="0" y="21065"/>
                    <a:pt x="608" y="21673"/>
                    <a:pt x="1368" y="21673"/>
                  </a:cubicBezTo>
                  <a:lnTo>
                    <a:pt x="20305" y="21673"/>
                  </a:lnTo>
                  <a:cubicBezTo>
                    <a:pt x="21064" y="21673"/>
                    <a:pt x="21672" y="21065"/>
                    <a:pt x="21672" y="20305"/>
                  </a:cubicBezTo>
                  <a:lnTo>
                    <a:pt x="21672" y="1369"/>
                  </a:lnTo>
                  <a:cubicBezTo>
                    <a:pt x="21672" y="609"/>
                    <a:pt x="21064" y="1"/>
                    <a:pt x="20305"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3"/>
            <p:cNvSpPr/>
            <p:nvPr/>
          </p:nvSpPr>
          <p:spPr>
            <a:xfrm>
              <a:off x="1915250" y="2581875"/>
              <a:ext cx="541825" cy="432400"/>
            </a:xfrm>
            <a:custGeom>
              <a:avLst/>
              <a:gdLst/>
              <a:ahLst/>
              <a:cxnLst/>
              <a:rect l="l" t="t" r="r" b="b"/>
              <a:pathLst>
                <a:path w="21673" h="17296" extrusionOk="0">
                  <a:moveTo>
                    <a:pt x="6809" y="1"/>
                  </a:moveTo>
                  <a:lnTo>
                    <a:pt x="0" y="10092"/>
                  </a:lnTo>
                  <a:lnTo>
                    <a:pt x="0" y="15959"/>
                  </a:lnTo>
                  <a:cubicBezTo>
                    <a:pt x="0" y="16688"/>
                    <a:pt x="608" y="17296"/>
                    <a:pt x="1368" y="17296"/>
                  </a:cubicBezTo>
                  <a:lnTo>
                    <a:pt x="20305" y="17296"/>
                  </a:lnTo>
                  <a:cubicBezTo>
                    <a:pt x="21064" y="17296"/>
                    <a:pt x="21672" y="16688"/>
                    <a:pt x="21672" y="15928"/>
                  </a:cubicBezTo>
                  <a:lnTo>
                    <a:pt x="21672" y="13071"/>
                  </a:lnTo>
                  <a:lnTo>
                    <a:pt x="16931" y="5958"/>
                  </a:lnTo>
                  <a:lnTo>
                    <a:pt x="13891" y="10487"/>
                  </a:lnTo>
                  <a:lnTo>
                    <a:pt x="13618" y="10092"/>
                  </a:lnTo>
                  <a:lnTo>
                    <a:pt x="6809" y="1"/>
                  </a:ln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3"/>
            <p:cNvSpPr/>
            <p:nvPr/>
          </p:nvSpPr>
          <p:spPr>
            <a:xfrm>
              <a:off x="2226050" y="2543900"/>
              <a:ext cx="125400" cy="125400"/>
            </a:xfrm>
            <a:custGeom>
              <a:avLst/>
              <a:gdLst/>
              <a:ahLst/>
              <a:cxnLst/>
              <a:rect l="l" t="t" r="r" b="b"/>
              <a:pathLst>
                <a:path w="5016" h="5016" extrusionOk="0">
                  <a:moveTo>
                    <a:pt x="2523" y="0"/>
                  </a:moveTo>
                  <a:cubicBezTo>
                    <a:pt x="1094" y="0"/>
                    <a:pt x="0" y="1094"/>
                    <a:pt x="0" y="2523"/>
                  </a:cubicBezTo>
                  <a:cubicBezTo>
                    <a:pt x="0" y="3921"/>
                    <a:pt x="1094" y="5015"/>
                    <a:pt x="2523" y="5015"/>
                  </a:cubicBezTo>
                  <a:cubicBezTo>
                    <a:pt x="3921" y="5015"/>
                    <a:pt x="5015" y="3891"/>
                    <a:pt x="5015" y="2523"/>
                  </a:cubicBezTo>
                  <a:cubicBezTo>
                    <a:pt x="5015" y="1155"/>
                    <a:pt x="3921" y="0"/>
                    <a:pt x="2523"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83"/>
          <p:cNvSpPr/>
          <p:nvPr/>
        </p:nvSpPr>
        <p:spPr>
          <a:xfrm>
            <a:off x="902825" y="15214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3"/>
          <p:cNvSpPr/>
          <p:nvPr/>
        </p:nvSpPr>
        <p:spPr>
          <a:xfrm>
            <a:off x="1259250" y="19948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75"/>
                                        </p:tgtEl>
                                        <p:attrNameLst>
                                          <p:attrName>style.visibility</p:attrName>
                                        </p:attrNameLst>
                                      </p:cBhvr>
                                      <p:to>
                                        <p:strVal val="visible"/>
                                      </p:to>
                                    </p:set>
                                    <p:anim calcmode="lin" valueType="num">
                                      <p:cBhvr additive="base">
                                        <p:cTn id="7" dur="800"/>
                                        <p:tgtEl>
                                          <p:spTgt spid="177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768"/>
                                        </p:tgtEl>
                                        <p:attrNameLst>
                                          <p:attrName>style.visibility</p:attrName>
                                        </p:attrNameLst>
                                      </p:cBhvr>
                                      <p:to>
                                        <p:strVal val="visible"/>
                                      </p:to>
                                    </p:set>
                                    <p:anim calcmode="lin" valueType="num">
                                      <p:cBhvr additive="base">
                                        <p:cTn id="10" dur="800"/>
                                        <p:tgtEl>
                                          <p:spTgt spid="1768"/>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788"/>
                                        </p:tgtEl>
                                        <p:attrNameLst>
                                          <p:attrName>style.visibility</p:attrName>
                                        </p:attrNameLst>
                                      </p:cBhvr>
                                      <p:to>
                                        <p:strVal val="visible"/>
                                      </p:to>
                                    </p:set>
                                    <p:anim calcmode="lin" valueType="num">
                                      <p:cBhvr additive="base">
                                        <p:cTn id="13" dur="800"/>
                                        <p:tgtEl>
                                          <p:spTgt spid="1788"/>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8" presetClass="emph" presetSubtype="0" fill="hold" nodeType="afterEffect">
                                  <p:stCondLst>
                                    <p:cond delay="0"/>
                                  </p:stCondLst>
                                  <p:childTnLst>
                                    <p:animRot by="-21600000">
                                      <p:cBhvr>
                                        <p:cTn id="16" dur="800" fill="hold"/>
                                        <p:tgtEl>
                                          <p:spTgt spid="1793"/>
                                        </p:tgtEl>
                                        <p:attrNameLst>
                                          <p:attrName>r</p:attrName>
                                        </p:attrNameLst>
                                      </p:cBhvr>
                                    </p:animRot>
                                  </p:childTnLst>
                                </p:cTn>
                              </p:par>
                              <p:par>
                                <p:cTn id="17" presetID="8" presetClass="emph" presetSubtype="0" fill="hold" nodeType="withEffect">
                                  <p:stCondLst>
                                    <p:cond delay="0"/>
                                  </p:stCondLst>
                                  <p:childTnLst>
                                    <p:animRot by="-21600000">
                                      <p:cBhvr>
                                        <p:cTn id="18" dur="800" fill="hold"/>
                                        <p:tgtEl>
                                          <p:spTgt spid="17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129</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Quicksand</vt:lpstr>
      <vt:lpstr>Fira Sans Extra Condensed</vt:lpstr>
      <vt:lpstr>Orbitron</vt:lpstr>
      <vt:lpstr>Arial</vt:lpstr>
      <vt:lpstr>Denk One</vt:lpstr>
      <vt:lpstr> Online News App by Slidesgo</vt:lpstr>
      <vt:lpstr>Sekolah APP</vt:lpstr>
      <vt:lpstr>Sekolah APP</vt:lpstr>
      <vt:lpstr>Latar belakang</vt:lpstr>
      <vt:lpstr>Fitur Aplikasi</vt:lpstr>
      <vt:lpstr>02</vt:lpstr>
      <vt:lpstr>Demo Aplikasi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Legit APP</dc:title>
  <dc:creator>Muhamad Kukuh</dc:creator>
  <cp:lastModifiedBy>muhamad</cp:lastModifiedBy>
  <cp:revision>2</cp:revision>
  <dcterms:modified xsi:type="dcterms:W3CDTF">2023-06-25T00:49:09Z</dcterms:modified>
</cp:coreProperties>
</file>