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9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77D4E339-1FDC-4F64-BACC-DA1625A5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209540-B122-4F13-AD8C-0FC1CBB41A05}"/>
              </a:ext>
            </a:extLst>
          </p:cNvPr>
          <p:cNvSpPr/>
          <p:nvPr/>
        </p:nvSpPr>
        <p:spPr>
          <a:xfrm>
            <a:off x="6314303" y="2663275"/>
            <a:ext cx="1606378" cy="7042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MATERI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2A211A-17DB-4E01-899C-7D2EEF03DFB2}"/>
              </a:ext>
            </a:extLst>
          </p:cNvPr>
          <p:cNvSpPr/>
          <p:nvPr/>
        </p:nvSpPr>
        <p:spPr>
          <a:xfrm>
            <a:off x="5523470" y="4752431"/>
            <a:ext cx="3188043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HAL POSITIF DAN NEGATIF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272A8-36EE-4D94-B6AD-BDAB80B584DC}"/>
              </a:ext>
            </a:extLst>
          </p:cNvPr>
          <p:cNvSpPr/>
          <p:nvPr/>
        </p:nvSpPr>
        <p:spPr>
          <a:xfrm>
            <a:off x="9316995" y="1620077"/>
            <a:ext cx="1606378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SEJARAH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BF3A52-4D48-4176-88B5-43420AFBA72E}"/>
              </a:ext>
            </a:extLst>
          </p:cNvPr>
          <p:cNvSpPr/>
          <p:nvPr/>
        </p:nvSpPr>
        <p:spPr>
          <a:xfrm>
            <a:off x="3256697" y="3473543"/>
            <a:ext cx="185351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KESIMPULAN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BCF459-5839-4BAD-91AC-D93D631EB84B}"/>
              </a:ext>
            </a:extLst>
          </p:cNvPr>
          <p:cNvSpPr/>
          <p:nvPr/>
        </p:nvSpPr>
        <p:spPr>
          <a:xfrm>
            <a:off x="6314303" y="762493"/>
            <a:ext cx="1606378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INTRO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B529D8-04AD-4ADA-9204-9A0ECDBFBD67}"/>
              </a:ext>
            </a:extLst>
          </p:cNvPr>
          <p:cNvSpPr/>
          <p:nvPr/>
        </p:nvSpPr>
        <p:spPr>
          <a:xfrm>
            <a:off x="9137822" y="3475974"/>
            <a:ext cx="196472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JENIS/MACAM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6DB16D-E374-4D62-B704-9727D4DD5CF5}"/>
              </a:ext>
            </a:extLst>
          </p:cNvPr>
          <p:cNvSpPr/>
          <p:nvPr/>
        </p:nvSpPr>
        <p:spPr>
          <a:xfrm>
            <a:off x="3256697" y="1616335"/>
            <a:ext cx="185351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PENUTUPAN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5596A6-D85F-4ED1-854E-F617262FF95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7117491" y="1466755"/>
            <a:ext cx="1" cy="119652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0FBC0-075E-4CCD-8C17-9D50AD16FD8C}"/>
              </a:ext>
            </a:extLst>
          </p:cNvPr>
          <p:cNvCxnSpPr>
            <a:stCxn id="28" idx="3"/>
            <a:endCxn id="26" idx="0"/>
          </p:cNvCxnSpPr>
          <p:nvPr/>
        </p:nvCxnSpPr>
        <p:spPr>
          <a:xfrm>
            <a:off x="7920681" y="1114624"/>
            <a:ext cx="2199503" cy="50545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AC474B-74AC-4338-B344-E1235D716E26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10120184" y="2324339"/>
            <a:ext cx="0" cy="115163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9CE55-DAE5-42E2-AA0B-C056AA5363C1}"/>
              </a:ext>
            </a:extLst>
          </p:cNvPr>
          <p:cNvCxnSpPr>
            <a:stCxn id="29" idx="2"/>
            <a:endCxn id="22" idx="3"/>
          </p:cNvCxnSpPr>
          <p:nvPr/>
        </p:nvCxnSpPr>
        <p:spPr>
          <a:xfrm flipH="1">
            <a:off x="8711513" y="4180236"/>
            <a:ext cx="1408671" cy="92432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DB46B1-8716-4D94-B955-94A207F381F6}"/>
              </a:ext>
            </a:extLst>
          </p:cNvPr>
          <p:cNvCxnSpPr>
            <a:stCxn id="22" idx="1"/>
            <a:endCxn id="27" idx="2"/>
          </p:cNvCxnSpPr>
          <p:nvPr/>
        </p:nvCxnSpPr>
        <p:spPr>
          <a:xfrm flipH="1" flipV="1">
            <a:off x="4183454" y="4177805"/>
            <a:ext cx="1340016" cy="92675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59D97-F410-4A4C-A2A8-14FE4797741F}"/>
              </a:ext>
            </a:extLst>
          </p:cNvPr>
          <p:cNvCxnSpPr>
            <a:stCxn id="27" idx="0"/>
            <a:endCxn id="30" idx="2"/>
          </p:cNvCxnSpPr>
          <p:nvPr/>
        </p:nvCxnSpPr>
        <p:spPr>
          <a:xfrm flipV="1">
            <a:off x="4183454" y="2320597"/>
            <a:ext cx="0" cy="115294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734ED-72EE-4C72-8573-3E1C85420303}"/>
              </a:ext>
            </a:extLst>
          </p:cNvPr>
          <p:cNvSpPr/>
          <p:nvPr/>
        </p:nvSpPr>
        <p:spPr>
          <a:xfrm>
            <a:off x="4985516" y="0"/>
            <a:ext cx="1606378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INTRO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1FBB07-8CE3-4BA2-BA46-6D63D65F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78ABF3-EF19-4F2D-A416-DE1D4BBCC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6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0521E9-BA6F-402E-840C-9AA0FA07FFE3}"/>
              </a:ext>
            </a:extLst>
          </p:cNvPr>
          <p:cNvSpPr/>
          <p:nvPr/>
        </p:nvSpPr>
        <p:spPr>
          <a:xfrm>
            <a:off x="5292811" y="0"/>
            <a:ext cx="1606378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SEJARAH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49AAD6-77BC-49DD-958B-EC18FD97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FD739E5-3031-4F82-A2A2-0AA45A40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48ED9-69B9-4C2C-8B4F-E918061F354B}"/>
              </a:ext>
            </a:extLst>
          </p:cNvPr>
          <p:cNvSpPr/>
          <p:nvPr/>
        </p:nvSpPr>
        <p:spPr>
          <a:xfrm>
            <a:off x="4985516" y="0"/>
            <a:ext cx="196472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JENIS/MACAM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64172A-7E5D-44B5-8B6C-6FEB82EB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89C997-4682-4B32-AF4A-85984666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E0641A-BFD5-4E74-BFCE-E93C9674859B}"/>
              </a:ext>
            </a:extLst>
          </p:cNvPr>
          <p:cNvSpPr/>
          <p:nvPr/>
        </p:nvSpPr>
        <p:spPr>
          <a:xfrm>
            <a:off x="4501978" y="0"/>
            <a:ext cx="3188043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HAL POSITIF DAN NEGATIF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6426F1-B147-4721-9D42-7C3D8D015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B1C4C4-8418-4AEC-88B0-9AA276181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851F94-FE23-4B2B-964B-55E30990BC01}"/>
              </a:ext>
            </a:extLst>
          </p:cNvPr>
          <p:cNvSpPr/>
          <p:nvPr/>
        </p:nvSpPr>
        <p:spPr>
          <a:xfrm>
            <a:off x="5169243" y="0"/>
            <a:ext cx="185351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KESIMPULAN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37155-0765-4897-80F1-6C19CF6E0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E1423E-D504-4B9F-8436-82DB04A6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44FAB4E5-534B-44C0-BEFE-AF939DA94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C4B61-C9BF-4A30-B627-8DFD7770E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410" y="876071"/>
            <a:ext cx="8000935" cy="928015"/>
          </a:xfrm>
        </p:spPr>
        <p:txBody>
          <a:bodyPr>
            <a:normAutofit/>
          </a:bodyPr>
          <a:lstStyle/>
          <a:p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BDE1-3963-4CEA-AAB1-E60995C4B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7410" y="1975894"/>
            <a:ext cx="8000935" cy="4523759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4EA3C7-2FF9-4D80-9354-0B1EC58D7F57}"/>
              </a:ext>
            </a:extLst>
          </p:cNvPr>
          <p:cNvSpPr/>
          <p:nvPr/>
        </p:nvSpPr>
        <p:spPr>
          <a:xfrm>
            <a:off x="5169243" y="0"/>
            <a:ext cx="1853514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PENUTUPAN</a:t>
            </a:r>
          </a:p>
        </p:txBody>
      </p:sp>
    </p:spTree>
    <p:extLst>
      <p:ext uri="{BB962C8B-B14F-4D97-AF65-F5344CB8AC3E}">
        <p14:creationId xmlns:p14="http://schemas.microsoft.com/office/powerpoint/2010/main" val="2502357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D55317"/>
      </a:accent1>
      <a:accent2>
        <a:srgbClr val="E7293D"/>
      </a:accent2>
      <a:accent3>
        <a:srgbClr val="C99D24"/>
      </a:accent3>
      <a:accent4>
        <a:srgbClr val="14B692"/>
      </a:accent4>
      <a:accent5>
        <a:srgbClr val="26B1D4"/>
      </a:accent5>
      <a:accent6>
        <a:srgbClr val="1760D5"/>
      </a:accent6>
      <a:hlink>
        <a:srgbClr val="3A8BB0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Calibri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2020-06-05T23:37:02Z</dcterms:created>
  <dcterms:modified xsi:type="dcterms:W3CDTF">2020-06-05T23:47:22Z</dcterms:modified>
</cp:coreProperties>
</file>