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4B8B-7237-6E60-5ACD-B64A8B6F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707AF-75DC-B7CA-5C08-C10CF5656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FDE8-6A4E-5E47-5D50-523344AB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1F77-F8C8-A527-F5B8-ACA0DA92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C9A-BBFC-E8C3-7B3E-7DF43842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77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5110-40B5-5D95-C02B-7A1E2E0D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71D64-83B1-EE4A-9533-19AB0D10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17D4-BF75-B0C3-8699-F097470F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3851-D568-5C1C-A90A-BA5544D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EBE1-E49F-7C90-1C29-00A92FFD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62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B4FFE-274B-B76F-4FAB-80D3F67F3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2B541-0961-BB6C-2B97-3477C37F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7644-6719-1B0B-7E16-B5D64B30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A678-9703-BCF5-FFC8-93B54897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276E-0A91-BBC4-4E31-57BED88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1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D61E-6CC2-8C96-6F88-7BFA3CCB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54C2-A40E-69E1-1911-C4363BE9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B3CF-5E81-7914-C0C5-3C0CD727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5E38-26A7-7C06-7339-4874D190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6F8D-02B4-7E2B-7699-B4A78D2F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9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9CBB-8D9C-9CD1-EA40-39247A13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0556E-0F14-0DB6-CF16-CA20F48C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8BD60-EF0B-1F26-57DF-9D35D12E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3C7-3458-D96C-BE7E-5CC8C9C3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A392-A6ED-D5AB-9903-1576569F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668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1550-F30B-0726-DF00-BD92E95F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2992-B1BF-7DDB-4618-A3FA2731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1573C-BF66-AFBF-9385-E4416318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1B8E-2622-AFCB-0D5E-D846C692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31AF-B2DF-6482-7E6A-EE230491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36AF-D740-ADA2-F0DB-06FEBA5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86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95FD-2B92-5AB3-7EB7-2686D099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44C1-5AE0-7FA6-E759-C3A1E618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17C3-2085-22CE-432C-24E107F7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B7040-F8FD-4A6D-2EA0-C8910B04F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D1037-DA87-0C7C-FE80-30F6A1EF3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50041-8A3E-B662-332F-E4EA8343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2C373-6D1A-063C-D0B9-68098028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F04A7-246C-997C-567F-98CE63F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8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618A-535E-CFAB-93CA-637E3495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C89B-13B0-80C1-6C59-9DD455A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ECE22-80A9-595A-B1F4-4073795F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1817C-06E1-7239-EDF0-703A47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60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109F9-A7A2-880F-6F08-C691EF57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7132E-EFE5-0257-D867-89D26035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2F2E-0A2D-2722-29C9-B21BD51F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02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90EA-5620-A870-A61A-95787C50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E916-FC20-D1D1-6AB8-CBBEE030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8CFCD-A88F-F198-D27F-43DF24E7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AEA3D-7ABA-493B-5E44-9A0D9E07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364FC-2295-405E-E857-C762537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548F9-0372-7CCE-8C7A-498B5A4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7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03AF-94B1-DB21-F90A-E451B9C5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DA9E5-61EF-7323-92DF-2F1A6473A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5E31-3D6E-4E87-C42D-0616F405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D6710-2C81-B0C0-EF10-F39ED95E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368E-C7D4-1274-EF98-831B737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ACAC-D031-0783-7DDB-6CCBB2C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96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2A1FE-8C1A-39BB-4C27-FF530C68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6D025-6237-5F3F-28BF-24F1F2A4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803E-4D08-3CB6-6768-C26294CB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31B1-B024-4F2A-B542-DE6EF0525060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2025-81F0-CF1D-9297-B69609503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D7D5-EA1F-BC77-BDBD-55E8B972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E0C4-FF14-47A6-A792-84F9B209D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4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5E82-0B4B-B6C1-3CD1-B6A2BCA6B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Energi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Elektrifikasi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DBDB9-84C8-2858-BB1B-66751FB6E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Tetris</a:t>
            </a:r>
          </a:p>
          <a:p>
            <a:r>
              <a:rPr lang="en-US" dirty="0"/>
              <a:t>M. Zia </a:t>
            </a:r>
            <a:r>
              <a:rPr lang="en-US" dirty="0" err="1"/>
              <a:t>Pratama</a:t>
            </a:r>
            <a:r>
              <a:rPr lang="en-US" dirty="0"/>
              <a:t> 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9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CF43-CD6A-EE92-AF18-7661D068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Negara </a:t>
            </a:r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B410-8AEB-AFAE-703B-8A9DDFC1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ditinjau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662F3-9132-C26E-8E3D-D1FCBCD2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03" y="2380204"/>
            <a:ext cx="4241594" cy="4112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C99735-FD9F-AB4F-A3DC-1979485F10F1}"/>
              </a:ext>
            </a:extLst>
          </p:cNvPr>
          <p:cNvSpPr/>
          <p:nvPr/>
        </p:nvSpPr>
        <p:spPr>
          <a:xfrm>
            <a:off x="9028090" y="2665927"/>
            <a:ext cx="1442434" cy="51515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Trend </a:t>
            </a:r>
            <a:r>
              <a:rPr lang="en-US" dirty="0" err="1"/>
              <a:t>Energi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4614BA-F7F1-B3E0-80F9-3F2BE841777B}"/>
              </a:ext>
            </a:extLst>
          </p:cNvPr>
          <p:cNvSpPr/>
          <p:nvPr/>
        </p:nvSpPr>
        <p:spPr>
          <a:xfrm>
            <a:off x="9064081" y="3743716"/>
            <a:ext cx="1442434" cy="62222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Lahan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F9826-C435-6A38-2BF9-03D536D77545}"/>
              </a:ext>
            </a:extLst>
          </p:cNvPr>
          <p:cNvSpPr/>
          <p:nvPr/>
        </p:nvSpPr>
        <p:spPr>
          <a:xfrm>
            <a:off x="9064081" y="5401586"/>
            <a:ext cx="1442434" cy="6222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Sosial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BFC81-F204-5F40-E927-FC209E56340C}"/>
              </a:ext>
            </a:extLst>
          </p:cNvPr>
          <p:cNvSpPr/>
          <p:nvPr/>
        </p:nvSpPr>
        <p:spPr>
          <a:xfrm>
            <a:off x="4353059" y="2380204"/>
            <a:ext cx="2240924" cy="1148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115D3-E57E-BEE1-6067-3F0709D33E46}"/>
              </a:ext>
            </a:extLst>
          </p:cNvPr>
          <p:cNvSpPr/>
          <p:nvPr/>
        </p:nvSpPr>
        <p:spPr>
          <a:xfrm>
            <a:off x="4353059" y="3528811"/>
            <a:ext cx="3863737" cy="14424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DC935-3B1C-9221-71C0-8D233A41898B}"/>
              </a:ext>
            </a:extLst>
          </p:cNvPr>
          <p:cNvSpPr/>
          <p:nvPr/>
        </p:nvSpPr>
        <p:spPr>
          <a:xfrm>
            <a:off x="4353058" y="4971245"/>
            <a:ext cx="2859111" cy="1521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871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7846-931C-BEAF-1265-1EFDC1D4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Negara </a:t>
            </a:r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606D-23B9-552F-6DEA-82D4A7BE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“</a:t>
            </a:r>
            <a:r>
              <a:rPr lang="en-US" dirty="0" err="1"/>
              <a:t>jarak</a:t>
            </a:r>
            <a:r>
              <a:rPr lang="en-US" dirty="0"/>
              <a:t>” data paling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negara </a:t>
            </a:r>
            <a:r>
              <a:rPr lang="en-US" dirty="0" err="1"/>
              <a:t>berdasarkan</a:t>
            </a:r>
            <a:r>
              <a:rPr lang="en-US" dirty="0"/>
              <a:t> factor yang </a:t>
            </a:r>
            <a:r>
              <a:rPr lang="en-US" dirty="0" err="1"/>
              <a:t>ditinjau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042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1268-41DB-8FE6-A3F6-9C0FF82B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Negara </a:t>
            </a:r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0E13-3D71-FEF4-C71C-40AE465C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/>
              <a:t> dashboard.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9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0C86-A070-A9D1-402E-528D5D0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334DD-1DED-BC9F-44B9-152CCBECD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70025"/>
            <a:ext cx="67056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A8D5C-ED4F-7FB2-7739-C18E47EB8464}"/>
              </a:ext>
            </a:extLst>
          </p:cNvPr>
          <p:cNvSpPr/>
          <p:nvPr/>
        </p:nvSpPr>
        <p:spPr>
          <a:xfrm>
            <a:off x="6096000" y="2270026"/>
            <a:ext cx="2738907" cy="2907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04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991-6096-4F3F-467E-64459582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4C1F-C08F-ABEF-897A-2726AD37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9797DB-95D0-41D8-8FA1-6255860EEA93}"/>
              </a:ext>
            </a:extLst>
          </p:cNvPr>
          <p:cNvGrpSpPr/>
          <p:nvPr/>
        </p:nvGrpSpPr>
        <p:grpSpPr>
          <a:xfrm>
            <a:off x="2565048" y="1825625"/>
            <a:ext cx="7450429" cy="2574120"/>
            <a:chOff x="3118840" y="2492062"/>
            <a:chExt cx="7450429" cy="2574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467DD5-35D9-D4CD-5AB9-FAB389CA16B5}"/>
                </a:ext>
              </a:extLst>
            </p:cNvPr>
            <p:cNvSpPr/>
            <p:nvPr/>
          </p:nvSpPr>
          <p:spPr>
            <a:xfrm>
              <a:off x="5138676" y="3325969"/>
              <a:ext cx="1378039" cy="93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Alat Listrik</a:t>
              </a:r>
              <a:endParaRPr lang="en-ID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D1AA5C-42C0-488D-4E3F-877AE984EF2C}"/>
                </a:ext>
              </a:extLst>
            </p:cNvPr>
            <p:cNvSpPr/>
            <p:nvPr/>
          </p:nvSpPr>
          <p:spPr>
            <a:xfrm>
              <a:off x="7158512" y="2492062"/>
              <a:ext cx="1378039" cy="93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Energi</a:t>
              </a:r>
              <a:r>
                <a:rPr lang="en-US" dirty="0"/>
                <a:t> Fossil</a:t>
              </a:r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EB23-C754-E5D3-8104-CA7D4FDD5062}"/>
                </a:ext>
              </a:extLst>
            </p:cNvPr>
            <p:cNvSpPr/>
            <p:nvPr/>
          </p:nvSpPr>
          <p:spPr>
            <a:xfrm>
              <a:off x="7158512" y="4129244"/>
              <a:ext cx="1378039" cy="93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Energi</a:t>
              </a:r>
              <a:r>
                <a:rPr lang="en-US" dirty="0"/>
                <a:t> </a:t>
              </a:r>
              <a:r>
                <a:rPr lang="en-US" dirty="0" err="1"/>
                <a:t>Terbarukan</a:t>
              </a:r>
              <a:endParaRPr lang="en-ID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F9FA98A-5EA1-043D-4507-6A591E90187F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6516715" y="2960531"/>
              <a:ext cx="641797" cy="8339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2C5782A6-1213-B0B7-B0C6-5B45A0B649A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6516715" y="3794438"/>
              <a:ext cx="641797" cy="8032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C9F8B2-91D8-9E9C-C573-BD9601DCC012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8536551" y="2960531"/>
              <a:ext cx="654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16D429-B07E-4534-191C-BEC059350F41}"/>
                </a:ext>
              </a:extLst>
            </p:cNvPr>
            <p:cNvSpPr/>
            <p:nvPr/>
          </p:nvSpPr>
          <p:spPr>
            <a:xfrm>
              <a:off x="9191230" y="2492062"/>
              <a:ext cx="1378039" cy="93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Intensitas</a:t>
              </a:r>
              <a:r>
                <a:rPr lang="en-US" dirty="0"/>
                <a:t> Karbon Tinggi</a:t>
              </a:r>
              <a:endParaRPr lang="en-ID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DA226-1448-A290-530B-A75152C835E3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8536551" y="4597713"/>
              <a:ext cx="654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C0222A-FA28-A252-9AF2-79A138CCD476}"/>
                </a:ext>
              </a:extLst>
            </p:cNvPr>
            <p:cNvSpPr/>
            <p:nvPr/>
          </p:nvSpPr>
          <p:spPr>
            <a:xfrm>
              <a:off x="9191230" y="4129244"/>
              <a:ext cx="1378039" cy="93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Intensitas</a:t>
              </a:r>
              <a:r>
                <a:rPr lang="en-US" dirty="0"/>
                <a:t> Karbon </a:t>
              </a:r>
              <a:r>
                <a:rPr lang="en-US" dirty="0" err="1"/>
                <a:t>Rendah</a:t>
              </a:r>
              <a:endParaRPr lang="en-ID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BE5560-B230-50CC-EDBC-0C172D0E7EE6}"/>
                </a:ext>
              </a:extLst>
            </p:cNvPr>
            <p:cNvSpPr/>
            <p:nvPr/>
          </p:nvSpPr>
          <p:spPr>
            <a:xfrm>
              <a:off x="3118840" y="2492062"/>
              <a:ext cx="1378039" cy="93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Polusi</a:t>
              </a:r>
              <a:r>
                <a:rPr lang="en-US" dirty="0"/>
                <a:t> </a:t>
              </a:r>
              <a:r>
                <a:rPr lang="en-US" dirty="0" err="1"/>
                <a:t>Rendah</a:t>
              </a:r>
              <a:endParaRPr lang="en-ID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C5CA42-0EF8-82FE-3BCD-D5786DE3573D}"/>
                </a:ext>
              </a:extLst>
            </p:cNvPr>
            <p:cNvSpPr/>
            <p:nvPr/>
          </p:nvSpPr>
          <p:spPr>
            <a:xfrm>
              <a:off x="3132816" y="4128405"/>
              <a:ext cx="1378039" cy="93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Perawatan</a:t>
              </a:r>
              <a:r>
                <a:rPr lang="en-US" dirty="0"/>
                <a:t> </a:t>
              </a:r>
              <a:r>
                <a:rPr lang="en-US" dirty="0" err="1"/>
                <a:t>Lebih</a:t>
              </a:r>
              <a:r>
                <a:rPr lang="en-US" dirty="0"/>
                <a:t> </a:t>
              </a:r>
              <a:r>
                <a:rPr lang="en-US" dirty="0" err="1"/>
                <a:t>Mudah</a:t>
              </a:r>
              <a:endParaRPr lang="en-ID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507FC0-6644-CD4F-D8A6-650E104847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7426" y="2960530"/>
              <a:ext cx="641797" cy="8339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38259BC8-4C69-3F5F-65CD-36ED6F998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3867" y="3794438"/>
              <a:ext cx="641797" cy="8339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0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C45E-C00D-C31A-713F-15A0BF5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2EE9-D806-A4FE-E937-E6889053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Mengetahui</a:t>
            </a:r>
            <a:r>
              <a:rPr lang="en-US" dirty="0"/>
              <a:t> trend </a:t>
            </a:r>
            <a:r>
              <a:rPr lang="en-US" dirty="0" err="1"/>
              <a:t>energi</a:t>
            </a:r>
            <a:r>
              <a:rPr lang="en-US" dirty="0"/>
              <a:t> fossil, </a:t>
            </a:r>
            <a:r>
              <a:rPr lang="en-US" dirty="0" err="1"/>
              <a:t>energi</a:t>
            </a:r>
            <a:r>
              <a:rPr lang="en-US" dirty="0"/>
              <a:t> Renewable, dan </a:t>
            </a:r>
            <a:r>
              <a:rPr lang="en-US" dirty="0" err="1"/>
              <a:t>intensitas</a:t>
            </a:r>
            <a:r>
              <a:rPr lang="en-US" dirty="0"/>
              <a:t> CO2</a:t>
            </a:r>
          </a:p>
          <a:p>
            <a:r>
              <a:rPr lang="en-ID" dirty="0" err="1"/>
              <a:t>Mengetahui</a:t>
            </a:r>
            <a:r>
              <a:rPr lang="en-ID" dirty="0"/>
              <a:t> trend </a:t>
            </a:r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endParaRPr lang="en-ID" dirty="0"/>
          </a:p>
          <a:p>
            <a:r>
              <a:rPr lang="en-ID" dirty="0" err="1"/>
              <a:t>Mengetahui</a:t>
            </a:r>
            <a:r>
              <a:rPr lang="en-ID" dirty="0"/>
              <a:t> negara </a:t>
            </a:r>
            <a:r>
              <a:rPr lang="en-ID" dirty="0" err="1"/>
              <a:t>dengan</a:t>
            </a:r>
            <a:r>
              <a:rPr lang="en-ID" dirty="0"/>
              <a:t> trend </a:t>
            </a:r>
            <a:r>
              <a:rPr lang="en-ID" dirty="0" err="1"/>
              <a:t>energi</a:t>
            </a:r>
            <a:r>
              <a:rPr lang="en-ID" dirty="0"/>
              <a:t> Renewable </a:t>
            </a:r>
            <a:r>
              <a:rPr lang="en-ID" dirty="0" err="1"/>
              <a:t>tertinggi</a:t>
            </a:r>
            <a:r>
              <a:rPr lang="en-ID" dirty="0"/>
              <a:t> dan </a:t>
            </a:r>
            <a:r>
              <a:rPr lang="en-ID" dirty="0" err="1"/>
              <a:t>energi</a:t>
            </a:r>
            <a:r>
              <a:rPr lang="en-ID" dirty="0"/>
              <a:t> yang </a:t>
            </a:r>
            <a:r>
              <a:rPr lang="en-ID" dirty="0" err="1"/>
              <a:t>digunakannya</a:t>
            </a:r>
            <a:endParaRPr lang="en-ID" dirty="0"/>
          </a:p>
          <a:p>
            <a:r>
              <a:rPr lang="en-ID" dirty="0" err="1"/>
              <a:t>Mengetahui</a:t>
            </a:r>
            <a:r>
              <a:rPr lang="en-ID" dirty="0"/>
              <a:t> negara </a:t>
            </a:r>
            <a:r>
              <a:rPr lang="en-ID" dirty="0" err="1"/>
              <a:t>referensi</a:t>
            </a:r>
            <a:r>
              <a:rPr lang="en-ID" dirty="0"/>
              <a:t> yang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negara</a:t>
            </a:r>
          </a:p>
        </p:txBody>
      </p:sp>
    </p:spTree>
    <p:extLst>
      <p:ext uri="{BB962C8B-B14F-4D97-AF65-F5344CB8AC3E}">
        <p14:creationId xmlns:p14="http://schemas.microsoft.com/office/powerpoint/2010/main" val="17990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D774-483A-E999-137C-628BA4F5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</a:t>
            </a:r>
            <a:r>
              <a:rPr lang="en-US" dirty="0" err="1"/>
              <a:t>Energi</a:t>
            </a:r>
            <a:r>
              <a:rPr lang="en-US" dirty="0"/>
              <a:t> Fossil dan Renewable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4EB06-94B3-BF27-F11B-DF5F2B2C0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812" y="1690688"/>
            <a:ext cx="411005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CF3D0-902D-C99F-F0AB-A0602A25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14" y="1690689"/>
            <a:ext cx="4794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09FE-F603-3DC6-7AE4-F3E5969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</a:t>
            </a:r>
            <a:r>
              <a:rPr lang="en-US" dirty="0" err="1"/>
              <a:t>Intensitas</a:t>
            </a:r>
            <a:r>
              <a:rPr lang="en-US" dirty="0"/>
              <a:t> CO2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3B1BB-0848-FDCA-896F-9407CB969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062" y="1825625"/>
            <a:ext cx="4283875" cy="4351338"/>
          </a:xfrm>
        </p:spPr>
      </p:pic>
    </p:spTree>
    <p:extLst>
      <p:ext uri="{BB962C8B-B14F-4D97-AF65-F5344CB8AC3E}">
        <p14:creationId xmlns:p14="http://schemas.microsoft.com/office/powerpoint/2010/main" val="27479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B052-76A6-168B-415B-429B7BBD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Spesifik</a:t>
            </a:r>
            <a:endParaRPr lang="en-ID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4C2F03-C3F0-69CC-8086-ED1F34FE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1C8DF1-716C-F9DD-049C-CDE9D4F3F16F}"/>
              </a:ext>
            </a:extLst>
          </p:cNvPr>
          <p:cNvGrpSpPr/>
          <p:nvPr/>
        </p:nvGrpSpPr>
        <p:grpSpPr>
          <a:xfrm>
            <a:off x="2364310" y="2374052"/>
            <a:ext cx="7354885" cy="2857952"/>
            <a:chOff x="3896894" y="1688270"/>
            <a:chExt cx="5822694" cy="22625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7D382C-1D03-D6C4-1CD1-CD4290370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890" y="2452794"/>
              <a:ext cx="1057423" cy="73352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1E6853-DD7C-2DB8-954B-00FB7D476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2663" y="1690688"/>
              <a:ext cx="1352739" cy="7335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B5DA2B-45C8-BA1C-7AC3-545D9C923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2663" y="2462320"/>
              <a:ext cx="1047896" cy="7240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7B535-4FD4-C947-8769-A5447A37B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2189" y="3186321"/>
              <a:ext cx="1038370" cy="73352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10348F-EF0E-C7A8-9044-B753F885B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4890" y="3217318"/>
              <a:ext cx="1324160" cy="7335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4FB22CD-1058-F52C-A7B6-ADC4E4E21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7932" y="1728793"/>
              <a:ext cx="1360485" cy="7240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75EAA9-9BD6-0743-656E-0A0034B64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7932" y="2452793"/>
              <a:ext cx="2671656" cy="80409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3F35BC3-3909-9D0D-724A-C59ED4E7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96894" y="1688270"/>
              <a:ext cx="1372405" cy="733527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D2C128-816C-6F49-C651-2C5DD31D758C}"/>
              </a:ext>
            </a:extLst>
          </p:cNvPr>
          <p:cNvSpPr txBox="1"/>
          <p:nvPr/>
        </p:nvSpPr>
        <p:spPr>
          <a:xfrm>
            <a:off x="2359683" y="1983347"/>
            <a:ext cx="16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Energi</a:t>
            </a:r>
            <a:r>
              <a:rPr lang="en-US" sz="2000" b="1" dirty="0"/>
              <a:t> Fossil</a:t>
            </a:r>
            <a:endParaRPr lang="en-ID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1FA253-5942-3B5F-87BD-EC77A76EFE85}"/>
              </a:ext>
            </a:extLst>
          </p:cNvPr>
          <p:cNvSpPr txBox="1"/>
          <p:nvPr/>
        </p:nvSpPr>
        <p:spPr>
          <a:xfrm>
            <a:off x="4340343" y="1968351"/>
            <a:ext cx="261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Energi</a:t>
            </a:r>
            <a:r>
              <a:rPr lang="en-US" sz="2000" b="1" dirty="0"/>
              <a:t> </a:t>
            </a:r>
            <a:r>
              <a:rPr lang="en-US" sz="2000" b="1" dirty="0" err="1"/>
              <a:t>Terbarukan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353702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ED68-9FA4-AC43-A7B1-50E234B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Negara </a:t>
            </a:r>
            <a:r>
              <a:rPr lang="en-US" dirty="0" err="1"/>
              <a:t>dengan</a:t>
            </a:r>
            <a:r>
              <a:rPr lang="en-US" dirty="0"/>
              <a:t> Trend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Terbarukan</a:t>
            </a:r>
            <a:r>
              <a:rPr lang="en-US" dirty="0"/>
              <a:t> </a:t>
            </a:r>
            <a:r>
              <a:rPr lang="en-US" dirty="0" err="1"/>
              <a:t>Tertinggi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F015E-AF86-60FE-7146-CB88C6415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3" y="2131452"/>
            <a:ext cx="6373114" cy="2143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BED18-35A1-42DE-1EBE-DBC30F88C225}"/>
              </a:ext>
            </a:extLst>
          </p:cNvPr>
          <p:cNvSpPr txBox="1"/>
          <p:nvPr/>
        </p:nvSpPr>
        <p:spPr>
          <a:xfrm>
            <a:off x="2398690" y="4726548"/>
            <a:ext cx="73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terbarukan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Hydro</a:t>
            </a:r>
            <a:r>
              <a:rPr lang="en-US" dirty="0"/>
              <a:t> dan </a:t>
            </a:r>
            <a:r>
              <a:rPr lang="en-US" b="1" dirty="0"/>
              <a:t>Wind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25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6FC0-65EA-13BC-372A-AF8EA4BC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Negara </a:t>
            </a:r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BCFB-B1CE-1A63-ABA7-9163A053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Apakah</a:t>
            </a:r>
            <a:r>
              <a:rPr lang="en-US" sz="3600" dirty="0"/>
              <a:t> </a:t>
            </a:r>
            <a:r>
              <a:rPr lang="en-US" sz="3600" dirty="0" err="1"/>
              <a:t>mengikuti</a:t>
            </a:r>
            <a:r>
              <a:rPr lang="en-US" sz="3600" dirty="0"/>
              <a:t> trend </a:t>
            </a:r>
            <a:r>
              <a:rPr lang="en-US" sz="3600" dirty="0" err="1"/>
              <a:t>tertinggi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pilihan</a:t>
            </a:r>
            <a:r>
              <a:rPr lang="en-US" sz="3600" dirty="0"/>
              <a:t> yang </a:t>
            </a:r>
            <a:r>
              <a:rPr lang="en-US" sz="3600" dirty="0" err="1"/>
              <a:t>tepat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diterapkan</a:t>
            </a:r>
            <a:r>
              <a:rPr lang="en-US" sz="3600" dirty="0"/>
              <a:t> 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D131-DF7D-C9D1-1C26-5D00EB9C93DC}"/>
              </a:ext>
            </a:extLst>
          </p:cNvPr>
          <p:cNvSpPr txBox="1"/>
          <p:nvPr/>
        </p:nvSpPr>
        <p:spPr>
          <a:xfrm>
            <a:off x="1688864" y="4584879"/>
            <a:ext cx="8814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 factor lain yang </a:t>
            </a:r>
            <a:r>
              <a:rPr lang="en-US" sz="3600" dirty="0" err="1">
                <a:solidFill>
                  <a:srgbClr val="0070C0"/>
                </a:solidFill>
              </a:rPr>
              <a:t>perlu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ditinjau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selain</a:t>
            </a:r>
            <a:r>
              <a:rPr lang="en-US" sz="3600" dirty="0">
                <a:solidFill>
                  <a:srgbClr val="0070C0"/>
                </a:solidFill>
              </a:rPr>
              <a:t> trend</a:t>
            </a:r>
            <a:endParaRPr lang="en-ID" sz="3600" dirty="0">
              <a:solidFill>
                <a:srgbClr val="0070C0"/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137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Energi yang Digunakan dalam Elektrifikasi</vt:lpstr>
      <vt:lpstr>Kenapa memilih topik ini</vt:lpstr>
      <vt:lpstr>Kenapa memilih topik ini</vt:lpstr>
      <vt:lpstr>Tujuan Project</vt:lpstr>
      <vt:lpstr>Trend Energi Fossil dan Renewable</vt:lpstr>
      <vt:lpstr>Trend Intensitas CO2</vt:lpstr>
      <vt:lpstr>Trend Energi Spesifik</vt:lpstr>
      <vt:lpstr>5 Negara dengan Trend Energi Terbarukan Tertinggi</vt:lpstr>
      <vt:lpstr>Mencari Negara Referensi</vt:lpstr>
      <vt:lpstr>Mencari Negara Referensi</vt:lpstr>
      <vt:lpstr>Mencari Negara Referensi</vt:lpstr>
      <vt:lpstr>Mencari Negara 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 yang Digunakan dalam Elektrifikasi</dc:title>
  <dc:creator>ASUS</dc:creator>
  <cp:lastModifiedBy>ASUS</cp:lastModifiedBy>
  <cp:revision>1</cp:revision>
  <dcterms:created xsi:type="dcterms:W3CDTF">2022-10-19T11:07:08Z</dcterms:created>
  <dcterms:modified xsi:type="dcterms:W3CDTF">2022-10-19T11:32:00Z</dcterms:modified>
</cp:coreProperties>
</file>