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65" d="100"/>
          <a:sy n="65" d="100"/>
        </p:scale>
        <p:origin x="7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D4A-5CE2-4C2B-AB14-745F7D589466}" type="datetimeFigureOut">
              <a:rPr lang="en-ID" smtClean="0"/>
              <a:t>06/01/2025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B04-685E-4637-A94E-7B24C8E8D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040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D4A-5CE2-4C2B-AB14-745F7D589466}" type="datetimeFigureOut">
              <a:rPr lang="en-ID" smtClean="0"/>
              <a:t>06/01/2025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B04-685E-4637-A94E-7B24C8E8D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873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D4A-5CE2-4C2B-AB14-745F7D589466}" type="datetimeFigureOut">
              <a:rPr lang="en-ID" smtClean="0"/>
              <a:t>06/01/2025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B04-685E-4637-A94E-7B24C8E8D622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006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D4A-5CE2-4C2B-AB14-745F7D589466}" type="datetimeFigureOut">
              <a:rPr lang="en-ID" smtClean="0"/>
              <a:t>06/01/2025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B04-685E-4637-A94E-7B24C8E8D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6638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D4A-5CE2-4C2B-AB14-745F7D589466}" type="datetimeFigureOut">
              <a:rPr lang="en-ID" smtClean="0"/>
              <a:t>06/01/2025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B04-685E-4637-A94E-7B24C8E8D622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582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D4A-5CE2-4C2B-AB14-745F7D589466}" type="datetimeFigureOut">
              <a:rPr lang="en-ID" smtClean="0"/>
              <a:t>06/01/2025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B04-685E-4637-A94E-7B24C8E8D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49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D4A-5CE2-4C2B-AB14-745F7D589466}" type="datetimeFigureOut">
              <a:rPr lang="en-ID" smtClean="0"/>
              <a:t>06/01/2025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B04-685E-4637-A94E-7B24C8E8D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1308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D4A-5CE2-4C2B-AB14-745F7D589466}" type="datetimeFigureOut">
              <a:rPr lang="en-ID" smtClean="0"/>
              <a:t>06/01/2025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B04-685E-4637-A94E-7B24C8E8D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795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D4A-5CE2-4C2B-AB14-745F7D589466}" type="datetimeFigureOut">
              <a:rPr lang="en-ID" smtClean="0"/>
              <a:t>06/01/2025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B04-685E-4637-A94E-7B24C8E8D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301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D4A-5CE2-4C2B-AB14-745F7D589466}" type="datetimeFigureOut">
              <a:rPr lang="en-ID" smtClean="0"/>
              <a:t>06/01/2025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B04-685E-4637-A94E-7B24C8E8D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43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D4A-5CE2-4C2B-AB14-745F7D589466}" type="datetimeFigureOut">
              <a:rPr lang="en-ID" smtClean="0"/>
              <a:t>06/01/2025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B04-685E-4637-A94E-7B24C8E8D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63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D4A-5CE2-4C2B-AB14-745F7D589466}" type="datetimeFigureOut">
              <a:rPr lang="en-ID" smtClean="0"/>
              <a:t>06/01/2025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B04-685E-4637-A94E-7B24C8E8D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081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D4A-5CE2-4C2B-AB14-745F7D589466}" type="datetimeFigureOut">
              <a:rPr lang="en-ID" smtClean="0"/>
              <a:t>06/01/2025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B04-685E-4637-A94E-7B24C8E8D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53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D4A-5CE2-4C2B-AB14-745F7D589466}" type="datetimeFigureOut">
              <a:rPr lang="en-ID" smtClean="0"/>
              <a:t>06/01/2025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B04-685E-4637-A94E-7B24C8E8D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987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D4A-5CE2-4C2B-AB14-745F7D589466}" type="datetimeFigureOut">
              <a:rPr lang="en-ID" smtClean="0"/>
              <a:t>06/01/2025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B04-685E-4637-A94E-7B24C8E8D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628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CD4A-5CE2-4C2B-AB14-745F7D589466}" type="datetimeFigureOut">
              <a:rPr lang="en-ID" smtClean="0"/>
              <a:t>06/01/2025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B04-685E-4637-A94E-7B24C8E8D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215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ECD4A-5CE2-4C2B-AB14-745F7D589466}" type="datetimeFigureOut">
              <a:rPr lang="en-ID" smtClean="0"/>
              <a:t>06/01/2025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E85B04-685E-4637-A94E-7B24C8E8D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777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45FED00-D2B6-1015-57F9-CA96AFD80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8096" y="1467960"/>
            <a:ext cx="7215808" cy="2182279"/>
          </a:xfrm>
        </p:spPr>
        <p:txBody>
          <a:bodyPr>
            <a:normAutofit fontScale="90000"/>
          </a:bodyPr>
          <a:lstStyle/>
          <a:p>
            <a:pPr algn="l"/>
            <a:r>
              <a:rPr lang="en-ID" b="1" dirty="0" err="1"/>
              <a:t>Implementasi</a:t>
            </a:r>
            <a:r>
              <a:rPr lang="en-ID" b="1" dirty="0"/>
              <a:t> </a:t>
            </a:r>
            <a:r>
              <a:rPr lang="en-ID" b="1" dirty="0" err="1"/>
              <a:t>Sistem</a:t>
            </a:r>
            <a:r>
              <a:rPr lang="en-ID" b="1" dirty="0"/>
              <a:t> </a:t>
            </a:r>
            <a:r>
              <a:rPr lang="en-ID" b="1" dirty="0" err="1"/>
              <a:t>Pengaturan</a:t>
            </a:r>
            <a:r>
              <a:rPr lang="en-ID" b="1" dirty="0"/>
              <a:t> AC </a:t>
            </a:r>
            <a:r>
              <a:rPr lang="en-ID" b="1" dirty="0" err="1"/>
              <a:t>Otomatis</a:t>
            </a:r>
            <a:r>
              <a:rPr lang="en-ID" b="1" dirty="0"/>
              <a:t> </a:t>
            </a:r>
            <a:r>
              <a:rPr lang="en-ID" b="1" dirty="0" err="1"/>
              <a:t>Berbasis</a:t>
            </a:r>
            <a:r>
              <a:rPr lang="en-ID" b="1" dirty="0"/>
              <a:t> Fuzzy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4E8CEE50-D782-041C-E748-82B738C85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471820" cy="1096899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Nama: Muhamad Hidayatulloh</a:t>
            </a:r>
            <a:br>
              <a:rPr lang="en-US" sz="2000" dirty="0"/>
            </a:br>
            <a:r>
              <a:rPr lang="en-US" sz="2000" dirty="0"/>
              <a:t>Nim: 221011400697</a:t>
            </a:r>
            <a:br>
              <a:rPr lang="en-US" sz="2000" dirty="0"/>
            </a:br>
            <a:r>
              <a:rPr lang="en-US" sz="2000" dirty="0"/>
              <a:t>Mata </a:t>
            </a:r>
            <a:r>
              <a:rPr lang="en-US" sz="2000" dirty="0" err="1"/>
              <a:t>kuliah</a:t>
            </a:r>
            <a:r>
              <a:rPr lang="en-US" sz="2000" dirty="0"/>
              <a:t>: </a:t>
            </a:r>
            <a:r>
              <a:rPr lang="en-US" sz="2000" dirty="0" err="1"/>
              <a:t>Kecerdasan</a:t>
            </a:r>
            <a:r>
              <a:rPr lang="en-US" sz="2000" dirty="0"/>
              <a:t> </a:t>
            </a:r>
            <a:r>
              <a:rPr lang="en-US" sz="2000" dirty="0" err="1"/>
              <a:t>Buatan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61126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7D60A8D-15AC-FE6A-FFAB-71F0680B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46" y="165464"/>
            <a:ext cx="8596668" cy="792479"/>
          </a:xfrm>
        </p:spPr>
        <p:txBody>
          <a:bodyPr>
            <a:normAutofit/>
          </a:bodyPr>
          <a:lstStyle/>
          <a:p>
            <a:pPr algn="ctr"/>
            <a:r>
              <a:rPr lang="en-ID" sz="4000" b="1" dirty="0" err="1"/>
              <a:t>Pendahuluan</a:t>
            </a:r>
            <a:endParaRPr lang="en-ID" sz="4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A31111-BDB6-423B-8FBC-AD44348592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7846" y="957943"/>
            <a:ext cx="8750130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b="1" dirty="0" err="1"/>
              <a:t>Sistem</a:t>
            </a:r>
            <a:r>
              <a:rPr lang="en-ID" b="1" dirty="0"/>
              <a:t> Fuzzy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ketidakpastian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0 dan 1,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berpikir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pengaturan</a:t>
            </a:r>
            <a:r>
              <a:rPr lang="en-ID" dirty="0"/>
              <a:t> AC </a:t>
            </a:r>
            <a:r>
              <a:rPr lang="en-ID" dirty="0" err="1"/>
              <a:t>otomatis</a:t>
            </a:r>
            <a:r>
              <a:rPr lang="en-ID" dirty="0"/>
              <a:t>, </a:t>
            </a:r>
            <a:r>
              <a:rPr lang="en-ID" dirty="0" err="1"/>
              <a:t>sistem</a:t>
            </a:r>
            <a:r>
              <a:rPr lang="en-ID" dirty="0"/>
              <a:t> fuzzy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b="1" dirty="0" err="1"/>
              <a:t>kecepatan</a:t>
            </a:r>
            <a:r>
              <a:rPr lang="en-ID" b="1" dirty="0"/>
              <a:t> </a:t>
            </a:r>
            <a:r>
              <a:rPr lang="en-ID" b="1" dirty="0" err="1"/>
              <a:t>kipas</a:t>
            </a:r>
            <a:r>
              <a:rPr lang="en-ID" b="1" dirty="0"/>
              <a:t> AC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b="1" dirty="0" err="1"/>
              <a:t>suhu</a:t>
            </a:r>
            <a:r>
              <a:rPr lang="en-ID" dirty="0"/>
              <a:t> dan </a:t>
            </a:r>
            <a:r>
              <a:rPr lang="en-ID" b="1" dirty="0" err="1"/>
              <a:t>kelembapan</a:t>
            </a:r>
            <a:r>
              <a:rPr lang="en-ID" dirty="0"/>
              <a:t> </a:t>
            </a:r>
            <a:r>
              <a:rPr lang="en-ID" dirty="0" err="1"/>
              <a:t>ruangan</a:t>
            </a:r>
            <a:r>
              <a:rPr lang="en-ID" dirty="0"/>
              <a:t>. </a:t>
            </a:r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suhu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dan </a:t>
            </a:r>
            <a:r>
              <a:rPr lang="en-ID" dirty="0" err="1"/>
              <a:t>kelembapan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, </a:t>
            </a:r>
            <a:r>
              <a:rPr lang="en-ID" dirty="0" err="1"/>
              <a:t>kipas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berputar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kenyamanan</a:t>
            </a:r>
            <a:r>
              <a:rPr lang="en-ID" dirty="0"/>
              <a:t>.</a:t>
            </a:r>
          </a:p>
          <a:p>
            <a:r>
              <a:rPr lang="en-ID" b="1" dirty="0" err="1"/>
              <a:t>Manfaat</a:t>
            </a:r>
            <a:r>
              <a:rPr lang="en-ID" b="1" dirty="0"/>
              <a:t> </a:t>
            </a:r>
            <a:r>
              <a:rPr lang="en-ID" b="1" dirty="0" err="1"/>
              <a:t>Penggunaan</a:t>
            </a:r>
            <a:r>
              <a:rPr lang="en-ID" b="1" dirty="0"/>
              <a:t> </a:t>
            </a:r>
            <a:r>
              <a:rPr lang="en-ID" b="1" dirty="0" err="1"/>
              <a:t>Sistem</a:t>
            </a:r>
            <a:r>
              <a:rPr lang="en-ID" b="1" dirty="0"/>
              <a:t> Fuzzy: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Penyesuaian</a:t>
            </a:r>
            <a:r>
              <a:rPr lang="en-ID" b="1" dirty="0"/>
              <a:t> </a:t>
            </a:r>
            <a:r>
              <a:rPr lang="en-ID" b="1" dirty="0" err="1"/>
              <a:t>Akurat</a:t>
            </a:r>
            <a:r>
              <a:rPr lang="en-ID" dirty="0"/>
              <a:t>: </a:t>
            </a:r>
            <a:r>
              <a:rPr lang="en-ID" dirty="0" err="1"/>
              <a:t>Sistem</a:t>
            </a:r>
            <a:r>
              <a:rPr lang="en-ID" dirty="0"/>
              <a:t> fuzzy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halus</a:t>
            </a:r>
            <a:r>
              <a:rPr lang="en-ID" dirty="0"/>
              <a:t>,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kipas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ruangan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Kenyamanan</a:t>
            </a:r>
            <a:r>
              <a:rPr lang="en-ID" b="1" dirty="0"/>
              <a:t> </a:t>
            </a:r>
            <a:r>
              <a:rPr lang="en-ID" b="1" dirty="0" err="1"/>
              <a:t>Lebih</a:t>
            </a:r>
            <a:r>
              <a:rPr lang="en-ID" b="1" dirty="0"/>
              <a:t> Baik</a:t>
            </a:r>
            <a:r>
              <a:rPr lang="en-ID" dirty="0"/>
              <a:t>: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kipas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kenyamanan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Efisiensi</a:t>
            </a:r>
            <a:r>
              <a:rPr lang="en-ID" b="1" dirty="0"/>
              <a:t> Energi</a:t>
            </a:r>
            <a:r>
              <a:rPr lang="en-ID" dirty="0"/>
              <a:t>: </a:t>
            </a: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energi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kipas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Fleksibilitas</a:t>
            </a:r>
            <a:r>
              <a:rPr lang="en-ID" dirty="0"/>
              <a:t>: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suhu</a:t>
            </a:r>
            <a:r>
              <a:rPr lang="en-ID" dirty="0"/>
              <a:t> dan </a:t>
            </a:r>
            <a:r>
              <a:rPr lang="en-ID" dirty="0" err="1"/>
              <a:t>kelembapan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dinamis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Kualitas</a:t>
            </a:r>
            <a:r>
              <a:rPr lang="en-ID" b="1" dirty="0"/>
              <a:t> </a:t>
            </a:r>
            <a:r>
              <a:rPr lang="en-ID" b="1" dirty="0" err="1"/>
              <a:t>Kontrol</a:t>
            </a:r>
            <a:r>
              <a:rPr lang="en-ID" dirty="0"/>
              <a:t>: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responsif</a:t>
            </a:r>
            <a:r>
              <a:rPr lang="en-ID" dirty="0"/>
              <a:t> dan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konvensional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09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634C7FB-9C1D-E3C0-72E1-84B6EB6A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740" y="95794"/>
            <a:ext cx="7367332" cy="653143"/>
          </a:xfrm>
        </p:spPr>
        <p:txBody>
          <a:bodyPr>
            <a:noAutofit/>
          </a:bodyPr>
          <a:lstStyle/>
          <a:p>
            <a:r>
              <a:rPr lang="en-ID" sz="4000" b="1" dirty="0" err="1"/>
              <a:t>Variabel</a:t>
            </a:r>
            <a:r>
              <a:rPr lang="en-ID" sz="4000" b="1" dirty="0"/>
              <a:t> dan </a:t>
            </a:r>
            <a:r>
              <a:rPr lang="en-ID" sz="4000" b="1" dirty="0" err="1"/>
              <a:t>Himpunan</a:t>
            </a:r>
            <a:r>
              <a:rPr lang="en-ID" sz="4000" b="1" dirty="0"/>
              <a:t> Fuzzy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6210D8F0-B068-77C7-3C22-42AB05AB8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5" y="863028"/>
            <a:ext cx="3781027" cy="3063408"/>
          </a:xfr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667F879D-BBA1-E05A-E227-289C8DECA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78" y="863028"/>
            <a:ext cx="3781026" cy="2981555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4A8CF944-89A2-5EAC-439E-ADCE90B3B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46" y="799097"/>
            <a:ext cx="3869289" cy="3127339"/>
          </a:xfrm>
          <a:prstGeom prst="rect">
            <a:avLst/>
          </a:prstGeom>
        </p:spPr>
      </p:pic>
      <p:sp>
        <p:nvSpPr>
          <p:cNvPr id="12" name="Kotak Teks 11">
            <a:extLst>
              <a:ext uri="{FF2B5EF4-FFF2-40B4-BE49-F238E27FC236}">
                <a16:creationId xmlns:a16="http://schemas.microsoft.com/office/drawing/2014/main" id="{EC37BDE9-3D6F-1B12-F59D-1F41FFD0EA64}"/>
              </a:ext>
            </a:extLst>
          </p:cNvPr>
          <p:cNvSpPr txBox="1"/>
          <p:nvPr/>
        </p:nvSpPr>
        <p:spPr>
          <a:xfrm>
            <a:off x="278674" y="4240646"/>
            <a:ext cx="47539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- Input:</a:t>
            </a:r>
          </a:p>
          <a:p>
            <a:r>
              <a:rPr lang="en-ID" dirty="0"/>
              <a:t>  • </a:t>
            </a:r>
            <a:r>
              <a:rPr lang="en-ID" dirty="0" err="1"/>
              <a:t>Suhu</a:t>
            </a:r>
            <a:r>
              <a:rPr lang="en-ID" dirty="0"/>
              <a:t>: </a:t>
            </a:r>
            <a:r>
              <a:rPr lang="en-ID" dirty="0" err="1"/>
              <a:t>dingin</a:t>
            </a:r>
            <a:r>
              <a:rPr lang="en-ID" dirty="0"/>
              <a:t>, normal, </a:t>
            </a:r>
            <a:r>
              <a:rPr lang="en-ID" dirty="0" err="1"/>
              <a:t>panas</a:t>
            </a:r>
            <a:r>
              <a:rPr lang="en-ID" dirty="0"/>
              <a:t>.</a:t>
            </a:r>
          </a:p>
          <a:p>
            <a:r>
              <a:rPr lang="en-ID" dirty="0"/>
              <a:t>  • </a:t>
            </a:r>
            <a:r>
              <a:rPr lang="en-ID" dirty="0" err="1"/>
              <a:t>Kelembapan</a:t>
            </a:r>
            <a:r>
              <a:rPr lang="en-ID" dirty="0"/>
              <a:t>: </a:t>
            </a:r>
            <a:r>
              <a:rPr lang="en-ID" dirty="0" err="1"/>
              <a:t>rendah</a:t>
            </a:r>
            <a:r>
              <a:rPr lang="en-ID" dirty="0"/>
              <a:t>, </a:t>
            </a:r>
            <a:r>
              <a:rPr lang="en-ID" dirty="0" err="1"/>
              <a:t>sedang</a:t>
            </a:r>
            <a:r>
              <a:rPr lang="en-ID" dirty="0"/>
              <a:t>, </a:t>
            </a:r>
            <a:r>
              <a:rPr lang="en-ID" dirty="0" err="1"/>
              <a:t>tinggi</a:t>
            </a:r>
            <a:r>
              <a:rPr lang="en-ID" dirty="0"/>
              <a:t>.</a:t>
            </a:r>
          </a:p>
          <a:p>
            <a:r>
              <a:rPr lang="en-ID" dirty="0"/>
              <a:t>- Output:</a:t>
            </a:r>
          </a:p>
          <a:p>
            <a:r>
              <a:rPr lang="en-ID" dirty="0"/>
              <a:t>  •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kipas</a:t>
            </a:r>
            <a:r>
              <a:rPr lang="en-ID" dirty="0"/>
              <a:t>: </a:t>
            </a:r>
            <a:r>
              <a:rPr lang="en-ID" dirty="0" err="1"/>
              <a:t>lambat</a:t>
            </a:r>
            <a:r>
              <a:rPr lang="en-ID" dirty="0"/>
              <a:t>, </a:t>
            </a:r>
            <a:r>
              <a:rPr lang="en-ID" dirty="0" err="1"/>
              <a:t>sedang</a:t>
            </a:r>
            <a:r>
              <a:rPr lang="en-ID" dirty="0"/>
              <a:t>, </a:t>
            </a:r>
            <a:r>
              <a:rPr lang="en-ID" dirty="0" err="1"/>
              <a:t>cepat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042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DB68A14-460A-FA20-C0FC-B10068D5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6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Rule Base</a:t>
            </a:r>
            <a:endParaRPr lang="en-ID" sz="4000" b="1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DE9977BF-855C-AF61-F9A8-5071D3556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62" y="1934126"/>
            <a:ext cx="7368143" cy="4456239"/>
          </a:xfr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4B6B2916-3C17-22B3-326C-A964DF5C6AA6}"/>
              </a:ext>
            </a:extLst>
          </p:cNvPr>
          <p:cNvSpPr txBox="1"/>
          <p:nvPr/>
        </p:nvSpPr>
        <p:spPr>
          <a:xfrm>
            <a:off x="2159725" y="1568739"/>
            <a:ext cx="220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Fuzzy </a:t>
            </a:r>
          </a:p>
        </p:txBody>
      </p:sp>
    </p:spTree>
    <p:extLst>
      <p:ext uri="{BB962C8B-B14F-4D97-AF65-F5344CB8AC3E}">
        <p14:creationId xmlns:p14="http://schemas.microsoft.com/office/powerpoint/2010/main" val="339065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B0F7818-FB7F-5B55-447F-13C688C3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08" y="-42974"/>
            <a:ext cx="8596668" cy="827314"/>
          </a:xfrm>
        </p:spPr>
        <p:txBody>
          <a:bodyPr>
            <a:normAutofit/>
          </a:bodyPr>
          <a:lstStyle/>
          <a:p>
            <a:pPr algn="ctr"/>
            <a:r>
              <a:rPr lang="en-ID" sz="4000" b="1" dirty="0" err="1"/>
              <a:t>Implementasi</a:t>
            </a:r>
            <a:endParaRPr lang="en-ID" sz="4000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2114D5-B6D6-B25D-7255-C3526CC2EB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2766" y="672154"/>
            <a:ext cx="9224210" cy="60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Definisi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Fuzzy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suhu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Variabel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input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suhu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ruangan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rentang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16°C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hingga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35°C.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Didefinisikan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ctrl.Antecedent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mengindikasikan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bahwa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adalah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variabel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input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mempengaruhi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kelembapan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Variabel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input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kelembapan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udara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rentang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0%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hingga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100%. Juga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didefinisikan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ctrl.Antecedent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menunjukkan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variabel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sebagai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input.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kecepatan_kipas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Variabel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output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mewakili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kecepatan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kipas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dalam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persentase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hingga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100%)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berdasarkan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suhu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kelembapan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Didefinisikan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ctrl.Consequent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menunjukkan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bahwa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adalah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hasil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inferensi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Rule 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Aturan-aturan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fuzzy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menghubungkan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kondisi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input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suhu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kelembapan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output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kecepatan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kipas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Jika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suhu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dingin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kelembapan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kecepatan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kipas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lambat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Jika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suhu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kelembapan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tinggi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kecepatan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kipas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Aturan-aturan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fuzzy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(AND)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menggabungkan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kondisi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suhu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kelembapan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Simulasi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Perhitungan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Input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suhu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kelembapan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diberikan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fuzzy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dihitung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kipas_simulasi.input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suhu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kipas_simulasi.input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kelembapan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memasukkan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nilai-nilai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input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misalnya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suhu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30°C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kelembapan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65%).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Perhitungan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kipas_simulasi.compute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melakukan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perhitungan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menghasilkan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output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kecepatan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kipas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berdasarkan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aturan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didefinisikan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Hasilnya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adalah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menggambarkan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kecepatan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kipas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dalam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persentase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misalnya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82.38%).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5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EC46E86-09F3-B86D-5681-314DB475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54" y="35705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D" sz="4000" b="1" u="sng" dirty="0"/>
              <a:t>Hasil </a:t>
            </a:r>
            <a:r>
              <a:rPr lang="en-ID" sz="4000" b="1" u="sng" dirty="0" err="1"/>
              <a:t>Simulasi</a:t>
            </a:r>
            <a:endParaRPr lang="en-ID" sz="4000" b="1" u="sng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C7282783-966F-A1AC-2EE8-37B4E3046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05" y="1218315"/>
            <a:ext cx="6900332" cy="3881437"/>
          </a:xfr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B247A697-32F1-23AB-613A-2951E49CA859}"/>
              </a:ext>
            </a:extLst>
          </p:cNvPr>
          <p:cNvSpPr txBox="1"/>
          <p:nvPr/>
        </p:nvSpPr>
        <p:spPr>
          <a:xfrm>
            <a:off x="1802674" y="5249316"/>
            <a:ext cx="28800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Nilai input</a:t>
            </a:r>
            <a:br>
              <a:rPr lang="fi-FI" dirty="0"/>
            </a:br>
            <a:r>
              <a:rPr lang="fi-FI" dirty="0"/>
              <a:t>- Suhu: 30°C</a:t>
            </a:r>
          </a:p>
          <a:p>
            <a:r>
              <a:rPr lang="fi-FI" dirty="0"/>
              <a:t>- Kelembapan: 65%</a:t>
            </a:r>
            <a:br>
              <a:rPr lang="fi-FI" dirty="0"/>
            </a:br>
            <a:r>
              <a:rPr lang="fi-FI" dirty="0"/>
              <a:t>Hasil output</a:t>
            </a:r>
          </a:p>
          <a:p>
            <a:r>
              <a:rPr lang="en-ID" dirty="0"/>
              <a:t>-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kipas</a:t>
            </a:r>
            <a:r>
              <a:rPr lang="en-ID" dirty="0"/>
              <a:t>: 82.38%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660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FFA8333-37A1-AAA3-FCD5-AE781FB4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>
            <a:normAutofit/>
          </a:bodyPr>
          <a:lstStyle/>
          <a:p>
            <a:pPr algn="ctr"/>
            <a:r>
              <a:rPr lang="en-ID" sz="4000" b="1" dirty="0"/>
              <a:t>Kesimpulan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8899146-8451-23A9-A7AA-AA80F534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768" y="1976846"/>
            <a:ext cx="8596668" cy="3768425"/>
          </a:xfrm>
        </p:spPr>
        <p:txBody>
          <a:bodyPr/>
          <a:lstStyle/>
          <a:p>
            <a:r>
              <a:rPr lang="en-ID" dirty="0"/>
              <a:t>- </a:t>
            </a:r>
            <a:r>
              <a:rPr lang="en-ID" dirty="0" err="1"/>
              <a:t>Sistem</a:t>
            </a:r>
            <a:r>
              <a:rPr lang="en-ID" dirty="0"/>
              <a:t> fuzzy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pengaturan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kipas</a:t>
            </a:r>
            <a:r>
              <a:rPr lang="en-ID" dirty="0"/>
              <a:t> AC.</a:t>
            </a:r>
          </a:p>
          <a:p>
            <a:r>
              <a:rPr lang="en-ID" dirty="0"/>
              <a:t>-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yang </a:t>
            </a:r>
            <a:r>
              <a:rPr lang="en-ID" dirty="0" err="1"/>
              <a:t>fleksibel</a:t>
            </a:r>
            <a:r>
              <a:rPr lang="en-ID" dirty="0"/>
              <a:t> dan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suhu</a:t>
            </a:r>
            <a:r>
              <a:rPr lang="en-ID" dirty="0"/>
              <a:t> dan </a:t>
            </a:r>
            <a:r>
              <a:rPr lang="en-ID" dirty="0" err="1"/>
              <a:t>kelembapan</a:t>
            </a:r>
            <a:r>
              <a:rPr lang="en-ID" dirty="0"/>
              <a:t>.</a:t>
            </a:r>
          </a:p>
          <a:p>
            <a:r>
              <a:rPr lang="en-ID" dirty="0"/>
              <a:t>- </a:t>
            </a:r>
            <a:r>
              <a:rPr lang="en-ID" dirty="0" err="1"/>
              <a:t>Manfaat</a:t>
            </a:r>
            <a:r>
              <a:rPr lang="en-ID" dirty="0"/>
              <a:t>:</a:t>
            </a:r>
          </a:p>
          <a:p>
            <a:r>
              <a:rPr lang="en-ID" dirty="0"/>
              <a:t>  •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kenyamanan</a:t>
            </a:r>
            <a:r>
              <a:rPr lang="en-ID" dirty="0"/>
              <a:t>.</a:t>
            </a:r>
          </a:p>
          <a:p>
            <a:r>
              <a:rPr lang="en-ID" dirty="0"/>
              <a:t>  • </a:t>
            </a: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energi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3698129"/>
      </p:ext>
    </p:extLst>
  </p:cSld>
  <p:clrMapOvr>
    <a:masterClrMapping/>
  </p:clrMapOvr>
</p:sld>
</file>

<file path=ppt/theme/theme1.xml><?xml version="1.0" encoding="utf-8"?>
<a:theme xmlns:a="http://schemas.openxmlformats.org/drawingml/2006/main" name="Faset">
  <a:themeElements>
    <a:clrScheme name="Fas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525</Words>
  <Application>Microsoft Office PowerPoint</Application>
  <PresentationFormat>Layar Lebar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Trebuchet MS</vt:lpstr>
      <vt:lpstr>Wingdings 3</vt:lpstr>
      <vt:lpstr>Faset</vt:lpstr>
      <vt:lpstr>Implementasi Sistem Pengaturan AC Otomatis Berbasis Fuzzy</vt:lpstr>
      <vt:lpstr>Pendahuluan</vt:lpstr>
      <vt:lpstr>Variabel dan Himpunan Fuzzy</vt:lpstr>
      <vt:lpstr>Rule Base</vt:lpstr>
      <vt:lpstr>Implementasi</vt:lpstr>
      <vt:lpstr>Hasil Simulasi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muhamad hidayatulloh</dc:creator>
  <cp:lastModifiedBy>muhamad hidayatulloh</cp:lastModifiedBy>
  <cp:revision>1</cp:revision>
  <dcterms:created xsi:type="dcterms:W3CDTF">2025-01-06T16:20:00Z</dcterms:created>
  <dcterms:modified xsi:type="dcterms:W3CDTF">2025-01-06T18:52:01Z</dcterms:modified>
</cp:coreProperties>
</file>