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DC195F-24D6-4F3F-8E9C-EA2B78A1C640}" v="394" dt="2022-07-08T09:37:27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IMS Presentation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By Muhamed Jakupovic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8C5D8-1F65-7B19-F240-4DEA03D34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049"/>
            <a:ext cx="10515600" cy="1325563"/>
          </a:xfrm>
        </p:spPr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D9454-66BE-D3F9-7A4E-3501343D8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2207"/>
            <a:ext cx="10515600" cy="5364122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GB" dirty="0">
                <a:ea typeface="Calibri"/>
                <a:cs typeface="Calibri"/>
              </a:rPr>
              <a:t>In this project, I have created a IMS system using Java, MySQL, Maven, Jira, GitHub and draw.io. I had a number of requirements for the IMS project and I believe I had achieved the majority of them. They can be seen below:</a:t>
            </a:r>
          </a:p>
          <a:p>
            <a:endParaRPr lang="en-GB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Add a </a:t>
            </a:r>
            <a:r>
              <a:rPr lang="en-GB" b="1" dirty="0">
                <a:ea typeface="+mn-lt"/>
                <a:cs typeface="+mn-lt"/>
              </a:rPr>
              <a:t>customer</a:t>
            </a:r>
            <a:r>
              <a:rPr lang="en-GB" dirty="0">
                <a:ea typeface="+mn-lt"/>
                <a:cs typeface="+mn-lt"/>
              </a:rPr>
              <a:t> to the system</a:t>
            </a:r>
            <a:endParaRPr lang="en-GB" dirty="0">
              <a:ea typeface="Calibri" panose="020F0502020204030204"/>
              <a:cs typeface="Calibri" panose="020F0502020204030204"/>
            </a:endParaRPr>
          </a:p>
          <a:p>
            <a:r>
              <a:rPr lang="en-GB" dirty="0">
                <a:ea typeface="+mn-lt"/>
                <a:cs typeface="+mn-lt"/>
              </a:rPr>
              <a:t>View all </a:t>
            </a:r>
            <a:r>
              <a:rPr lang="en-GB" b="1" dirty="0">
                <a:ea typeface="+mn-lt"/>
                <a:cs typeface="+mn-lt"/>
              </a:rPr>
              <a:t>customers</a:t>
            </a:r>
            <a:r>
              <a:rPr lang="en-GB" dirty="0">
                <a:ea typeface="+mn-lt"/>
                <a:cs typeface="+mn-lt"/>
              </a:rPr>
              <a:t> in the system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Update a </a:t>
            </a:r>
            <a:r>
              <a:rPr lang="en-GB" b="1" dirty="0">
                <a:ea typeface="+mn-lt"/>
                <a:cs typeface="+mn-lt"/>
              </a:rPr>
              <a:t>customer</a:t>
            </a:r>
            <a:r>
              <a:rPr lang="en-GB" dirty="0">
                <a:ea typeface="+mn-lt"/>
                <a:cs typeface="+mn-lt"/>
              </a:rPr>
              <a:t> in the system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Delete a </a:t>
            </a:r>
            <a:r>
              <a:rPr lang="en-GB" b="1" dirty="0">
                <a:ea typeface="+mn-lt"/>
                <a:cs typeface="+mn-lt"/>
              </a:rPr>
              <a:t>customer</a:t>
            </a:r>
            <a:r>
              <a:rPr lang="en-GB" dirty="0">
                <a:ea typeface="+mn-lt"/>
                <a:cs typeface="+mn-lt"/>
              </a:rPr>
              <a:t> in the system.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Add an </a:t>
            </a:r>
            <a:r>
              <a:rPr lang="en-GB" b="1" dirty="0">
                <a:ea typeface="+mn-lt"/>
                <a:cs typeface="+mn-lt"/>
              </a:rPr>
              <a:t>item</a:t>
            </a:r>
            <a:r>
              <a:rPr lang="en-GB" dirty="0">
                <a:ea typeface="+mn-lt"/>
                <a:cs typeface="+mn-lt"/>
              </a:rPr>
              <a:t> to the system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View all </a:t>
            </a:r>
            <a:r>
              <a:rPr lang="en-GB" b="1" dirty="0">
                <a:ea typeface="+mn-lt"/>
                <a:cs typeface="+mn-lt"/>
              </a:rPr>
              <a:t>items</a:t>
            </a:r>
            <a:r>
              <a:rPr lang="en-GB" dirty="0">
                <a:ea typeface="+mn-lt"/>
                <a:cs typeface="+mn-lt"/>
              </a:rPr>
              <a:t> in the system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Update an </a:t>
            </a:r>
            <a:r>
              <a:rPr lang="en-GB" b="1" dirty="0">
                <a:ea typeface="+mn-lt"/>
                <a:cs typeface="+mn-lt"/>
              </a:rPr>
              <a:t>item</a:t>
            </a:r>
            <a:r>
              <a:rPr lang="en-GB" dirty="0">
                <a:ea typeface="+mn-lt"/>
                <a:cs typeface="+mn-lt"/>
              </a:rPr>
              <a:t> in the system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Delete an </a:t>
            </a:r>
            <a:r>
              <a:rPr lang="en-GB" b="1" dirty="0">
                <a:ea typeface="+mn-lt"/>
                <a:cs typeface="+mn-lt"/>
              </a:rPr>
              <a:t>item</a:t>
            </a:r>
            <a:r>
              <a:rPr lang="en-GB" dirty="0">
                <a:ea typeface="+mn-lt"/>
                <a:cs typeface="+mn-lt"/>
              </a:rPr>
              <a:t> in the system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Create an </a:t>
            </a:r>
            <a:r>
              <a:rPr lang="en-GB" b="1" dirty="0">
                <a:ea typeface="+mn-lt"/>
                <a:cs typeface="+mn-lt"/>
              </a:rPr>
              <a:t>order</a:t>
            </a:r>
            <a:r>
              <a:rPr lang="en-GB" dirty="0">
                <a:ea typeface="+mn-lt"/>
                <a:cs typeface="+mn-lt"/>
              </a:rPr>
              <a:t> in the system.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View all </a:t>
            </a:r>
            <a:r>
              <a:rPr lang="en-GB" b="1" dirty="0">
                <a:ea typeface="+mn-lt"/>
                <a:cs typeface="+mn-lt"/>
              </a:rPr>
              <a:t>orders</a:t>
            </a:r>
            <a:r>
              <a:rPr lang="en-GB" dirty="0">
                <a:ea typeface="+mn-lt"/>
                <a:cs typeface="+mn-lt"/>
              </a:rPr>
              <a:t> in the system.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Delete an </a:t>
            </a:r>
            <a:r>
              <a:rPr lang="en-GB" b="1" dirty="0">
                <a:ea typeface="+mn-lt"/>
                <a:cs typeface="+mn-lt"/>
              </a:rPr>
              <a:t>order</a:t>
            </a:r>
            <a:r>
              <a:rPr lang="en-GB" dirty="0">
                <a:ea typeface="+mn-lt"/>
                <a:cs typeface="+mn-lt"/>
              </a:rPr>
              <a:t> in the system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Add an </a:t>
            </a:r>
            <a:r>
              <a:rPr lang="en-GB" b="1" dirty="0">
                <a:ea typeface="+mn-lt"/>
                <a:cs typeface="+mn-lt"/>
              </a:rPr>
              <a:t>item</a:t>
            </a:r>
            <a:r>
              <a:rPr lang="en-GB" dirty="0">
                <a:ea typeface="+mn-lt"/>
                <a:cs typeface="+mn-lt"/>
              </a:rPr>
              <a:t> to an order.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Calculate a cost for an order.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Delete an </a:t>
            </a:r>
            <a:r>
              <a:rPr lang="en-GB" b="1" dirty="0">
                <a:ea typeface="+mn-lt"/>
                <a:cs typeface="+mn-lt"/>
              </a:rPr>
              <a:t>item</a:t>
            </a:r>
            <a:r>
              <a:rPr lang="en-GB" dirty="0">
                <a:ea typeface="+mn-lt"/>
                <a:cs typeface="+mn-lt"/>
              </a:rPr>
              <a:t> in an </a:t>
            </a:r>
            <a:r>
              <a:rPr lang="en-GB" b="1" dirty="0">
                <a:ea typeface="+mn-lt"/>
                <a:cs typeface="+mn-lt"/>
              </a:rPr>
              <a:t>order</a:t>
            </a:r>
            <a:endParaRPr lang="en-GB" dirty="0"/>
          </a:p>
          <a:p>
            <a:endParaRPr lang="en-GB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686327-22BD-C5AB-6461-5A6358BD493E}"/>
              </a:ext>
            </a:extLst>
          </p:cNvPr>
          <p:cNvSpPr txBox="1"/>
          <p:nvPr/>
        </p:nvSpPr>
        <p:spPr>
          <a:xfrm>
            <a:off x="6036198" y="1753564"/>
            <a:ext cx="274319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Calibri"/>
                <a:cs typeface="Calibri"/>
              </a:rPr>
              <a:t>Furthermore, a customer also had to have a name, an item needs to have name and a value and an order needs to have a customer and contain items.</a:t>
            </a:r>
          </a:p>
        </p:txBody>
      </p:sp>
    </p:spTree>
    <p:extLst>
      <p:ext uri="{BB962C8B-B14F-4D97-AF65-F5344CB8AC3E}">
        <p14:creationId xmlns:p14="http://schemas.microsoft.com/office/powerpoint/2010/main" val="2901449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31F4-91B8-3CB7-8A2F-E19C09C8F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859"/>
            <a:ext cx="10515600" cy="1325563"/>
          </a:xfrm>
        </p:spPr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Jira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B1CDC-AA85-4F39-E4D9-BE6566EF9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2916"/>
            <a:ext cx="10515600" cy="13226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Calibri"/>
                <a:cs typeface="Calibri"/>
              </a:rPr>
              <a:t>I used Jira to track my progress as I was making the IMS system. To begin with, I had fourteen tasks to do and I have succeeded in doing most of them.</a:t>
            </a:r>
            <a:endParaRPr lang="en-GB" dirty="0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6639B801-B22D-AA31-875F-A3CFB8358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38" y="2203928"/>
            <a:ext cx="10102769" cy="438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5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5E4FC-37E3-5FA9-9DBF-A00BA967E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07"/>
            <a:ext cx="10515600" cy="1325563"/>
          </a:xfrm>
        </p:spPr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ERD diagram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B6B90-D054-FA86-F025-2A8A732EE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8048" y="1333701"/>
            <a:ext cx="3725119" cy="4187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dirty="0">
                <a:ea typeface="Calibri"/>
                <a:cs typeface="Calibri"/>
              </a:rPr>
              <a:t>I have also created a ERD diagram in which I have listed what items will fall under each category, such as customers, orders and items. I have also made connections to show what is the relationship between customers, orders and items.</a:t>
            </a:r>
            <a:endParaRPr lang="en-GB" sz="2000" dirty="0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3559AC4-BB17-3CE5-F9C8-D7220849B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96" y="998513"/>
            <a:ext cx="7508110" cy="56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27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728E5-6B34-236F-39C2-0214BAD5C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91" y="95049"/>
            <a:ext cx="10515600" cy="1325563"/>
          </a:xfrm>
        </p:spPr>
        <p:txBody>
          <a:bodyPr/>
          <a:lstStyle/>
          <a:p>
            <a:r>
              <a:rPr lang="en-GB" dirty="0">
                <a:cs typeface="Calibri Light"/>
              </a:rPr>
              <a:t>Risk assessment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C5174-DF14-093A-8756-A3A640C0F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3997" y="99068"/>
            <a:ext cx="851896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I have also created a risk assessment using Microsoft excel. In the spreadsheet, I came up with some scenarios that could occur if this system was to be used.</a:t>
            </a:r>
            <a:endParaRPr lang="en-GB" dirty="0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A6ED6CC7-1423-D0E1-E714-14519103F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6" y="2359969"/>
            <a:ext cx="11916137" cy="276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IMS Presentation</vt:lpstr>
      <vt:lpstr>Introduction</vt:lpstr>
      <vt:lpstr>Jira</vt:lpstr>
      <vt:lpstr>ERD diagram</vt:lpstr>
      <vt:lpstr>Risk assessment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103</cp:revision>
  <dcterms:created xsi:type="dcterms:W3CDTF">2022-07-08T07:45:24Z</dcterms:created>
  <dcterms:modified xsi:type="dcterms:W3CDTF">2022-07-08T09:37:46Z</dcterms:modified>
</cp:coreProperties>
</file>