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5D1C-AF30-ED43-0391-9EB6CF3B1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DCEA5-6BE0-B88A-17A8-981E98C2A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3878F-9BB7-3143-5434-179499CB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D508-C5F0-FE33-4356-5B51D972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86DF3-B30A-808E-753B-69B69F86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DFAB-480D-7611-6DBE-3FE7CF04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5C81B-8D03-5328-349F-F7F4FC1E3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34DAC-B297-7C3E-6989-8011A362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C17F-4438-8934-409F-166CFF27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3F4F-30BA-E11E-86D2-8AB79916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8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0D2AF-56A3-C279-7198-3C57732FB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5AC8E-7E2A-ED39-6776-F0EDD67E0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9DA6F-C967-1F1C-8C47-922FDC9C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2EF56-043D-74CF-4D03-3C7396F7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739EF-9C59-E406-FAE1-64B99335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6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55C5-D313-40B4-94FD-0E751246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AF724-6B07-71F5-4D6A-2BFB4CBB0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F1273-546A-1700-04DE-E8F8C896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58CF-5ABC-9832-CECD-2BCB96E2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60109-6D6C-768C-95D7-45E81ACF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92FF-F809-DE17-B879-0F8E41EA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1386B-48BA-41FF-9055-6759E35C9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D372D-E2F1-7477-2DCE-ACE41FB7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A9FEE-F893-DB58-FA0C-996E13FC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C9A3F-F085-CE62-FF98-BA3B76C9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8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7075-AFE8-6D6C-BB5D-693664AA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4CEF-99A8-DE4F-A499-795C43A48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42015-A1B6-C43A-4720-B1EED5EB0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EFEC2-9B4A-8E44-972A-28542A43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04325-6A1F-4AF5-C387-998D63CE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FC837-CFAE-0FE7-E91D-C7419F76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3EDF-2D50-03BA-3B5B-322CE624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05CC4-F18A-9D60-DDB4-5AF3CD940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D0D29-6EA9-E6E4-3649-29662D4C5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B145A-0B76-C9B2-2D2C-119800B80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0D23D-FABC-9626-4924-E18A0D586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8E6CE-F613-7F08-53CA-7669EC8E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F99-132F-413F-B7EF-71A5C33F2ED6}" type="datetime1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485B56-2752-413F-E463-D370DA53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0E001-C9ED-7881-47EF-B226D248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7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102D-759D-4152-5C24-42A8CC08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3F5DC-9DE0-FBDA-CF8A-ED909A93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ED9D7-C3BF-2B02-5700-D028690F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51E5D-B4A7-EB55-19A9-249BC6CC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3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CDD71-23A3-960F-DBE9-AB362068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6E576-3C94-43B4-0BC4-7380A55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85FC3-BF78-A953-C4BA-43A5BB7D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9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2467D-66A9-2E41-929B-49D3F7E9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57868-527B-70C9-A102-85093F211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2370C-696F-0859-5761-03D7ACEE2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32CEF-EB79-4B9D-C8A9-231AC88D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148C8-6F84-8587-D479-FA04702E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F7C55-9B8F-B0AF-1C0A-CC55AAFF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036E-B91D-0B3B-36AC-3654EBFEF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5532F-1EBC-296A-0FBD-D1986A013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8B608-99E5-7571-732C-CE0B8E840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507D9-8021-019B-1064-DE228AE5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FE1CA-C577-255C-28C2-F298D909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130D1-DEFC-0C48-F40C-9BB2BFB1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9A033-45A3-338C-1EC0-FD3B4693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578D8-AF72-4597-E89E-4125EE980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9BEB1-BFA0-4169-A2E1-9E075DD09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9F8C9-60F6-7674-6F89-723C5F911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A5442-6667-01CC-2BF5-92EBB74F9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0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58048B4-3F65-4EB9-ABA8-099353BE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80D74A60-D3E1-5F5D-07C9-B35BEFDA71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b="6639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67C952-1D73-B5A1-9F97-9117F9996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2736390"/>
          </a:xfrm>
        </p:spPr>
        <p:txBody>
          <a:bodyPr anchor="b">
            <a:normAutofit/>
          </a:bodyPr>
          <a:lstStyle/>
          <a:p>
            <a:pPr algn="l"/>
            <a:r>
              <a:rPr lang="en-GB" sz="8000">
                <a:solidFill>
                  <a:schemeClr val="tx2"/>
                </a:solidFill>
              </a:rPr>
              <a:t>Practical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A83F7-049A-5C56-7566-284034D4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4067745"/>
            <a:ext cx="10530318" cy="1949813"/>
          </a:xfrm>
        </p:spPr>
        <p:txBody>
          <a:bodyPr anchor="t">
            <a:normAutofit/>
          </a:bodyPr>
          <a:lstStyle/>
          <a:p>
            <a:pPr algn="l"/>
            <a:r>
              <a:rPr lang="en-GB" sz="2200">
                <a:solidFill>
                  <a:schemeClr val="tx2"/>
                </a:solidFill>
              </a:rPr>
              <a:t>By Muhamed Jakupovic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86DB23-FEFE-4C3A-88FA-8E855AB1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22FAF-4B4F-40B1-97FF-67CD036C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488D89-E3BB-4E60-BF44-5F0BE92E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8FA7B87-C151-46CF-9E07-DD4FD971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EB480-500C-4A3E-BED3-513B88DB0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111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CE0FB-ADDD-4B37-A958-519663E8E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8A981E-6C01-464B-9B2A-810AFEC2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BC849-AC55-223B-478D-86BA1E71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68" y="278599"/>
            <a:ext cx="6278880" cy="1363218"/>
          </a:xfrm>
        </p:spPr>
        <p:txBody>
          <a:bodyPr anchor="b">
            <a:normAutofit/>
          </a:bodyPr>
          <a:lstStyle/>
          <a:p>
            <a:r>
              <a:rPr lang="en-GB" sz="8000" dirty="0">
                <a:solidFill>
                  <a:schemeClr val="tx2"/>
                </a:solidFill>
              </a:rPr>
              <a:t>ERD diagram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710E47-0781-4953-BBDA-8EF627A7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AB4E9544-B74D-6595-6D3E-B2C9E8584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1927649"/>
            <a:ext cx="6191250" cy="4184228"/>
          </a:xfr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5D265C-1D38-4B36-8572-366ED6A60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C536A3-D654-4FB9-BB50-B236B87BB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1ACF7F-B3F4-4E4E-AECF-076FA5AB6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A76DEDF-ED9E-43F5-BD8F-87A9A7A06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0F54156-259B-DA91-D029-D68BA987F4D0}"/>
              </a:ext>
            </a:extLst>
          </p:cNvPr>
          <p:cNvSpPr txBox="1"/>
          <p:nvPr/>
        </p:nvSpPr>
        <p:spPr>
          <a:xfrm>
            <a:off x="732568" y="2133600"/>
            <a:ext cx="29847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you can see the ERD diagram that I created for my practical project. I made three items that each have a number of entities within them and some of these entities link together.</a:t>
            </a:r>
          </a:p>
        </p:txBody>
      </p:sp>
    </p:spTree>
    <p:extLst>
      <p:ext uri="{BB962C8B-B14F-4D97-AF65-F5344CB8AC3E}">
        <p14:creationId xmlns:p14="http://schemas.microsoft.com/office/powerpoint/2010/main" val="352056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CE0FB-ADDD-4B37-A958-519663E8E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8A981E-6C01-464B-9B2A-810AFEC2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BD871-320E-6327-6878-93084D48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06989"/>
            <a:ext cx="6936105" cy="1382268"/>
          </a:xfrm>
        </p:spPr>
        <p:txBody>
          <a:bodyPr anchor="b">
            <a:normAutofit/>
          </a:bodyPr>
          <a:lstStyle/>
          <a:p>
            <a:r>
              <a:rPr lang="en-GB" sz="8000" dirty="0">
                <a:solidFill>
                  <a:schemeClr val="tx2"/>
                </a:solidFill>
              </a:rPr>
              <a:t>Risk assessment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710E47-0781-4953-BBDA-8EF627A7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4172A988-2A48-12C8-6B6A-1FED12612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7" y="4248945"/>
            <a:ext cx="11743225" cy="1515874"/>
          </a:xfr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5D265C-1D38-4B36-8572-366ED6A60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C536A3-D654-4FB9-BB50-B236B87BB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1ACF7F-B3F4-4E4E-AECF-076FA5AB6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A76DEDF-ED9E-43F5-BD8F-87A9A7A06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E060C15-6000-7C85-A9A5-F3E8F33B1735}"/>
              </a:ext>
            </a:extLst>
          </p:cNvPr>
          <p:cNvSpPr txBox="1"/>
          <p:nvPr/>
        </p:nvSpPr>
        <p:spPr>
          <a:xfrm>
            <a:off x="628650" y="19431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you can see the risk assessment that I made for my practical project. These scenarios are possible events that could happen with the library system, such as a customer losing a book or a book going out of stock. This also highlights a number of different aspects, such as an evaluation, likelihood, impact level, responsibility, response and control measures.</a:t>
            </a:r>
          </a:p>
        </p:txBody>
      </p:sp>
    </p:spTree>
    <p:extLst>
      <p:ext uri="{BB962C8B-B14F-4D97-AF65-F5344CB8AC3E}">
        <p14:creationId xmlns:p14="http://schemas.microsoft.com/office/powerpoint/2010/main" val="237148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CE0FB-ADDD-4B37-A958-519663E8E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8A981E-6C01-464B-9B2A-810AFEC2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0A975-5F03-A2E8-1CF3-FE25BA66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291"/>
            <a:ext cx="7298055" cy="1487043"/>
          </a:xfrm>
        </p:spPr>
        <p:txBody>
          <a:bodyPr anchor="b">
            <a:normAutofit/>
          </a:bodyPr>
          <a:lstStyle/>
          <a:p>
            <a:r>
              <a:rPr lang="en-GB" sz="8000" dirty="0">
                <a:solidFill>
                  <a:schemeClr val="tx2"/>
                </a:solidFill>
              </a:rPr>
              <a:t>Jira board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710E47-0781-4953-BBDA-8EF627A7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5D265C-1D38-4B36-8572-366ED6A60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C536A3-D654-4FB9-BB50-B236B87BB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1ACF7F-B3F4-4E4E-AECF-076FA5AB6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A76DEDF-ED9E-43F5-BD8F-87A9A7A06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91654AC-8A74-C507-83E9-F16BC905AF23}"/>
              </a:ext>
            </a:extLst>
          </p:cNvPr>
          <p:cNvSpPr txBox="1"/>
          <p:nvPr/>
        </p:nvSpPr>
        <p:spPr>
          <a:xfrm>
            <a:off x="840441" y="2371725"/>
            <a:ext cx="43221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is the jira board that I have created which has a number of tasks which has been split into three sections; to do, in progress and done. I have also made some child issues within the tasks and some of these have been completed whilst others have not.</a:t>
            </a:r>
          </a:p>
        </p:txBody>
      </p:sp>
      <p:pic>
        <p:nvPicPr>
          <p:cNvPr id="21" name="Content Placeholder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E6C581-90DF-7DD3-B333-EAC99CF83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613" y="169291"/>
            <a:ext cx="5162548" cy="5960134"/>
          </a:xfrm>
        </p:spPr>
      </p:pic>
    </p:spTree>
    <p:extLst>
      <p:ext uri="{BB962C8B-B14F-4D97-AF65-F5344CB8AC3E}">
        <p14:creationId xmlns:p14="http://schemas.microsoft.com/office/powerpoint/2010/main" val="420263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169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Practical project</vt:lpstr>
      <vt:lpstr>ERD diagram</vt:lpstr>
      <vt:lpstr>Risk assessment</vt:lpstr>
      <vt:lpstr>Jira 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project</dc:title>
  <dc:creator>Muhamed Jakupovic</dc:creator>
  <cp:lastModifiedBy>Muhamed Jakupovic</cp:lastModifiedBy>
  <cp:revision>1</cp:revision>
  <dcterms:created xsi:type="dcterms:W3CDTF">2022-08-12T07:32:42Z</dcterms:created>
  <dcterms:modified xsi:type="dcterms:W3CDTF">2022-08-12T08:58:10Z</dcterms:modified>
</cp:coreProperties>
</file>