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71" r:id="rId2"/>
    <p:sldId id="266" r:id="rId3"/>
    <p:sldId id="265" r:id="rId4"/>
    <p:sldId id="264" r:id="rId5"/>
    <p:sldId id="259" r:id="rId6"/>
    <p:sldId id="260" r:id="rId7"/>
    <p:sldId id="261" r:id="rId8"/>
    <p:sldId id="270" r:id="rId9"/>
    <p:sldId id="262" r:id="rId10"/>
    <p:sldId id="267" r:id="rId11"/>
    <p:sldId id="268" r:id="rId12"/>
    <p:sldId id="269" r:id="rId13"/>
    <p:sldId id="263" r:id="rId14"/>
    <p:sldId id="272" r:id="rId15"/>
    <p:sldId id="273" r:id="rId16"/>
    <p:sldId id="274" r:id="rId17"/>
    <p:sldId id="275" r:id="rId18"/>
  </p:sldIdLst>
  <p:sldSz cx="129603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122363"/>
            <a:ext cx="97202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602038"/>
            <a:ext cx="97202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D026-DD64-4984-A1D8-CB60E9FB0F6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1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D026-DD64-4984-A1D8-CB60E9FB0F6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3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65125"/>
            <a:ext cx="27945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65125"/>
            <a:ext cx="822172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D026-DD64-4984-A1D8-CB60E9FB0F6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2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D026-DD64-4984-A1D8-CB60E9FB0F6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9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9739"/>
            <a:ext cx="1117830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89464"/>
            <a:ext cx="1117830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D026-DD64-4984-A1D8-CB60E9FB0F6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5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825625"/>
            <a:ext cx="550814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825625"/>
            <a:ext cx="550814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D026-DD64-4984-A1D8-CB60E9FB0F6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65126"/>
            <a:ext cx="1117830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681163"/>
            <a:ext cx="54828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505075"/>
            <a:ext cx="548283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681163"/>
            <a:ext cx="5509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505075"/>
            <a:ext cx="55098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D026-DD64-4984-A1D8-CB60E9FB0F6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D026-DD64-4984-A1D8-CB60E9FB0F6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3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D026-DD64-4984-A1D8-CB60E9FB0F6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7200"/>
            <a:ext cx="4180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87426"/>
            <a:ext cx="656117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7400"/>
            <a:ext cx="4180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D026-DD64-4984-A1D8-CB60E9FB0F6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8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7200"/>
            <a:ext cx="4180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09837" y="987426"/>
            <a:ext cx="656117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7400"/>
            <a:ext cx="4180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D026-DD64-4984-A1D8-CB60E9FB0F6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1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65126"/>
            <a:ext cx="111783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5625"/>
            <a:ext cx="111783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356351"/>
            <a:ext cx="2916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0D026-DD64-4984-A1D8-CB60E9FB0F6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356351"/>
            <a:ext cx="43741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356351"/>
            <a:ext cx="2916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School Management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Prsented by Mohamed Ramadan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50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31"/>
          <p:cNvSpPr/>
          <p:nvPr/>
        </p:nvSpPr>
        <p:spPr>
          <a:xfrm>
            <a:off x="2947743" y="173809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Database</a:t>
            </a:r>
            <a:endParaRPr lang="en-US" sz="1913" dirty="0"/>
          </a:p>
        </p:txBody>
      </p:sp>
      <p:sp>
        <p:nvSpPr>
          <p:cNvPr id="33" name="Flowchart: Process 32"/>
          <p:cNvSpPr/>
          <p:nvPr/>
        </p:nvSpPr>
        <p:spPr>
          <a:xfrm>
            <a:off x="5892641" y="1738098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Edit</a:t>
            </a:r>
            <a:endParaRPr lang="en-US" sz="1913" dirty="0"/>
          </a:p>
        </p:txBody>
      </p:sp>
      <p:sp>
        <p:nvSpPr>
          <p:cNvPr id="34" name="Flowchart: Process 33"/>
          <p:cNvSpPr/>
          <p:nvPr/>
        </p:nvSpPr>
        <p:spPr>
          <a:xfrm>
            <a:off x="5892641" y="54166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Create</a:t>
            </a:r>
            <a:endParaRPr lang="en-US" sz="1913" dirty="0"/>
          </a:p>
        </p:txBody>
      </p:sp>
      <p:sp>
        <p:nvSpPr>
          <p:cNvPr id="35" name="Flowchart: Process 34"/>
          <p:cNvSpPr/>
          <p:nvPr/>
        </p:nvSpPr>
        <p:spPr>
          <a:xfrm>
            <a:off x="5920023" y="3422031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Print</a:t>
            </a:r>
            <a:endParaRPr lang="en-US" sz="1913" dirty="0"/>
          </a:p>
        </p:txBody>
      </p:sp>
      <p:sp>
        <p:nvSpPr>
          <p:cNvPr id="39" name="Right Arrow 38"/>
          <p:cNvSpPr/>
          <p:nvPr/>
        </p:nvSpPr>
        <p:spPr>
          <a:xfrm>
            <a:off x="5084491" y="1955832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0" name="Right Arrow 39"/>
          <p:cNvSpPr/>
          <p:nvPr/>
        </p:nvSpPr>
        <p:spPr>
          <a:xfrm>
            <a:off x="8029388" y="1955834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1" name="Right Arrow 40"/>
          <p:cNvSpPr/>
          <p:nvPr/>
        </p:nvSpPr>
        <p:spPr>
          <a:xfrm>
            <a:off x="8028875" y="3640935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2" name="Right Arrow 41"/>
          <p:cNvSpPr/>
          <p:nvPr/>
        </p:nvSpPr>
        <p:spPr>
          <a:xfrm>
            <a:off x="8028875" y="270733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1" name="Flowchart: Connector 50"/>
          <p:cNvSpPr/>
          <p:nvPr/>
        </p:nvSpPr>
        <p:spPr>
          <a:xfrm>
            <a:off x="857451" y="1651287"/>
            <a:ext cx="1066055" cy="10748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2161980" y="1955831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3" name="Flowchart: Process 52"/>
          <p:cNvSpPr/>
          <p:nvPr/>
        </p:nvSpPr>
        <p:spPr>
          <a:xfrm>
            <a:off x="8837539" y="1738098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 to replace old info</a:t>
            </a:r>
            <a:endParaRPr lang="en-US" sz="1913" dirty="0"/>
          </a:p>
        </p:txBody>
      </p:sp>
      <p:sp>
        <p:nvSpPr>
          <p:cNvPr id="54" name="Flowchart: Process 53"/>
          <p:cNvSpPr/>
          <p:nvPr/>
        </p:nvSpPr>
        <p:spPr>
          <a:xfrm>
            <a:off x="8837539" y="54166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</a:t>
            </a:r>
            <a:endParaRPr lang="en-US" sz="1913" dirty="0"/>
          </a:p>
        </p:txBody>
      </p:sp>
      <p:sp>
        <p:nvSpPr>
          <p:cNvPr id="55" name="Flowchart: Process 54"/>
          <p:cNvSpPr/>
          <p:nvPr/>
        </p:nvSpPr>
        <p:spPr>
          <a:xfrm>
            <a:off x="8864921" y="3422031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Existed Student Account info or Scores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5084490" y="270732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8" name="Right Arrow 67"/>
          <p:cNvSpPr/>
          <p:nvPr/>
        </p:nvSpPr>
        <p:spPr>
          <a:xfrm>
            <a:off x="5083977" y="3640932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3" name="Rectangle 2"/>
          <p:cNvSpPr/>
          <p:nvPr/>
        </p:nvSpPr>
        <p:spPr>
          <a:xfrm>
            <a:off x="290661" y="3322654"/>
            <a:ext cx="28998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it works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1457101" y="306088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23" name="Right Arrow 22"/>
          <p:cNvSpPr/>
          <p:nvPr/>
        </p:nvSpPr>
        <p:spPr>
          <a:xfrm>
            <a:off x="1457100" y="3851221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25" name="Rectangle 24"/>
          <p:cNvSpPr/>
          <p:nvPr/>
        </p:nvSpPr>
        <p:spPr>
          <a:xfrm>
            <a:off x="5168309" y="761143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56914" y="771745"/>
            <a:ext cx="7056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184" y="4587367"/>
            <a:ext cx="1284116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1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creating a place in memeory which is going to hold an student account(info+grades) this step will be done repeatedly as the user want.</a:t>
            </a:r>
          </a:p>
          <a:p>
            <a:r>
              <a:rPr lang="en-US" sz="3000" b="1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2.1- it asks the user to enter the info of student(saved in the new memory).</a:t>
            </a:r>
          </a:p>
        </p:txBody>
      </p:sp>
    </p:spTree>
    <p:extLst>
      <p:ext uri="{BB962C8B-B14F-4D97-AF65-F5344CB8AC3E}">
        <p14:creationId xmlns:p14="http://schemas.microsoft.com/office/powerpoint/2010/main" val="28182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31"/>
          <p:cNvSpPr/>
          <p:nvPr/>
        </p:nvSpPr>
        <p:spPr>
          <a:xfrm>
            <a:off x="2947743" y="1839697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Database</a:t>
            </a:r>
            <a:endParaRPr lang="en-US" sz="1913" dirty="0"/>
          </a:p>
        </p:txBody>
      </p:sp>
      <p:sp>
        <p:nvSpPr>
          <p:cNvPr id="33" name="Flowchart: Process 32"/>
          <p:cNvSpPr/>
          <p:nvPr/>
        </p:nvSpPr>
        <p:spPr>
          <a:xfrm>
            <a:off x="5892641" y="1839696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Edit</a:t>
            </a:r>
            <a:endParaRPr lang="en-US" sz="1913" dirty="0"/>
          </a:p>
        </p:txBody>
      </p:sp>
      <p:sp>
        <p:nvSpPr>
          <p:cNvPr id="34" name="Flowchart: Process 33"/>
          <p:cNvSpPr/>
          <p:nvPr/>
        </p:nvSpPr>
        <p:spPr>
          <a:xfrm>
            <a:off x="5892641" y="15576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Create</a:t>
            </a:r>
            <a:endParaRPr lang="en-US" sz="1913" dirty="0"/>
          </a:p>
        </p:txBody>
      </p:sp>
      <p:sp>
        <p:nvSpPr>
          <p:cNvPr id="35" name="Flowchart: Process 34"/>
          <p:cNvSpPr/>
          <p:nvPr/>
        </p:nvSpPr>
        <p:spPr>
          <a:xfrm>
            <a:off x="5920023" y="352362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Print</a:t>
            </a:r>
            <a:endParaRPr lang="en-US" sz="1913" dirty="0"/>
          </a:p>
        </p:txBody>
      </p:sp>
      <p:sp>
        <p:nvSpPr>
          <p:cNvPr id="39" name="Right Arrow 38"/>
          <p:cNvSpPr/>
          <p:nvPr/>
        </p:nvSpPr>
        <p:spPr>
          <a:xfrm>
            <a:off x="5084491" y="205743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0" name="Right Arrow 39"/>
          <p:cNvSpPr/>
          <p:nvPr/>
        </p:nvSpPr>
        <p:spPr>
          <a:xfrm>
            <a:off x="8029388" y="2057432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1" name="Right Arrow 40"/>
          <p:cNvSpPr/>
          <p:nvPr/>
        </p:nvSpPr>
        <p:spPr>
          <a:xfrm>
            <a:off x="8028875" y="3742533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2" name="Right Arrow 41"/>
          <p:cNvSpPr/>
          <p:nvPr/>
        </p:nvSpPr>
        <p:spPr>
          <a:xfrm>
            <a:off x="8028875" y="372331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1" name="Flowchart: Connector 50"/>
          <p:cNvSpPr/>
          <p:nvPr/>
        </p:nvSpPr>
        <p:spPr>
          <a:xfrm>
            <a:off x="857451" y="1752885"/>
            <a:ext cx="1066055" cy="10748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2161980" y="2057429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3" name="Flowchart: Process 52"/>
          <p:cNvSpPr/>
          <p:nvPr/>
        </p:nvSpPr>
        <p:spPr>
          <a:xfrm>
            <a:off x="8837539" y="1839696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 to replace old info</a:t>
            </a:r>
            <a:endParaRPr lang="en-US" sz="1913" dirty="0"/>
          </a:p>
        </p:txBody>
      </p:sp>
      <p:sp>
        <p:nvSpPr>
          <p:cNvPr id="54" name="Flowchart: Process 53"/>
          <p:cNvSpPr/>
          <p:nvPr/>
        </p:nvSpPr>
        <p:spPr>
          <a:xfrm>
            <a:off x="8837539" y="15576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</a:t>
            </a:r>
            <a:endParaRPr lang="en-US" sz="1913" dirty="0"/>
          </a:p>
        </p:txBody>
      </p:sp>
      <p:sp>
        <p:nvSpPr>
          <p:cNvPr id="55" name="Flowchart: Process 54"/>
          <p:cNvSpPr/>
          <p:nvPr/>
        </p:nvSpPr>
        <p:spPr>
          <a:xfrm>
            <a:off x="8864921" y="352362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Existed Student Account info or Scores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5084490" y="37233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8" name="Right Arrow 67"/>
          <p:cNvSpPr/>
          <p:nvPr/>
        </p:nvSpPr>
        <p:spPr>
          <a:xfrm>
            <a:off x="5083977" y="374253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3" name="Rectangle 2"/>
          <p:cNvSpPr/>
          <p:nvPr/>
        </p:nvSpPr>
        <p:spPr>
          <a:xfrm>
            <a:off x="290661" y="3816137"/>
            <a:ext cx="28998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it works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1457101" y="3554363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23" name="Right Arrow 22"/>
          <p:cNvSpPr/>
          <p:nvPr/>
        </p:nvSpPr>
        <p:spPr>
          <a:xfrm>
            <a:off x="1457100" y="4344704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26" name="Rectangle 25"/>
          <p:cNvSpPr/>
          <p:nvPr/>
        </p:nvSpPr>
        <p:spPr>
          <a:xfrm>
            <a:off x="5183994" y="254833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40257" y="2546828"/>
            <a:ext cx="7056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9566" y="4892046"/>
            <a:ext cx="1284116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3- search for an specified student to be edit(info).</a:t>
            </a:r>
          </a:p>
          <a:p>
            <a:r>
              <a:rPr lang="en-US" sz="3200" b="1" cap="none" spc="0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3.1- it asks the user to enter new info and replace it with the old info.</a:t>
            </a:r>
          </a:p>
        </p:txBody>
      </p:sp>
    </p:spTree>
    <p:extLst>
      <p:ext uri="{BB962C8B-B14F-4D97-AF65-F5344CB8AC3E}">
        <p14:creationId xmlns:p14="http://schemas.microsoft.com/office/powerpoint/2010/main" val="27816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31"/>
          <p:cNvSpPr/>
          <p:nvPr/>
        </p:nvSpPr>
        <p:spPr>
          <a:xfrm>
            <a:off x="2947743" y="1839697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Database</a:t>
            </a:r>
            <a:endParaRPr lang="en-US" sz="1913" dirty="0"/>
          </a:p>
        </p:txBody>
      </p:sp>
      <p:sp>
        <p:nvSpPr>
          <p:cNvPr id="33" name="Flowchart: Process 32"/>
          <p:cNvSpPr/>
          <p:nvPr/>
        </p:nvSpPr>
        <p:spPr>
          <a:xfrm>
            <a:off x="5892641" y="1839696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Edit</a:t>
            </a:r>
            <a:endParaRPr lang="en-US" sz="1913" dirty="0"/>
          </a:p>
        </p:txBody>
      </p:sp>
      <p:sp>
        <p:nvSpPr>
          <p:cNvPr id="34" name="Flowchart: Process 33"/>
          <p:cNvSpPr/>
          <p:nvPr/>
        </p:nvSpPr>
        <p:spPr>
          <a:xfrm>
            <a:off x="5892641" y="15576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Create</a:t>
            </a:r>
            <a:endParaRPr lang="en-US" sz="1913" dirty="0"/>
          </a:p>
        </p:txBody>
      </p:sp>
      <p:sp>
        <p:nvSpPr>
          <p:cNvPr id="35" name="Flowchart: Process 34"/>
          <p:cNvSpPr/>
          <p:nvPr/>
        </p:nvSpPr>
        <p:spPr>
          <a:xfrm>
            <a:off x="5920023" y="352362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Print</a:t>
            </a:r>
            <a:endParaRPr lang="en-US" sz="1913" dirty="0"/>
          </a:p>
        </p:txBody>
      </p:sp>
      <p:sp>
        <p:nvSpPr>
          <p:cNvPr id="39" name="Right Arrow 38"/>
          <p:cNvSpPr/>
          <p:nvPr/>
        </p:nvSpPr>
        <p:spPr>
          <a:xfrm>
            <a:off x="5084491" y="205743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0" name="Right Arrow 39"/>
          <p:cNvSpPr/>
          <p:nvPr/>
        </p:nvSpPr>
        <p:spPr>
          <a:xfrm>
            <a:off x="8029388" y="2057432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1" name="Right Arrow 40"/>
          <p:cNvSpPr/>
          <p:nvPr/>
        </p:nvSpPr>
        <p:spPr>
          <a:xfrm>
            <a:off x="8028875" y="3742533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2" name="Right Arrow 41"/>
          <p:cNvSpPr/>
          <p:nvPr/>
        </p:nvSpPr>
        <p:spPr>
          <a:xfrm>
            <a:off x="8028875" y="372331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1" name="Flowchart: Connector 50"/>
          <p:cNvSpPr/>
          <p:nvPr/>
        </p:nvSpPr>
        <p:spPr>
          <a:xfrm>
            <a:off x="857451" y="1752885"/>
            <a:ext cx="1066055" cy="10748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2161980" y="2057429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3" name="Flowchart: Process 52"/>
          <p:cNvSpPr/>
          <p:nvPr/>
        </p:nvSpPr>
        <p:spPr>
          <a:xfrm>
            <a:off x="8837539" y="1839696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 to replace old info</a:t>
            </a:r>
            <a:endParaRPr lang="en-US" sz="1913" dirty="0"/>
          </a:p>
        </p:txBody>
      </p:sp>
      <p:sp>
        <p:nvSpPr>
          <p:cNvPr id="54" name="Flowchart: Process 53"/>
          <p:cNvSpPr/>
          <p:nvPr/>
        </p:nvSpPr>
        <p:spPr>
          <a:xfrm>
            <a:off x="8837539" y="15576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</a:t>
            </a:r>
            <a:endParaRPr lang="en-US" sz="1913" dirty="0"/>
          </a:p>
        </p:txBody>
      </p:sp>
      <p:sp>
        <p:nvSpPr>
          <p:cNvPr id="55" name="Flowchart: Process 54"/>
          <p:cNvSpPr/>
          <p:nvPr/>
        </p:nvSpPr>
        <p:spPr>
          <a:xfrm>
            <a:off x="8864921" y="352362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Existed Student Account info or Scores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5084490" y="37233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8" name="Right Arrow 67"/>
          <p:cNvSpPr/>
          <p:nvPr/>
        </p:nvSpPr>
        <p:spPr>
          <a:xfrm>
            <a:off x="5083977" y="374253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3" name="Rectangle 2"/>
          <p:cNvSpPr/>
          <p:nvPr/>
        </p:nvSpPr>
        <p:spPr>
          <a:xfrm>
            <a:off x="290661" y="3816137"/>
            <a:ext cx="28998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it works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1457101" y="3554363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23" name="Right Arrow 22"/>
          <p:cNvSpPr/>
          <p:nvPr/>
        </p:nvSpPr>
        <p:spPr>
          <a:xfrm>
            <a:off x="1457100" y="4344704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27" name="Rectangle 26"/>
          <p:cNvSpPr/>
          <p:nvPr/>
        </p:nvSpPr>
        <p:spPr>
          <a:xfrm>
            <a:off x="5168309" y="423343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44121" y="4233432"/>
            <a:ext cx="7056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9566" y="4892046"/>
            <a:ext cx="1284116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4- accounts are existed(created and/or edited by 1,2) in memory and ready to be printed.</a:t>
            </a:r>
          </a:p>
          <a:p>
            <a:r>
              <a:rPr lang="en-US" sz="30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41- ask the user to print in which way (There is diffrent ways A-Z or Grades).</a:t>
            </a:r>
          </a:p>
        </p:txBody>
      </p:sp>
    </p:spTree>
    <p:extLst>
      <p:ext uri="{BB962C8B-B14F-4D97-AF65-F5344CB8AC3E}">
        <p14:creationId xmlns:p14="http://schemas.microsoft.com/office/powerpoint/2010/main" val="40978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31"/>
          <p:cNvSpPr/>
          <p:nvPr/>
        </p:nvSpPr>
        <p:spPr>
          <a:xfrm>
            <a:off x="3673456" y="2260612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Database</a:t>
            </a:r>
            <a:endParaRPr lang="en-US" sz="1913" dirty="0"/>
          </a:p>
        </p:txBody>
      </p:sp>
      <p:sp>
        <p:nvSpPr>
          <p:cNvPr id="33" name="Flowchart: Process 32"/>
          <p:cNvSpPr/>
          <p:nvPr/>
        </p:nvSpPr>
        <p:spPr>
          <a:xfrm>
            <a:off x="6618354" y="2260611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Edit</a:t>
            </a:r>
            <a:endParaRPr lang="en-US" sz="1913" dirty="0"/>
          </a:p>
        </p:txBody>
      </p:sp>
      <p:sp>
        <p:nvSpPr>
          <p:cNvPr id="34" name="Flowchart: Process 33"/>
          <p:cNvSpPr/>
          <p:nvPr/>
        </p:nvSpPr>
        <p:spPr>
          <a:xfrm>
            <a:off x="6618354" y="57667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Create</a:t>
            </a:r>
            <a:endParaRPr lang="en-US" sz="1913" dirty="0"/>
          </a:p>
        </p:txBody>
      </p:sp>
      <p:sp>
        <p:nvSpPr>
          <p:cNvPr id="35" name="Flowchart: Process 34"/>
          <p:cNvSpPr/>
          <p:nvPr/>
        </p:nvSpPr>
        <p:spPr>
          <a:xfrm>
            <a:off x="6645736" y="394454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Print</a:t>
            </a:r>
            <a:endParaRPr lang="en-US" sz="1913" dirty="0"/>
          </a:p>
        </p:txBody>
      </p:sp>
      <p:sp>
        <p:nvSpPr>
          <p:cNvPr id="39" name="Right Arrow 38"/>
          <p:cNvSpPr/>
          <p:nvPr/>
        </p:nvSpPr>
        <p:spPr>
          <a:xfrm>
            <a:off x="5810204" y="2478345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0" name="Right Arrow 39"/>
          <p:cNvSpPr/>
          <p:nvPr/>
        </p:nvSpPr>
        <p:spPr>
          <a:xfrm>
            <a:off x="8755101" y="2478347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1" name="Right Arrow 40"/>
          <p:cNvSpPr/>
          <p:nvPr/>
        </p:nvSpPr>
        <p:spPr>
          <a:xfrm>
            <a:off x="8754588" y="4163448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2" name="Right Arrow 41"/>
          <p:cNvSpPr/>
          <p:nvPr/>
        </p:nvSpPr>
        <p:spPr>
          <a:xfrm>
            <a:off x="8754588" y="793246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1" name="Flowchart: Connector 50"/>
          <p:cNvSpPr/>
          <p:nvPr/>
        </p:nvSpPr>
        <p:spPr>
          <a:xfrm>
            <a:off x="1583164" y="2173800"/>
            <a:ext cx="1066055" cy="10748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2887693" y="2478344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3" name="Flowchart: Process 52"/>
          <p:cNvSpPr/>
          <p:nvPr/>
        </p:nvSpPr>
        <p:spPr>
          <a:xfrm>
            <a:off x="9563252" y="2260611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 to replace old info</a:t>
            </a:r>
            <a:endParaRPr lang="en-US" sz="1913" dirty="0"/>
          </a:p>
        </p:txBody>
      </p:sp>
      <p:sp>
        <p:nvSpPr>
          <p:cNvPr id="54" name="Flowchart: Process 53"/>
          <p:cNvSpPr/>
          <p:nvPr/>
        </p:nvSpPr>
        <p:spPr>
          <a:xfrm>
            <a:off x="9563252" y="57667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</a:t>
            </a:r>
            <a:endParaRPr lang="en-US" sz="1913" dirty="0"/>
          </a:p>
        </p:txBody>
      </p:sp>
      <p:sp>
        <p:nvSpPr>
          <p:cNvPr id="55" name="Flowchart: Process 54"/>
          <p:cNvSpPr/>
          <p:nvPr/>
        </p:nvSpPr>
        <p:spPr>
          <a:xfrm>
            <a:off x="9590634" y="394454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Existed Student Account info or Scores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5810203" y="793245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8" name="Right Arrow 67"/>
          <p:cNvSpPr/>
          <p:nvPr/>
        </p:nvSpPr>
        <p:spPr>
          <a:xfrm>
            <a:off x="5809690" y="4163445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9" name="Rectangle 68"/>
          <p:cNvSpPr/>
          <p:nvPr/>
        </p:nvSpPr>
        <p:spPr>
          <a:xfrm>
            <a:off x="7382877" y="4946735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340149" y="4848116"/>
            <a:ext cx="3802904" cy="1139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LEAD US to excution of the program in Flow Chart and </a:t>
            </a:r>
            <a:r>
              <a:rPr lang="en-US" sz="2400" dirty="0"/>
              <a:t>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18261" y="3149669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66471" y="3149670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262210" y="3164184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66471" y="1461999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66471" y="4848117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262210" y="4848116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262210" y="1461998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32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 sturctures</a:t>
            </a:r>
          </a:p>
          <a:p>
            <a:r>
              <a:rPr lang="en-US" sz="3200" dirty="0" smtClean="0"/>
              <a:t>12 Functions and sub fucntions</a:t>
            </a:r>
          </a:p>
          <a:p>
            <a:r>
              <a:rPr lang="en-US" sz="3200" dirty="0" smtClean="0"/>
              <a:t>3 files</a:t>
            </a:r>
          </a:p>
          <a:p>
            <a:pPr lvl="1"/>
            <a:r>
              <a:rPr lang="en-US" sz="2800" dirty="0" smtClean="0"/>
              <a:t>Main.c (call the MAIN MENU which allow the user to manipulate other functions)</a:t>
            </a:r>
          </a:p>
          <a:p>
            <a:pPr lvl="1"/>
            <a:r>
              <a:rPr lang="en-US" sz="2800" dirty="0" smtClean="0"/>
              <a:t>q.h (include structures and functions prototypes)</a:t>
            </a:r>
          </a:p>
          <a:p>
            <a:pPr lvl="1"/>
            <a:r>
              <a:rPr lang="en-US" sz="2800" dirty="0" smtClean="0"/>
              <a:t>q.c (include implementation of the functions)</a:t>
            </a:r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509224" y="538929"/>
            <a:ext cx="8019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Programs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Elements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42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Constrains in </a:t>
            </a:r>
            <a:r>
              <a:rPr lang="en-US" b="1" dirty="0" smtClean="0"/>
              <a:t>this</a:t>
            </a:r>
            <a:r>
              <a:rPr lang="en-US" b="1" dirty="0" smtClean="0"/>
              <a:t>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717" y="1825625"/>
            <a:ext cx="5989461" cy="4351338"/>
          </a:xfrm>
        </p:spPr>
        <p:txBody>
          <a:bodyPr/>
          <a:lstStyle/>
          <a:p>
            <a:r>
              <a:rPr lang="en-US" dirty="0" smtClean="0"/>
              <a:t>User can’t enter 2 identical IDs</a:t>
            </a:r>
          </a:p>
          <a:p>
            <a:r>
              <a:rPr lang="en-US" dirty="0" smtClean="0"/>
              <a:t>User can’t enter 2 identical Names</a:t>
            </a:r>
          </a:p>
          <a:p>
            <a:r>
              <a:rPr lang="en-US" dirty="0" smtClean="0"/>
              <a:t>NAME_LEN    </a:t>
            </a:r>
            <a:r>
              <a:rPr lang="en-US" dirty="0"/>
              <a:t>29 Characters</a:t>
            </a:r>
          </a:p>
          <a:p>
            <a:r>
              <a:rPr lang="en-US" dirty="0"/>
              <a:t>BIRTH_LEN   14 Characters</a:t>
            </a:r>
          </a:p>
          <a:p>
            <a:r>
              <a:rPr lang="en-US" dirty="0"/>
              <a:t>ID_LEN      9 Characters</a:t>
            </a:r>
          </a:p>
          <a:p>
            <a:r>
              <a:rPr lang="en-US" dirty="0"/>
              <a:t>ADDRESS_LEN 29 Characters</a:t>
            </a:r>
          </a:p>
          <a:p>
            <a:r>
              <a:rPr lang="en-US" dirty="0"/>
              <a:t>PHONE_LEN   9 Characters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7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of Used Algorithm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Linked List</a:t>
            </a:r>
          </a:p>
          <a:p>
            <a:r>
              <a:rPr lang="en-US" dirty="0" smtClean="0"/>
              <a:t>Queue using linked list</a:t>
            </a:r>
          </a:p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Binary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72" y="2523710"/>
            <a:ext cx="11178302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Chats and Implementation 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</a:t>
            </a:r>
          </a:p>
        </p:txBody>
      </p:sp>
    </p:spTree>
    <p:extLst>
      <p:ext uri="{BB962C8B-B14F-4D97-AF65-F5344CB8AC3E}">
        <p14:creationId xmlns:p14="http://schemas.microsoft.com/office/powerpoint/2010/main" val="25709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5" y="1122363"/>
            <a:ext cx="3576070" cy="1083808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9644" y="2531311"/>
            <a:ext cx="9720263" cy="23923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1-Brief of the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</a:p>
          <a:p>
            <a:pPr algn="l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2-How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</a:p>
          <a:p>
            <a:pPr algn="l"/>
            <a:r>
              <a:rPr lang="en-US" sz="3600" b="1" dirty="0" smtClean="0"/>
              <a:t>3-</a:t>
            </a:r>
            <a:r>
              <a:rPr lang="en-US" sz="3600" b="1" dirty="0" smtClean="0">
                <a:ln w="0"/>
              </a:rPr>
              <a:t>Programs </a:t>
            </a:r>
            <a:r>
              <a:rPr lang="en-US" sz="3600" b="1" dirty="0">
                <a:ln w="0"/>
              </a:rPr>
              <a:t>Main </a:t>
            </a:r>
            <a:r>
              <a:rPr lang="en-US" sz="3600" b="1" dirty="0" smtClean="0">
                <a:ln w="0"/>
              </a:rPr>
              <a:t>Elements</a:t>
            </a:r>
          </a:p>
          <a:p>
            <a:pPr algn="l"/>
            <a:r>
              <a:rPr lang="en-US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4-</a:t>
            </a:r>
            <a:r>
              <a:rPr lang="en-US" sz="3600" b="1" dirty="0"/>
              <a:t> </a:t>
            </a:r>
            <a:r>
              <a:rPr lang="en-US" sz="3600" b="1" dirty="0" smtClean="0"/>
              <a:t>Programs </a:t>
            </a:r>
            <a:r>
              <a:rPr lang="en-US" sz="3600" b="1" dirty="0" smtClean="0"/>
              <a:t>Constrains</a:t>
            </a:r>
            <a:endParaRPr lang="en-US" sz="36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5-</a:t>
            </a:r>
            <a:r>
              <a:rPr lang="en-US" sz="3600" b="1" dirty="0" smtClean="0"/>
              <a:t>Used </a:t>
            </a:r>
            <a:r>
              <a:rPr lang="en-US" sz="3600" b="1" dirty="0"/>
              <a:t>Algorithm Techniques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6-Flow Charts</a:t>
            </a:r>
          </a:p>
          <a:p>
            <a:pPr algn="l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7-Implementation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</a:t>
            </a:r>
          </a:p>
        </p:txBody>
      </p:sp>
    </p:spTree>
    <p:extLst>
      <p:ext uri="{BB962C8B-B14F-4D97-AF65-F5344CB8AC3E}">
        <p14:creationId xmlns:p14="http://schemas.microsoft.com/office/powerpoint/2010/main" val="2578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31"/>
          <p:cNvSpPr/>
          <p:nvPr/>
        </p:nvSpPr>
        <p:spPr>
          <a:xfrm>
            <a:off x="3673456" y="226061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Database</a:t>
            </a:r>
            <a:endParaRPr lang="en-US" sz="1913" dirty="0"/>
          </a:p>
        </p:txBody>
      </p:sp>
      <p:sp>
        <p:nvSpPr>
          <p:cNvPr id="33" name="Flowchart: Process 32"/>
          <p:cNvSpPr/>
          <p:nvPr/>
        </p:nvSpPr>
        <p:spPr>
          <a:xfrm>
            <a:off x="6618354" y="2260613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Edit</a:t>
            </a:r>
            <a:endParaRPr lang="en-US" sz="1913" dirty="0"/>
          </a:p>
        </p:txBody>
      </p:sp>
      <p:sp>
        <p:nvSpPr>
          <p:cNvPr id="34" name="Flowchart: Process 33"/>
          <p:cNvSpPr/>
          <p:nvPr/>
        </p:nvSpPr>
        <p:spPr>
          <a:xfrm>
            <a:off x="6618354" y="576681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Create</a:t>
            </a:r>
            <a:endParaRPr lang="en-US" sz="1913" dirty="0"/>
          </a:p>
        </p:txBody>
      </p:sp>
      <p:sp>
        <p:nvSpPr>
          <p:cNvPr id="35" name="Flowchart: Process 34"/>
          <p:cNvSpPr/>
          <p:nvPr/>
        </p:nvSpPr>
        <p:spPr>
          <a:xfrm>
            <a:off x="6645736" y="3944546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Print</a:t>
            </a:r>
            <a:endParaRPr lang="en-US" sz="1913" dirty="0"/>
          </a:p>
        </p:txBody>
      </p:sp>
      <p:sp>
        <p:nvSpPr>
          <p:cNvPr id="39" name="Right Arrow 38"/>
          <p:cNvSpPr/>
          <p:nvPr/>
        </p:nvSpPr>
        <p:spPr>
          <a:xfrm>
            <a:off x="5810204" y="2478347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0" name="Right Arrow 39"/>
          <p:cNvSpPr/>
          <p:nvPr/>
        </p:nvSpPr>
        <p:spPr>
          <a:xfrm>
            <a:off x="8755101" y="2478349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1" name="Right Arrow 40"/>
          <p:cNvSpPr/>
          <p:nvPr/>
        </p:nvSpPr>
        <p:spPr>
          <a:xfrm>
            <a:off x="8754588" y="416345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2" name="Right Arrow 41"/>
          <p:cNvSpPr/>
          <p:nvPr/>
        </p:nvSpPr>
        <p:spPr>
          <a:xfrm>
            <a:off x="8754588" y="793248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1" name="Flowchart: Connector 50"/>
          <p:cNvSpPr/>
          <p:nvPr/>
        </p:nvSpPr>
        <p:spPr>
          <a:xfrm>
            <a:off x="1583164" y="2173802"/>
            <a:ext cx="1066055" cy="10748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2887693" y="2478346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3" name="Flowchart: Process 52"/>
          <p:cNvSpPr/>
          <p:nvPr/>
        </p:nvSpPr>
        <p:spPr>
          <a:xfrm>
            <a:off x="9563252" y="2260613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 to replace old info</a:t>
            </a:r>
            <a:endParaRPr lang="en-US" sz="1913" dirty="0"/>
          </a:p>
        </p:txBody>
      </p:sp>
      <p:sp>
        <p:nvSpPr>
          <p:cNvPr id="54" name="Flowchart: Process 53"/>
          <p:cNvSpPr/>
          <p:nvPr/>
        </p:nvSpPr>
        <p:spPr>
          <a:xfrm>
            <a:off x="9563252" y="576681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</a:t>
            </a:r>
            <a:endParaRPr lang="en-US" sz="1913" dirty="0"/>
          </a:p>
        </p:txBody>
      </p:sp>
      <p:sp>
        <p:nvSpPr>
          <p:cNvPr id="55" name="Flowchart: Process 54"/>
          <p:cNvSpPr/>
          <p:nvPr/>
        </p:nvSpPr>
        <p:spPr>
          <a:xfrm>
            <a:off x="9590634" y="3944546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Existed Student Account info or Scores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5810203" y="793247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8" name="Right Arrow 67"/>
          <p:cNvSpPr/>
          <p:nvPr/>
        </p:nvSpPr>
        <p:spPr>
          <a:xfrm>
            <a:off x="5809690" y="4163447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9" name="Rectangle 68"/>
          <p:cNvSpPr/>
          <p:nvPr/>
        </p:nvSpPr>
        <p:spPr>
          <a:xfrm>
            <a:off x="7382877" y="4946737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08383" y="4985095"/>
            <a:ext cx="11092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Targets</a:t>
            </a:r>
            <a:endParaRPr lang="en-US" sz="2500" dirty="0"/>
          </a:p>
        </p:txBody>
      </p:sp>
      <p:sp>
        <p:nvSpPr>
          <p:cNvPr id="71" name="Rectangle 70"/>
          <p:cNvSpPr/>
          <p:nvPr/>
        </p:nvSpPr>
        <p:spPr>
          <a:xfrm>
            <a:off x="1349828" y="435429"/>
            <a:ext cx="10377714" cy="503452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31"/>
          <p:cNvSpPr/>
          <p:nvPr/>
        </p:nvSpPr>
        <p:spPr>
          <a:xfrm>
            <a:off x="3673456" y="226061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Database</a:t>
            </a:r>
            <a:endParaRPr lang="en-US" sz="1913" dirty="0"/>
          </a:p>
        </p:txBody>
      </p:sp>
      <p:sp>
        <p:nvSpPr>
          <p:cNvPr id="33" name="Flowchart: Process 32"/>
          <p:cNvSpPr/>
          <p:nvPr/>
        </p:nvSpPr>
        <p:spPr>
          <a:xfrm>
            <a:off x="6618354" y="2260613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Edit</a:t>
            </a:r>
            <a:endParaRPr lang="en-US" sz="1913" dirty="0"/>
          </a:p>
        </p:txBody>
      </p:sp>
      <p:sp>
        <p:nvSpPr>
          <p:cNvPr id="34" name="Flowchart: Process 33"/>
          <p:cNvSpPr/>
          <p:nvPr/>
        </p:nvSpPr>
        <p:spPr>
          <a:xfrm>
            <a:off x="6618354" y="576681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Create</a:t>
            </a:r>
            <a:endParaRPr lang="en-US" sz="1913" dirty="0"/>
          </a:p>
        </p:txBody>
      </p:sp>
      <p:sp>
        <p:nvSpPr>
          <p:cNvPr id="35" name="Flowchart: Process 34"/>
          <p:cNvSpPr/>
          <p:nvPr/>
        </p:nvSpPr>
        <p:spPr>
          <a:xfrm>
            <a:off x="6645736" y="3944546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Print</a:t>
            </a:r>
            <a:endParaRPr lang="en-US" sz="1913" dirty="0"/>
          </a:p>
        </p:txBody>
      </p:sp>
      <p:sp>
        <p:nvSpPr>
          <p:cNvPr id="39" name="Right Arrow 38"/>
          <p:cNvSpPr/>
          <p:nvPr/>
        </p:nvSpPr>
        <p:spPr>
          <a:xfrm>
            <a:off x="5810204" y="2478347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0" name="Right Arrow 39"/>
          <p:cNvSpPr/>
          <p:nvPr/>
        </p:nvSpPr>
        <p:spPr>
          <a:xfrm>
            <a:off x="8755101" y="2478349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1" name="Right Arrow 40"/>
          <p:cNvSpPr/>
          <p:nvPr/>
        </p:nvSpPr>
        <p:spPr>
          <a:xfrm>
            <a:off x="8754588" y="416345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2" name="Right Arrow 41"/>
          <p:cNvSpPr/>
          <p:nvPr/>
        </p:nvSpPr>
        <p:spPr>
          <a:xfrm>
            <a:off x="8754588" y="793248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1" name="Flowchart: Connector 50"/>
          <p:cNvSpPr/>
          <p:nvPr/>
        </p:nvSpPr>
        <p:spPr>
          <a:xfrm>
            <a:off x="1583164" y="2173802"/>
            <a:ext cx="1066055" cy="10748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2887693" y="2478346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3" name="Flowchart: Process 52"/>
          <p:cNvSpPr/>
          <p:nvPr/>
        </p:nvSpPr>
        <p:spPr>
          <a:xfrm>
            <a:off x="9563252" y="2260613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 to replace old info</a:t>
            </a:r>
            <a:endParaRPr lang="en-US" sz="1913" dirty="0"/>
          </a:p>
        </p:txBody>
      </p:sp>
      <p:sp>
        <p:nvSpPr>
          <p:cNvPr id="54" name="Flowchart: Process 53"/>
          <p:cNvSpPr/>
          <p:nvPr/>
        </p:nvSpPr>
        <p:spPr>
          <a:xfrm>
            <a:off x="9563252" y="576681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</a:t>
            </a:r>
            <a:endParaRPr lang="en-US" sz="1913" dirty="0"/>
          </a:p>
        </p:txBody>
      </p:sp>
      <p:sp>
        <p:nvSpPr>
          <p:cNvPr id="55" name="Flowchart: Process 54"/>
          <p:cNvSpPr/>
          <p:nvPr/>
        </p:nvSpPr>
        <p:spPr>
          <a:xfrm>
            <a:off x="9590634" y="3944546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Existed Student Account info or Scores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5810203" y="793247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8" name="Right Arrow 67"/>
          <p:cNvSpPr/>
          <p:nvPr/>
        </p:nvSpPr>
        <p:spPr>
          <a:xfrm>
            <a:off x="5809690" y="4163447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9" name="Rectangle 68"/>
          <p:cNvSpPr/>
          <p:nvPr/>
        </p:nvSpPr>
        <p:spPr>
          <a:xfrm>
            <a:off x="7382877" y="4946737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08383" y="4985095"/>
            <a:ext cx="11092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Targets</a:t>
            </a:r>
            <a:endParaRPr lang="en-US" sz="2500" dirty="0"/>
          </a:p>
        </p:txBody>
      </p:sp>
      <p:sp>
        <p:nvSpPr>
          <p:cNvPr id="71" name="Rectangle 70"/>
          <p:cNvSpPr/>
          <p:nvPr/>
        </p:nvSpPr>
        <p:spPr>
          <a:xfrm>
            <a:off x="1349828" y="435429"/>
            <a:ext cx="10377714" cy="503452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393" y="5195615"/>
            <a:ext cx="1551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Brief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71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31"/>
          <p:cNvSpPr/>
          <p:nvPr/>
        </p:nvSpPr>
        <p:spPr>
          <a:xfrm>
            <a:off x="3673456" y="2260612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Database</a:t>
            </a:r>
            <a:endParaRPr lang="en-US" sz="1913" dirty="0"/>
          </a:p>
        </p:txBody>
      </p:sp>
      <p:sp>
        <p:nvSpPr>
          <p:cNvPr id="33" name="Flowchart: Process 32"/>
          <p:cNvSpPr/>
          <p:nvPr/>
        </p:nvSpPr>
        <p:spPr>
          <a:xfrm>
            <a:off x="6618354" y="2260611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Edit</a:t>
            </a:r>
            <a:endParaRPr lang="en-US" sz="1913" dirty="0"/>
          </a:p>
        </p:txBody>
      </p:sp>
      <p:sp>
        <p:nvSpPr>
          <p:cNvPr id="34" name="Flowchart: Process 33"/>
          <p:cNvSpPr/>
          <p:nvPr/>
        </p:nvSpPr>
        <p:spPr>
          <a:xfrm>
            <a:off x="6618354" y="57667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Create</a:t>
            </a:r>
            <a:endParaRPr lang="en-US" sz="1913" dirty="0"/>
          </a:p>
        </p:txBody>
      </p:sp>
      <p:sp>
        <p:nvSpPr>
          <p:cNvPr id="35" name="Flowchart: Process 34"/>
          <p:cNvSpPr/>
          <p:nvPr/>
        </p:nvSpPr>
        <p:spPr>
          <a:xfrm>
            <a:off x="6645736" y="394454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Print</a:t>
            </a:r>
            <a:endParaRPr lang="en-US" sz="1913" dirty="0"/>
          </a:p>
        </p:txBody>
      </p:sp>
      <p:sp>
        <p:nvSpPr>
          <p:cNvPr id="39" name="Right Arrow 38"/>
          <p:cNvSpPr/>
          <p:nvPr/>
        </p:nvSpPr>
        <p:spPr>
          <a:xfrm>
            <a:off x="5810204" y="2478345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0" name="Right Arrow 39"/>
          <p:cNvSpPr/>
          <p:nvPr/>
        </p:nvSpPr>
        <p:spPr>
          <a:xfrm>
            <a:off x="8755101" y="2478347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1" name="Right Arrow 40"/>
          <p:cNvSpPr/>
          <p:nvPr/>
        </p:nvSpPr>
        <p:spPr>
          <a:xfrm>
            <a:off x="8754588" y="4163448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2" name="Right Arrow 41"/>
          <p:cNvSpPr/>
          <p:nvPr/>
        </p:nvSpPr>
        <p:spPr>
          <a:xfrm>
            <a:off x="8754588" y="793246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1" name="Flowchart: Connector 50"/>
          <p:cNvSpPr/>
          <p:nvPr/>
        </p:nvSpPr>
        <p:spPr>
          <a:xfrm>
            <a:off x="1583164" y="2173800"/>
            <a:ext cx="1066055" cy="10748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2887693" y="2478344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3" name="Flowchart: Process 52"/>
          <p:cNvSpPr/>
          <p:nvPr/>
        </p:nvSpPr>
        <p:spPr>
          <a:xfrm>
            <a:off x="9563252" y="2260611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 to replace old info</a:t>
            </a:r>
            <a:endParaRPr lang="en-US" sz="1913" dirty="0"/>
          </a:p>
        </p:txBody>
      </p:sp>
      <p:sp>
        <p:nvSpPr>
          <p:cNvPr id="54" name="Flowchart: Process 53"/>
          <p:cNvSpPr/>
          <p:nvPr/>
        </p:nvSpPr>
        <p:spPr>
          <a:xfrm>
            <a:off x="9563252" y="57667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</a:t>
            </a:r>
            <a:endParaRPr lang="en-US" sz="1913" dirty="0"/>
          </a:p>
        </p:txBody>
      </p:sp>
      <p:sp>
        <p:nvSpPr>
          <p:cNvPr id="55" name="Flowchart: Process 54"/>
          <p:cNvSpPr/>
          <p:nvPr/>
        </p:nvSpPr>
        <p:spPr>
          <a:xfrm>
            <a:off x="9590634" y="394454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Existed Student Account info or Scores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5810203" y="793245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8" name="Right Arrow 67"/>
          <p:cNvSpPr/>
          <p:nvPr/>
        </p:nvSpPr>
        <p:spPr>
          <a:xfrm>
            <a:off x="5809690" y="4163445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9" name="Rectangle 68"/>
          <p:cNvSpPr/>
          <p:nvPr/>
        </p:nvSpPr>
        <p:spPr>
          <a:xfrm>
            <a:off x="7382877" y="4946735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08383" y="4985093"/>
            <a:ext cx="11092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Targets</a:t>
            </a:r>
            <a:endParaRPr lang="en-US" sz="2500" dirty="0"/>
          </a:p>
        </p:txBody>
      </p:sp>
      <p:sp>
        <p:nvSpPr>
          <p:cNvPr id="71" name="Rectangle 70"/>
          <p:cNvSpPr/>
          <p:nvPr/>
        </p:nvSpPr>
        <p:spPr>
          <a:xfrm>
            <a:off x="1349828" y="435427"/>
            <a:ext cx="10377714" cy="503452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393" y="5195613"/>
            <a:ext cx="1551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Brief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1638" y="5914954"/>
            <a:ext cx="29836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it works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389948" y="565318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23" name="Right Arrow 22"/>
          <p:cNvSpPr/>
          <p:nvPr/>
        </p:nvSpPr>
        <p:spPr>
          <a:xfrm>
            <a:off x="3389947" y="6443521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</p:spTree>
    <p:extLst>
      <p:ext uri="{BB962C8B-B14F-4D97-AF65-F5344CB8AC3E}">
        <p14:creationId xmlns:p14="http://schemas.microsoft.com/office/powerpoint/2010/main" val="33650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31"/>
          <p:cNvSpPr/>
          <p:nvPr/>
        </p:nvSpPr>
        <p:spPr>
          <a:xfrm>
            <a:off x="3673456" y="2260612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Database</a:t>
            </a:r>
            <a:endParaRPr lang="en-US" sz="1913" dirty="0"/>
          </a:p>
        </p:txBody>
      </p:sp>
      <p:sp>
        <p:nvSpPr>
          <p:cNvPr id="33" name="Flowchart: Process 32"/>
          <p:cNvSpPr/>
          <p:nvPr/>
        </p:nvSpPr>
        <p:spPr>
          <a:xfrm>
            <a:off x="6618354" y="2260611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Edit</a:t>
            </a:r>
            <a:endParaRPr lang="en-US" sz="1913" dirty="0"/>
          </a:p>
        </p:txBody>
      </p:sp>
      <p:sp>
        <p:nvSpPr>
          <p:cNvPr id="34" name="Flowchart: Process 33"/>
          <p:cNvSpPr/>
          <p:nvPr/>
        </p:nvSpPr>
        <p:spPr>
          <a:xfrm>
            <a:off x="6618354" y="57667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Create</a:t>
            </a:r>
            <a:endParaRPr lang="en-US" sz="1913" dirty="0"/>
          </a:p>
        </p:txBody>
      </p:sp>
      <p:sp>
        <p:nvSpPr>
          <p:cNvPr id="35" name="Flowchart: Process 34"/>
          <p:cNvSpPr/>
          <p:nvPr/>
        </p:nvSpPr>
        <p:spPr>
          <a:xfrm>
            <a:off x="6645736" y="394454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Print</a:t>
            </a:r>
            <a:endParaRPr lang="en-US" sz="1913" dirty="0"/>
          </a:p>
        </p:txBody>
      </p:sp>
      <p:sp>
        <p:nvSpPr>
          <p:cNvPr id="39" name="Right Arrow 38"/>
          <p:cNvSpPr/>
          <p:nvPr/>
        </p:nvSpPr>
        <p:spPr>
          <a:xfrm>
            <a:off x="5810204" y="2478345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0" name="Right Arrow 39"/>
          <p:cNvSpPr/>
          <p:nvPr/>
        </p:nvSpPr>
        <p:spPr>
          <a:xfrm>
            <a:off x="8755101" y="2478347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1" name="Right Arrow 40"/>
          <p:cNvSpPr/>
          <p:nvPr/>
        </p:nvSpPr>
        <p:spPr>
          <a:xfrm>
            <a:off x="8754588" y="4163448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2" name="Right Arrow 41"/>
          <p:cNvSpPr/>
          <p:nvPr/>
        </p:nvSpPr>
        <p:spPr>
          <a:xfrm>
            <a:off x="8754588" y="793246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1" name="Flowchart: Connector 50"/>
          <p:cNvSpPr/>
          <p:nvPr/>
        </p:nvSpPr>
        <p:spPr>
          <a:xfrm>
            <a:off x="1583164" y="2173800"/>
            <a:ext cx="1066055" cy="10748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2887693" y="2478344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3" name="Flowchart: Process 52"/>
          <p:cNvSpPr/>
          <p:nvPr/>
        </p:nvSpPr>
        <p:spPr>
          <a:xfrm>
            <a:off x="9563252" y="2260611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 to replace old info</a:t>
            </a:r>
            <a:endParaRPr lang="en-US" sz="1913" dirty="0"/>
          </a:p>
        </p:txBody>
      </p:sp>
      <p:sp>
        <p:nvSpPr>
          <p:cNvPr id="54" name="Flowchart: Process 53"/>
          <p:cNvSpPr/>
          <p:nvPr/>
        </p:nvSpPr>
        <p:spPr>
          <a:xfrm>
            <a:off x="9563252" y="57667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</a:t>
            </a:r>
            <a:endParaRPr lang="en-US" sz="1913" dirty="0"/>
          </a:p>
        </p:txBody>
      </p:sp>
      <p:sp>
        <p:nvSpPr>
          <p:cNvPr id="55" name="Flowchart: Process 54"/>
          <p:cNvSpPr/>
          <p:nvPr/>
        </p:nvSpPr>
        <p:spPr>
          <a:xfrm>
            <a:off x="9590634" y="394454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Existed Student Account info or Scores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5810203" y="793245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8" name="Right Arrow 67"/>
          <p:cNvSpPr/>
          <p:nvPr/>
        </p:nvSpPr>
        <p:spPr>
          <a:xfrm>
            <a:off x="5809690" y="4163445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9" name="Rectangle 68"/>
          <p:cNvSpPr/>
          <p:nvPr/>
        </p:nvSpPr>
        <p:spPr>
          <a:xfrm>
            <a:off x="7382877" y="4946735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08383" y="4985093"/>
            <a:ext cx="11092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Targets</a:t>
            </a:r>
            <a:endParaRPr lang="en-US" sz="2500" dirty="0"/>
          </a:p>
        </p:txBody>
      </p:sp>
      <p:sp>
        <p:nvSpPr>
          <p:cNvPr id="71" name="Rectangle 70"/>
          <p:cNvSpPr/>
          <p:nvPr/>
        </p:nvSpPr>
        <p:spPr>
          <a:xfrm>
            <a:off x="1349828" y="435427"/>
            <a:ext cx="10377714" cy="503452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393" y="5195613"/>
            <a:ext cx="1551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Brief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1638" y="5914954"/>
            <a:ext cx="29836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it works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389948" y="565318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23" name="Right Arrow 22"/>
          <p:cNvSpPr/>
          <p:nvPr/>
        </p:nvSpPr>
        <p:spPr>
          <a:xfrm>
            <a:off x="3389947" y="6443521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24" name="Flowchart: Process 23"/>
          <p:cNvSpPr/>
          <p:nvPr/>
        </p:nvSpPr>
        <p:spPr>
          <a:xfrm>
            <a:off x="6618353" y="5628476"/>
            <a:ext cx="3802904" cy="1139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LEAD US to excution of the program in Flow Chart and </a:t>
            </a: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328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31"/>
          <p:cNvSpPr/>
          <p:nvPr/>
        </p:nvSpPr>
        <p:spPr>
          <a:xfrm>
            <a:off x="3673456" y="1955817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Database</a:t>
            </a:r>
            <a:endParaRPr lang="en-US" sz="1913" dirty="0"/>
          </a:p>
        </p:txBody>
      </p:sp>
      <p:sp>
        <p:nvSpPr>
          <p:cNvPr id="33" name="Flowchart: Process 32"/>
          <p:cNvSpPr/>
          <p:nvPr/>
        </p:nvSpPr>
        <p:spPr>
          <a:xfrm>
            <a:off x="6618354" y="1955816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Edit</a:t>
            </a:r>
            <a:endParaRPr lang="en-US" sz="1913" dirty="0"/>
          </a:p>
        </p:txBody>
      </p:sp>
      <p:sp>
        <p:nvSpPr>
          <p:cNvPr id="34" name="Flowchart: Process 33"/>
          <p:cNvSpPr/>
          <p:nvPr/>
        </p:nvSpPr>
        <p:spPr>
          <a:xfrm>
            <a:off x="6618354" y="27188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Create</a:t>
            </a:r>
            <a:endParaRPr lang="en-US" sz="1913" dirty="0"/>
          </a:p>
        </p:txBody>
      </p:sp>
      <p:sp>
        <p:nvSpPr>
          <p:cNvPr id="35" name="Flowchart: Process 34"/>
          <p:cNvSpPr/>
          <p:nvPr/>
        </p:nvSpPr>
        <p:spPr>
          <a:xfrm>
            <a:off x="6645736" y="363974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Print</a:t>
            </a:r>
            <a:endParaRPr lang="en-US" sz="1913" dirty="0"/>
          </a:p>
        </p:txBody>
      </p:sp>
      <p:sp>
        <p:nvSpPr>
          <p:cNvPr id="39" name="Right Arrow 38"/>
          <p:cNvSpPr/>
          <p:nvPr/>
        </p:nvSpPr>
        <p:spPr>
          <a:xfrm>
            <a:off x="5810204" y="217355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0" name="Right Arrow 39"/>
          <p:cNvSpPr/>
          <p:nvPr/>
        </p:nvSpPr>
        <p:spPr>
          <a:xfrm>
            <a:off x="8755101" y="2173552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1" name="Right Arrow 40"/>
          <p:cNvSpPr/>
          <p:nvPr/>
        </p:nvSpPr>
        <p:spPr>
          <a:xfrm>
            <a:off x="8754588" y="3858653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2" name="Right Arrow 41"/>
          <p:cNvSpPr/>
          <p:nvPr/>
        </p:nvSpPr>
        <p:spPr>
          <a:xfrm>
            <a:off x="8754588" y="488451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1" name="Flowchart: Connector 50"/>
          <p:cNvSpPr/>
          <p:nvPr/>
        </p:nvSpPr>
        <p:spPr>
          <a:xfrm>
            <a:off x="1583164" y="1869005"/>
            <a:ext cx="1066055" cy="10748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2887693" y="2173549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3" name="Flowchart: Process 52"/>
          <p:cNvSpPr/>
          <p:nvPr/>
        </p:nvSpPr>
        <p:spPr>
          <a:xfrm>
            <a:off x="9563252" y="1955816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 to replace old info</a:t>
            </a:r>
            <a:endParaRPr lang="en-US" sz="1913" dirty="0"/>
          </a:p>
        </p:txBody>
      </p:sp>
      <p:sp>
        <p:nvSpPr>
          <p:cNvPr id="54" name="Flowchart: Process 53"/>
          <p:cNvSpPr/>
          <p:nvPr/>
        </p:nvSpPr>
        <p:spPr>
          <a:xfrm>
            <a:off x="9563252" y="27188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</a:t>
            </a:r>
            <a:endParaRPr lang="en-US" sz="1913" dirty="0"/>
          </a:p>
        </p:txBody>
      </p:sp>
      <p:sp>
        <p:nvSpPr>
          <p:cNvPr id="55" name="Flowchart: Process 54"/>
          <p:cNvSpPr/>
          <p:nvPr/>
        </p:nvSpPr>
        <p:spPr>
          <a:xfrm>
            <a:off x="9590634" y="363974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Existed Student Account info or Scores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5810203" y="48845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8" name="Right Arrow 67"/>
          <p:cNvSpPr/>
          <p:nvPr/>
        </p:nvSpPr>
        <p:spPr>
          <a:xfrm>
            <a:off x="5809690" y="385865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9" name="Rectangle 68"/>
          <p:cNvSpPr/>
          <p:nvPr/>
        </p:nvSpPr>
        <p:spPr>
          <a:xfrm>
            <a:off x="7382877" y="464194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08383" y="4680298"/>
            <a:ext cx="11092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Targets</a:t>
            </a:r>
            <a:endParaRPr lang="en-US" sz="2500" dirty="0"/>
          </a:p>
        </p:txBody>
      </p:sp>
      <p:sp>
        <p:nvSpPr>
          <p:cNvPr id="71" name="Rectangle 70"/>
          <p:cNvSpPr/>
          <p:nvPr/>
        </p:nvSpPr>
        <p:spPr>
          <a:xfrm>
            <a:off x="1349828" y="130632"/>
            <a:ext cx="10377714" cy="503452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393" y="4890818"/>
            <a:ext cx="1551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Brief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825" y="5454961"/>
            <a:ext cx="1222571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is a program that create a database of school of student info and grades</a:t>
            </a:r>
          </a:p>
          <a:p>
            <a:pPr algn="ctr"/>
            <a:r>
              <a:rPr lang="en-US" sz="30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allow the user to create , edit and print students accounts info and grades</a:t>
            </a:r>
          </a:p>
          <a:p>
            <a:pPr algn="ctr"/>
            <a:r>
              <a:rPr lang="en-US" sz="30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##print them in different arranges##</a:t>
            </a:r>
            <a:endParaRPr lang="en-US" sz="30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1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31"/>
          <p:cNvSpPr/>
          <p:nvPr/>
        </p:nvSpPr>
        <p:spPr>
          <a:xfrm>
            <a:off x="2947743" y="1839697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Database</a:t>
            </a:r>
            <a:endParaRPr lang="en-US" sz="1913" dirty="0"/>
          </a:p>
        </p:txBody>
      </p:sp>
      <p:sp>
        <p:nvSpPr>
          <p:cNvPr id="33" name="Flowchart: Process 32"/>
          <p:cNvSpPr/>
          <p:nvPr/>
        </p:nvSpPr>
        <p:spPr>
          <a:xfrm>
            <a:off x="5892641" y="1839696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Edit</a:t>
            </a:r>
            <a:endParaRPr lang="en-US" sz="1913" dirty="0"/>
          </a:p>
        </p:txBody>
      </p:sp>
      <p:sp>
        <p:nvSpPr>
          <p:cNvPr id="34" name="Flowchart: Process 33"/>
          <p:cNvSpPr/>
          <p:nvPr/>
        </p:nvSpPr>
        <p:spPr>
          <a:xfrm>
            <a:off x="5892641" y="15576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Create</a:t>
            </a:r>
            <a:endParaRPr lang="en-US" sz="1913" dirty="0"/>
          </a:p>
        </p:txBody>
      </p:sp>
      <p:sp>
        <p:nvSpPr>
          <p:cNvPr id="35" name="Flowchart: Process 34"/>
          <p:cNvSpPr/>
          <p:nvPr/>
        </p:nvSpPr>
        <p:spPr>
          <a:xfrm>
            <a:off x="5920023" y="352362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Print</a:t>
            </a:r>
            <a:endParaRPr lang="en-US" sz="1913" dirty="0"/>
          </a:p>
        </p:txBody>
      </p:sp>
      <p:sp>
        <p:nvSpPr>
          <p:cNvPr id="39" name="Right Arrow 38"/>
          <p:cNvSpPr/>
          <p:nvPr/>
        </p:nvSpPr>
        <p:spPr>
          <a:xfrm>
            <a:off x="5084491" y="205743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0" name="Right Arrow 39"/>
          <p:cNvSpPr/>
          <p:nvPr/>
        </p:nvSpPr>
        <p:spPr>
          <a:xfrm>
            <a:off x="8029388" y="2057432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1" name="Right Arrow 40"/>
          <p:cNvSpPr/>
          <p:nvPr/>
        </p:nvSpPr>
        <p:spPr>
          <a:xfrm>
            <a:off x="8028875" y="3742533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2" name="Right Arrow 41"/>
          <p:cNvSpPr/>
          <p:nvPr/>
        </p:nvSpPr>
        <p:spPr>
          <a:xfrm>
            <a:off x="8028875" y="372331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1" name="Flowchart: Connector 50"/>
          <p:cNvSpPr/>
          <p:nvPr/>
        </p:nvSpPr>
        <p:spPr>
          <a:xfrm>
            <a:off x="857451" y="1752885"/>
            <a:ext cx="1066055" cy="10748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2161980" y="2057429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3" name="Flowchart: Process 52"/>
          <p:cNvSpPr/>
          <p:nvPr/>
        </p:nvSpPr>
        <p:spPr>
          <a:xfrm>
            <a:off x="8837539" y="1839696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 to replace old info</a:t>
            </a:r>
            <a:endParaRPr lang="en-US" sz="1913" dirty="0"/>
          </a:p>
        </p:txBody>
      </p:sp>
      <p:sp>
        <p:nvSpPr>
          <p:cNvPr id="54" name="Flowchart: Process 53"/>
          <p:cNvSpPr/>
          <p:nvPr/>
        </p:nvSpPr>
        <p:spPr>
          <a:xfrm>
            <a:off x="8837539" y="15576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</a:t>
            </a:r>
            <a:endParaRPr lang="en-US" sz="1913" dirty="0"/>
          </a:p>
        </p:txBody>
      </p:sp>
      <p:sp>
        <p:nvSpPr>
          <p:cNvPr id="55" name="Flowchart: Process 54"/>
          <p:cNvSpPr/>
          <p:nvPr/>
        </p:nvSpPr>
        <p:spPr>
          <a:xfrm>
            <a:off x="8864921" y="352362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Existed Student Account info or Scores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5084490" y="37233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8" name="Right Arrow 67"/>
          <p:cNvSpPr/>
          <p:nvPr/>
        </p:nvSpPr>
        <p:spPr>
          <a:xfrm>
            <a:off x="5083977" y="374253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3" name="Rectangle 2"/>
          <p:cNvSpPr/>
          <p:nvPr/>
        </p:nvSpPr>
        <p:spPr>
          <a:xfrm>
            <a:off x="290661" y="3816137"/>
            <a:ext cx="28998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it works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1457101" y="3554363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23" name="Right Arrow 22"/>
          <p:cNvSpPr/>
          <p:nvPr/>
        </p:nvSpPr>
        <p:spPr>
          <a:xfrm>
            <a:off x="1457100" y="4344704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" name="Rectangle 3"/>
          <p:cNvSpPr/>
          <p:nvPr/>
        </p:nvSpPr>
        <p:spPr>
          <a:xfrm>
            <a:off x="2248785" y="2535346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68309" y="862741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83994" y="254833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68309" y="423343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56914" y="873343"/>
            <a:ext cx="7056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40257" y="2546828"/>
            <a:ext cx="7056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44121" y="4233432"/>
            <a:ext cx="7056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21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31"/>
          <p:cNvSpPr/>
          <p:nvPr/>
        </p:nvSpPr>
        <p:spPr>
          <a:xfrm>
            <a:off x="2947743" y="1839697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Database</a:t>
            </a:r>
            <a:endParaRPr lang="en-US" sz="1913" dirty="0"/>
          </a:p>
        </p:txBody>
      </p:sp>
      <p:sp>
        <p:nvSpPr>
          <p:cNvPr id="33" name="Flowchart: Process 32"/>
          <p:cNvSpPr/>
          <p:nvPr/>
        </p:nvSpPr>
        <p:spPr>
          <a:xfrm>
            <a:off x="5892641" y="1839696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Edit</a:t>
            </a:r>
            <a:endParaRPr lang="en-US" sz="1913" dirty="0"/>
          </a:p>
        </p:txBody>
      </p:sp>
      <p:sp>
        <p:nvSpPr>
          <p:cNvPr id="34" name="Flowchart: Process 33"/>
          <p:cNvSpPr/>
          <p:nvPr/>
        </p:nvSpPr>
        <p:spPr>
          <a:xfrm>
            <a:off x="5892641" y="15576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Create</a:t>
            </a:r>
            <a:endParaRPr lang="en-US" sz="1913" dirty="0"/>
          </a:p>
        </p:txBody>
      </p:sp>
      <p:sp>
        <p:nvSpPr>
          <p:cNvPr id="35" name="Flowchart: Process 34"/>
          <p:cNvSpPr/>
          <p:nvPr/>
        </p:nvSpPr>
        <p:spPr>
          <a:xfrm>
            <a:off x="5920023" y="352362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Print</a:t>
            </a:r>
            <a:endParaRPr lang="en-US" sz="1913" dirty="0"/>
          </a:p>
        </p:txBody>
      </p:sp>
      <p:sp>
        <p:nvSpPr>
          <p:cNvPr id="39" name="Right Arrow 38"/>
          <p:cNvSpPr/>
          <p:nvPr/>
        </p:nvSpPr>
        <p:spPr>
          <a:xfrm>
            <a:off x="5084491" y="205743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0" name="Right Arrow 39"/>
          <p:cNvSpPr/>
          <p:nvPr/>
        </p:nvSpPr>
        <p:spPr>
          <a:xfrm>
            <a:off x="8029388" y="2057432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1" name="Right Arrow 40"/>
          <p:cNvSpPr/>
          <p:nvPr/>
        </p:nvSpPr>
        <p:spPr>
          <a:xfrm>
            <a:off x="8028875" y="3742533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2" name="Right Arrow 41"/>
          <p:cNvSpPr/>
          <p:nvPr/>
        </p:nvSpPr>
        <p:spPr>
          <a:xfrm>
            <a:off x="8028875" y="372331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1" name="Flowchart: Connector 50"/>
          <p:cNvSpPr/>
          <p:nvPr/>
        </p:nvSpPr>
        <p:spPr>
          <a:xfrm>
            <a:off x="857451" y="1752885"/>
            <a:ext cx="1066055" cy="10748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2161980" y="2057429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53" name="Flowchart: Process 52"/>
          <p:cNvSpPr/>
          <p:nvPr/>
        </p:nvSpPr>
        <p:spPr>
          <a:xfrm>
            <a:off x="8837539" y="1839696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 to replace old info</a:t>
            </a:r>
            <a:endParaRPr lang="en-US" sz="1913" dirty="0"/>
          </a:p>
        </p:txBody>
      </p:sp>
      <p:sp>
        <p:nvSpPr>
          <p:cNvPr id="54" name="Flowchart: Process 53"/>
          <p:cNvSpPr/>
          <p:nvPr/>
        </p:nvSpPr>
        <p:spPr>
          <a:xfrm>
            <a:off x="8837539" y="155764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Input : New Info</a:t>
            </a:r>
            <a:endParaRPr lang="en-US" sz="1913" dirty="0"/>
          </a:p>
        </p:txBody>
      </p:sp>
      <p:sp>
        <p:nvSpPr>
          <p:cNvPr id="55" name="Flowchart: Process 54"/>
          <p:cNvSpPr/>
          <p:nvPr/>
        </p:nvSpPr>
        <p:spPr>
          <a:xfrm>
            <a:off x="8864921" y="3523629"/>
            <a:ext cx="1889290" cy="90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3" dirty="0" smtClean="0"/>
              <a:t>Existed Student Account info or Scores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5084490" y="37233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68" name="Right Arrow 67"/>
          <p:cNvSpPr/>
          <p:nvPr/>
        </p:nvSpPr>
        <p:spPr>
          <a:xfrm>
            <a:off x="5083977" y="3742530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3" name="Rectangle 2"/>
          <p:cNvSpPr/>
          <p:nvPr/>
        </p:nvSpPr>
        <p:spPr>
          <a:xfrm>
            <a:off x="290661" y="3816137"/>
            <a:ext cx="28998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it works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1457101" y="3554363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23" name="Right Arrow 22"/>
          <p:cNvSpPr/>
          <p:nvPr/>
        </p:nvSpPr>
        <p:spPr>
          <a:xfrm>
            <a:off x="1457100" y="4344704"/>
            <a:ext cx="567015" cy="4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13"/>
          </a:p>
        </p:txBody>
      </p:sp>
      <p:sp>
        <p:nvSpPr>
          <p:cNvPr id="4" name="Rectangle 3"/>
          <p:cNvSpPr/>
          <p:nvPr/>
        </p:nvSpPr>
        <p:spPr>
          <a:xfrm>
            <a:off x="2248785" y="2535346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9566" y="4892046"/>
            <a:ext cx="956357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1- at start </a:t>
            </a:r>
            <a:r>
              <a:rPr lang="en-US" sz="3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new place in memeory </a:t>
            </a:r>
            <a:r>
              <a:rPr lang="en-US" sz="30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en-US" sz="3000" b="0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created which will be ready to manipulate the students accounts</a:t>
            </a:r>
          </a:p>
        </p:txBody>
      </p:sp>
    </p:spTree>
    <p:extLst>
      <p:ext uri="{BB962C8B-B14F-4D97-AF65-F5344CB8AC3E}">
        <p14:creationId xmlns:p14="http://schemas.microsoft.com/office/powerpoint/2010/main" val="4773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2396</TotalTime>
  <Words>614</Words>
  <Application>Microsoft Office PowerPoint</Application>
  <PresentationFormat>Custom</PresentationFormat>
  <Paragraphs>168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School Management System project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Constrains in this Program</vt:lpstr>
      <vt:lpstr>Some of Used Algorithm Techniques</vt:lpstr>
      <vt:lpstr>Flow Chats and Implementation in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Mohamed R</cp:lastModifiedBy>
  <cp:revision>19</cp:revision>
  <dcterms:created xsi:type="dcterms:W3CDTF">2021-08-04T22:14:37Z</dcterms:created>
  <dcterms:modified xsi:type="dcterms:W3CDTF">2022-05-25T02:08:50Z</dcterms:modified>
</cp:coreProperties>
</file>