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1963" y="914400"/>
            <a:ext cx="921866" cy="4081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83761" y="428224"/>
            <a:ext cx="120395" cy="142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5333" y="437699"/>
            <a:ext cx="418600" cy="1332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615067" y="430255"/>
            <a:ext cx="29209" cy="55880"/>
          </a:xfrm>
          <a:custGeom>
            <a:avLst/>
            <a:gdLst/>
            <a:ahLst/>
            <a:cxnLst/>
            <a:rect l="l" t="t" r="r" b="b"/>
            <a:pathLst>
              <a:path w="29210" h="55879">
                <a:moveTo>
                  <a:pt x="0" y="0"/>
                </a:moveTo>
                <a:lnTo>
                  <a:pt x="28984" y="0"/>
                </a:lnTo>
                <a:lnTo>
                  <a:pt x="28984" y="55879"/>
                </a:lnTo>
                <a:lnTo>
                  <a:pt x="0" y="5587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705364" y="430255"/>
            <a:ext cx="27940" cy="55880"/>
          </a:xfrm>
          <a:custGeom>
            <a:avLst/>
            <a:gdLst/>
            <a:ahLst/>
            <a:cxnLst/>
            <a:rect l="l" t="t" r="r" b="b"/>
            <a:pathLst>
              <a:path w="27939" h="55879">
                <a:moveTo>
                  <a:pt x="0" y="0"/>
                </a:moveTo>
                <a:lnTo>
                  <a:pt x="27869" y="0"/>
                </a:lnTo>
                <a:lnTo>
                  <a:pt x="27869" y="55879"/>
                </a:lnTo>
                <a:lnTo>
                  <a:pt x="0" y="55879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615067" y="497565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 h="0">
                <a:moveTo>
                  <a:pt x="0" y="0"/>
                </a:moveTo>
                <a:lnTo>
                  <a:pt x="118166" y="0"/>
                </a:lnTo>
              </a:path>
            </a:pathLst>
          </a:custGeom>
          <a:ln w="2285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615067" y="508995"/>
            <a:ext cx="29209" cy="59690"/>
          </a:xfrm>
          <a:custGeom>
            <a:avLst/>
            <a:gdLst/>
            <a:ahLst/>
            <a:cxnLst/>
            <a:rect l="l" t="t" r="r" b="b"/>
            <a:pathLst>
              <a:path w="29210" h="59690">
                <a:moveTo>
                  <a:pt x="0" y="0"/>
                </a:moveTo>
                <a:lnTo>
                  <a:pt x="28984" y="0"/>
                </a:lnTo>
                <a:lnTo>
                  <a:pt x="28984" y="59690"/>
                </a:lnTo>
                <a:lnTo>
                  <a:pt x="0" y="5969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705364" y="508995"/>
            <a:ext cx="27940" cy="59690"/>
          </a:xfrm>
          <a:custGeom>
            <a:avLst/>
            <a:gdLst/>
            <a:ahLst/>
            <a:cxnLst/>
            <a:rect l="l" t="t" r="r" b="b"/>
            <a:pathLst>
              <a:path w="27939" h="59690">
                <a:moveTo>
                  <a:pt x="0" y="0"/>
                </a:moveTo>
                <a:lnTo>
                  <a:pt x="27869" y="0"/>
                </a:lnTo>
                <a:lnTo>
                  <a:pt x="27869" y="59690"/>
                </a:lnTo>
                <a:lnTo>
                  <a:pt x="0" y="5969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753854" y="460552"/>
            <a:ext cx="107018" cy="1103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881499" y="460552"/>
            <a:ext cx="152776" cy="1081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5054283" y="460552"/>
            <a:ext cx="96985" cy="1103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5227140" y="44168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001" y="0"/>
                </a:lnTo>
              </a:path>
            </a:pathLst>
          </a:custGeom>
          <a:ln w="2285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5227140" y="453115"/>
            <a:ext cx="29209" cy="43180"/>
          </a:xfrm>
          <a:custGeom>
            <a:avLst/>
            <a:gdLst/>
            <a:ahLst/>
            <a:cxnLst/>
            <a:rect l="l" t="t" r="r" b="b"/>
            <a:pathLst>
              <a:path w="29210" h="43179">
                <a:moveTo>
                  <a:pt x="0" y="0"/>
                </a:moveTo>
                <a:lnTo>
                  <a:pt x="28984" y="0"/>
                </a:lnTo>
                <a:lnTo>
                  <a:pt x="28984" y="43180"/>
                </a:lnTo>
                <a:lnTo>
                  <a:pt x="0" y="4318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5227140" y="507090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 h="0">
                <a:moveTo>
                  <a:pt x="0" y="0"/>
                </a:moveTo>
                <a:lnTo>
                  <a:pt x="99772" y="0"/>
                </a:lnTo>
              </a:path>
            </a:pathLst>
          </a:custGeom>
          <a:ln w="21590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5227140" y="517885"/>
            <a:ext cx="29209" cy="50800"/>
          </a:xfrm>
          <a:custGeom>
            <a:avLst/>
            <a:gdLst/>
            <a:ahLst/>
            <a:cxnLst/>
            <a:rect l="l" t="t" r="r" b="b"/>
            <a:pathLst>
              <a:path w="29210" h="50800">
                <a:moveTo>
                  <a:pt x="0" y="0"/>
                </a:moveTo>
                <a:lnTo>
                  <a:pt x="28984" y="0"/>
                </a:lnTo>
                <a:lnTo>
                  <a:pt x="28984" y="50800"/>
                </a:lnTo>
                <a:lnTo>
                  <a:pt x="0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5363704" y="4232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477"/>
                </a:lnTo>
              </a:path>
            </a:pathLst>
          </a:custGeom>
          <a:ln w="2786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5399365" y="460552"/>
            <a:ext cx="107314" cy="110489"/>
          </a:xfrm>
          <a:custGeom>
            <a:avLst/>
            <a:gdLst/>
            <a:ahLst/>
            <a:cxnLst/>
            <a:rect l="l" t="t" r="r" b="b"/>
            <a:pathLst>
              <a:path w="107314" h="110490">
                <a:moveTo>
                  <a:pt x="52951" y="110362"/>
                </a:moveTo>
                <a:lnTo>
                  <a:pt x="30334" y="106678"/>
                </a:lnTo>
                <a:lnTo>
                  <a:pt x="13725" y="95940"/>
                </a:lnTo>
                <a:lnTo>
                  <a:pt x="3492" y="78617"/>
                </a:lnTo>
                <a:lnTo>
                  <a:pt x="0" y="55181"/>
                </a:lnTo>
                <a:lnTo>
                  <a:pt x="3501" y="31980"/>
                </a:lnTo>
                <a:lnTo>
                  <a:pt x="13795" y="14631"/>
                </a:lnTo>
                <a:lnTo>
                  <a:pt x="30569" y="3762"/>
                </a:lnTo>
                <a:lnTo>
                  <a:pt x="53509" y="0"/>
                </a:lnTo>
                <a:lnTo>
                  <a:pt x="76919" y="3683"/>
                </a:lnTo>
                <a:lnTo>
                  <a:pt x="93641" y="14422"/>
                </a:lnTo>
                <a:lnTo>
                  <a:pt x="96264" y="18951"/>
                </a:lnTo>
                <a:lnTo>
                  <a:pt x="54066" y="18951"/>
                </a:lnTo>
                <a:lnTo>
                  <a:pt x="42152" y="21555"/>
                </a:lnTo>
                <a:lnTo>
                  <a:pt x="34418" y="28914"/>
                </a:lnTo>
                <a:lnTo>
                  <a:pt x="30238" y="40349"/>
                </a:lnTo>
                <a:lnTo>
                  <a:pt x="28984" y="55181"/>
                </a:lnTo>
                <a:lnTo>
                  <a:pt x="30142" y="69307"/>
                </a:lnTo>
                <a:lnTo>
                  <a:pt x="34070" y="80821"/>
                </a:lnTo>
                <a:lnTo>
                  <a:pt x="41446" y="88572"/>
                </a:lnTo>
                <a:lnTo>
                  <a:pt x="52951" y="91411"/>
                </a:lnTo>
                <a:lnTo>
                  <a:pt x="95816" y="91411"/>
                </a:lnTo>
                <a:lnTo>
                  <a:pt x="92944" y="96149"/>
                </a:lnTo>
                <a:lnTo>
                  <a:pt x="75978" y="106757"/>
                </a:lnTo>
                <a:lnTo>
                  <a:pt x="52951" y="110362"/>
                </a:lnTo>
                <a:close/>
              </a:path>
              <a:path w="107314" h="110490">
                <a:moveTo>
                  <a:pt x="95816" y="91411"/>
                </a:moveTo>
                <a:lnTo>
                  <a:pt x="52951" y="91411"/>
                </a:lnTo>
                <a:lnTo>
                  <a:pt x="65101" y="88650"/>
                </a:lnTo>
                <a:lnTo>
                  <a:pt x="72808" y="81030"/>
                </a:lnTo>
                <a:lnTo>
                  <a:pt x="76858" y="69542"/>
                </a:lnTo>
                <a:lnTo>
                  <a:pt x="78034" y="55181"/>
                </a:lnTo>
                <a:lnTo>
                  <a:pt x="76875" y="40114"/>
                </a:lnTo>
                <a:lnTo>
                  <a:pt x="72948" y="28705"/>
                </a:lnTo>
                <a:lnTo>
                  <a:pt x="65571" y="21476"/>
                </a:lnTo>
                <a:lnTo>
                  <a:pt x="54066" y="18951"/>
                </a:lnTo>
                <a:lnTo>
                  <a:pt x="96264" y="18951"/>
                </a:lnTo>
                <a:lnTo>
                  <a:pt x="103673" y="31744"/>
                </a:lnTo>
                <a:lnTo>
                  <a:pt x="107018" y="55181"/>
                </a:lnTo>
                <a:lnTo>
                  <a:pt x="103430" y="78852"/>
                </a:lnTo>
                <a:lnTo>
                  <a:pt x="95816" y="9141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5513076" y="462782"/>
            <a:ext cx="157480" cy="106045"/>
          </a:xfrm>
          <a:custGeom>
            <a:avLst/>
            <a:gdLst/>
            <a:ahLst/>
            <a:cxnLst/>
            <a:rect l="l" t="t" r="r" b="b"/>
            <a:pathLst>
              <a:path w="157479" h="106045">
                <a:moveTo>
                  <a:pt x="129313" y="105903"/>
                </a:moveTo>
                <a:lnTo>
                  <a:pt x="100329" y="105903"/>
                </a:lnTo>
                <a:lnTo>
                  <a:pt x="78591" y="19508"/>
                </a:lnTo>
                <a:lnTo>
                  <a:pt x="56296" y="105903"/>
                </a:lnTo>
                <a:lnTo>
                  <a:pt x="27311" y="105903"/>
                </a:lnTo>
                <a:lnTo>
                  <a:pt x="0" y="0"/>
                </a:lnTo>
                <a:lnTo>
                  <a:pt x="25639" y="0"/>
                </a:lnTo>
                <a:lnTo>
                  <a:pt x="43476" y="80821"/>
                </a:lnTo>
                <a:lnTo>
                  <a:pt x="47787" y="59727"/>
                </a:lnTo>
                <a:lnTo>
                  <a:pt x="52882" y="39574"/>
                </a:lnTo>
                <a:lnTo>
                  <a:pt x="58290" y="19839"/>
                </a:lnTo>
                <a:lnTo>
                  <a:pt x="63542" y="0"/>
                </a:lnTo>
                <a:lnTo>
                  <a:pt x="93083" y="0"/>
                </a:lnTo>
                <a:lnTo>
                  <a:pt x="113706" y="80821"/>
                </a:lnTo>
                <a:lnTo>
                  <a:pt x="131543" y="0"/>
                </a:lnTo>
                <a:lnTo>
                  <a:pt x="157183" y="0"/>
                </a:lnTo>
                <a:lnTo>
                  <a:pt x="129313" y="10590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5678063" y="428546"/>
            <a:ext cx="131445" cy="142875"/>
          </a:xfrm>
          <a:custGeom>
            <a:avLst/>
            <a:gdLst/>
            <a:ahLst/>
            <a:cxnLst/>
            <a:rect l="l" t="t" r="r" b="b"/>
            <a:pathLst>
              <a:path w="131445" h="142875">
                <a:moveTo>
                  <a:pt x="69673" y="142368"/>
                </a:moveTo>
                <a:lnTo>
                  <a:pt x="39896" y="137639"/>
                </a:lnTo>
                <a:lnTo>
                  <a:pt x="18742" y="123766"/>
                </a:lnTo>
                <a:lnTo>
                  <a:pt x="5634" y="101217"/>
                </a:lnTo>
                <a:lnTo>
                  <a:pt x="0" y="70465"/>
                </a:lnTo>
                <a:lnTo>
                  <a:pt x="8604" y="31440"/>
                </a:lnTo>
                <a:lnTo>
                  <a:pt x="34976" y="7411"/>
                </a:lnTo>
                <a:lnTo>
                  <a:pt x="71171" y="0"/>
                </a:lnTo>
                <a:lnTo>
                  <a:pt x="109247" y="10825"/>
                </a:lnTo>
                <a:lnTo>
                  <a:pt x="116067" y="15885"/>
                </a:lnTo>
                <a:lnTo>
                  <a:pt x="121580" y="22460"/>
                </a:lnTo>
                <a:lnTo>
                  <a:pt x="125943" y="30185"/>
                </a:lnTo>
                <a:lnTo>
                  <a:pt x="129313" y="38694"/>
                </a:lnTo>
                <a:lnTo>
                  <a:pt x="103673" y="45383"/>
                </a:lnTo>
                <a:lnTo>
                  <a:pt x="98901" y="35934"/>
                </a:lnTo>
                <a:lnTo>
                  <a:pt x="91411" y="28731"/>
                </a:lnTo>
                <a:lnTo>
                  <a:pt x="81413" y="24141"/>
                </a:lnTo>
                <a:lnTo>
                  <a:pt x="69115" y="22530"/>
                </a:lnTo>
                <a:lnTo>
                  <a:pt x="50696" y="25944"/>
                </a:lnTo>
                <a:lnTo>
                  <a:pt x="38390" y="35629"/>
                </a:lnTo>
                <a:lnTo>
                  <a:pt x="31413" y="50748"/>
                </a:lnTo>
                <a:lnTo>
                  <a:pt x="28984" y="70465"/>
                </a:lnTo>
                <a:lnTo>
                  <a:pt x="31265" y="90514"/>
                </a:lnTo>
                <a:lnTo>
                  <a:pt x="38459" y="105859"/>
                </a:lnTo>
                <a:lnTo>
                  <a:pt x="51087" y="115771"/>
                </a:lnTo>
                <a:lnTo>
                  <a:pt x="69673" y="119515"/>
                </a:lnTo>
                <a:lnTo>
                  <a:pt x="83172" y="117617"/>
                </a:lnTo>
                <a:lnTo>
                  <a:pt x="93222" y="111851"/>
                </a:lnTo>
                <a:lnTo>
                  <a:pt x="100556" y="103369"/>
                </a:lnTo>
                <a:lnTo>
                  <a:pt x="105903" y="93318"/>
                </a:lnTo>
                <a:lnTo>
                  <a:pt x="130985" y="102794"/>
                </a:lnTo>
                <a:lnTo>
                  <a:pt x="122032" y="118854"/>
                </a:lnTo>
                <a:lnTo>
                  <a:pt x="109108" y="131360"/>
                </a:lnTo>
                <a:lnTo>
                  <a:pt x="91794" y="139477"/>
                </a:lnTo>
                <a:lnTo>
                  <a:pt x="69673" y="14236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827997" y="423207"/>
            <a:ext cx="96520" cy="146050"/>
          </a:xfrm>
          <a:custGeom>
            <a:avLst/>
            <a:gdLst/>
            <a:ahLst/>
            <a:cxnLst/>
            <a:rect l="l" t="t" r="r" b="b"/>
            <a:pathLst>
              <a:path w="96520" h="146050">
                <a:moveTo>
                  <a:pt x="96427" y="145477"/>
                </a:moveTo>
                <a:lnTo>
                  <a:pt x="68558" y="145477"/>
                </a:lnTo>
                <a:lnTo>
                  <a:pt x="68419" y="118401"/>
                </a:lnTo>
                <a:lnTo>
                  <a:pt x="69534" y="89808"/>
                </a:lnTo>
                <a:lnTo>
                  <a:pt x="65423" y="67173"/>
                </a:lnTo>
                <a:lnTo>
                  <a:pt x="49607" y="57968"/>
                </a:lnTo>
                <a:lnTo>
                  <a:pt x="32729" y="66938"/>
                </a:lnTo>
                <a:lnTo>
                  <a:pt x="27451" y="89181"/>
                </a:lnTo>
                <a:lnTo>
                  <a:pt x="27817" y="117695"/>
                </a:lnTo>
                <a:lnTo>
                  <a:pt x="27869" y="145477"/>
                </a:lnTo>
                <a:lnTo>
                  <a:pt x="0" y="145477"/>
                </a:lnTo>
                <a:lnTo>
                  <a:pt x="0" y="0"/>
                </a:lnTo>
                <a:lnTo>
                  <a:pt x="27869" y="0"/>
                </a:lnTo>
                <a:lnTo>
                  <a:pt x="27311" y="60755"/>
                </a:lnTo>
                <a:lnTo>
                  <a:pt x="32859" y="51061"/>
                </a:lnTo>
                <a:lnTo>
                  <a:pt x="39922" y="43824"/>
                </a:lnTo>
                <a:lnTo>
                  <a:pt x="49180" y="39199"/>
                </a:lnTo>
                <a:lnTo>
                  <a:pt x="61312" y="37344"/>
                </a:lnTo>
                <a:lnTo>
                  <a:pt x="86630" y="47656"/>
                </a:lnTo>
                <a:lnTo>
                  <a:pt x="95800" y="74271"/>
                </a:lnTo>
                <a:lnTo>
                  <a:pt x="96506" y="109456"/>
                </a:lnTo>
                <a:lnTo>
                  <a:pt x="96427" y="14547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942253" y="460552"/>
            <a:ext cx="106680" cy="110489"/>
          </a:xfrm>
          <a:custGeom>
            <a:avLst/>
            <a:gdLst/>
            <a:ahLst/>
            <a:cxnLst/>
            <a:rect l="l" t="t" r="r" b="b"/>
            <a:pathLst>
              <a:path w="106679" h="110490">
                <a:moveTo>
                  <a:pt x="33443" y="32885"/>
                </a:moveTo>
                <a:lnTo>
                  <a:pt x="4459" y="31771"/>
                </a:lnTo>
                <a:lnTo>
                  <a:pt x="9641" y="17792"/>
                </a:lnTo>
                <a:lnTo>
                  <a:pt x="19160" y="7733"/>
                </a:lnTo>
                <a:lnTo>
                  <a:pt x="32755" y="1750"/>
                </a:lnTo>
                <a:lnTo>
                  <a:pt x="50164" y="0"/>
                </a:lnTo>
                <a:lnTo>
                  <a:pt x="67435" y="2551"/>
                </a:lnTo>
                <a:lnTo>
                  <a:pt x="80472" y="9545"/>
                </a:lnTo>
                <a:lnTo>
                  <a:pt x="86380" y="17836"/>
                </a:lnTo>
                <a:lnTo>
                  <a:pt x="49050" y="17836"/>
                </a:lnTo>
                <a:lnTo>
                  <a:pt x="39017" y="18393"/>
                </a:lnTo>
                <a:lnTo>
                  <a:pt x="34557" y="22852"/>
                </a:lnTo>
                <a:lnTo>
                  <a:pt x="33443" y="32885"/>
                </a:lnTo>
                <a:close/>
              </a:path>
              <a:path w="106679" h="110490">
                <a:moveTo>
                  <a:pt x="32328" y="110362"/>
                </a:moveTo>
                <a:lnTo>
                  <a:pt x="18576" y="108054"/>
                </a:lnTo>
                <a:lnTo>
                  <a:pt x="8430" y="101932"/>
                </a:lnTo>
                <a:lnTo>
                  <a:pt x="2167" y="91968"/>
                </a:lnTo>
                <a:lnTo>
                  <a:pt x="0" y="78034"/>
                </a:lnTo>
                <a:lnTo>
                  <a:pt x="5086" y="58455"/>
                </a:lnTo>
                <a:lnTo>
                  <a:pt x="19369" y="48074"/>
                </a:lnTo>
                <a:lnTo>
                  <a:pt x="40131" y="44172"/>
                </a:lnTo>
                <a:lnTo>
                  <a:pt x="64656" y="44033"/>
                </a:lnTo>
                <a:lnTo>
                  <a:pt x="64413" y="33826"/>
                </a:lnTo>
                <a:lnTo>
                  <a:pt x="62287" y="25500"/>
                </a:lnTo>
                <a:lnTo>
                  <a:pt x="57445" y="19891"/>
                </a:lnTo>
                <a:lnTo>
                  <a:pt x="49050" y="17836"/>
                </a:lnTo>
                <a:lnTo>
                  <a:pt x="86380" y="17836"/>
                </a:lnTo>
                <a:lnTo>
                  <a:pt x="88807" y="21241"/>
                </a:lnTo>
                <a:lnTo>
                  <a:pt x="91968" y="37902"/>
                </a:lnTo>
                <a:lnTo>
                  <a:pt x="92227" y="59083"/>
                </a:lnTo>
                <a:lnTo>
                  <a:pt x="64656" y="59083"/>
                </a:lnTo>
                <a:lnTo>
                  <a:pt x="51392" y="59109"/>
                </a:lnTo>
                <a:lnTo>
                  <a:pt x="39644" y="60546"/>
                </a:lnTo>
                <a:lnTo>
                  <a:pt x="31344" y="65432"/>
                </a:lnTo>
                <a:lnTo>
                  <a:pt x="28426" y="75804"/>
                </a:lnTo>
                <a:lnTo>
                  <a:pt x="28426" y="85280"/>
                </a:lnTo>
                <a:lnTo>
                  <a:pt x="32885" y="90854"/>
                </a:lnTo>
                <a:lnTo>
                  <a:pt x="66581" y="90854"/>
                </a:lnTo>
                <a:lnTo>
                  <a:pt x="61329" y="97037"/>
                </a:lnTo>
                <a:lnTo>
                  <a:pt x="53927" y="103952"/>
                </a:lnTo>
                <a:lnTo>
                  <a:pt x="44643" y="108777"/>
                </a:lnTo>
                <a:lnTo>
                  <a:pt x="32328" y="110362"/>
                </a:lnTo>
                <a:close/>
              </a:path>
              <a:path w="106679" h="110490">
                <a:moveTo>
                  <a:pt x="66581" y="90854"/>
                </a:moveTo>
                <a:lnTo>
                  <a:pt x="41246" y="90854"/>
                </a:lnTo>
                <a:lnTo>
                  <a:pt x="51802" y="88476"/>
                </a:lnTo>
                <a:lnTo>
                  <a:pt x="59222" y="81866"/>
                </a:lnTo>
                <a:lnTo>
                  <a:pt x="63507" y="71807"/>
                </a:lnTo>
                <a:lnTo>
                  <a:pt x="64656" y="59083"/>
                </a:lnTo>
                <a:lnTo>
                  <a:pt x="92227" y="59083"/>
                </a:lnTo>
                <a:lnTo>
                  <a:pt x="92431" y="75804"/>
                </a:lnTo>
                <a:lnTo>
                  <a:pt x="92406" y="85280"/>
                </a:lnTo>
                <a:lnTo>
                  <a:pt x="92128" y="89181"/>
                </a:lnTo>
                <a:lnTo>
                  <a:pt x="68001" y="89181"/>
                </a:lnTo>
                <a:lnTo>
                  <a:pt x="66581" y="90854"/>
                </a:lnTo>
                <a:close/>
              </a:path>
              <a:path w="106679" h="110490">
                <a:moveTo>
                  <a:pt x="93240" y="109012"/>
                </a:moveTo>
                <a:lnTo>
                  <a:pt x="80542" y="107506"/>
                </a:lnTo>
                <a:lnTo>
                  <a:pt x="71188" y="101296"/>
                </a:lnTo>
                <a:lnTo>
                  <a:pt x="68001" y="89181"/>
                </a:lnTo>
                <a:lnTo>
                  <a:pt x="92128" y="89181"/>
                </a:lnTo>
                <a:lnTo>
                  <a:pt x="91968" y="91411"/>
                </a:lnTo>
                <a:lnTo>
                  <a:pt x="99214" y="93641"/>
                </a:lnTo>
                <a:lnTo>
                  <a:pt x="106460" y="93641"/>
                </a:lnTo>
                <a:lnTo>
                  <a:pt x="106460" y="107018"/>
                </a:lnTo>
                <a:lnTo>
                  <a:pt x="93240" y="109012"/>
                </a:lnTo>
                <a:close/>
              </a:path>
              <a:path w="106679" h="110490">
                <a:moveTo>
                  <a:pt x="106460" y="93641"/>
                </a:moveTo>
                <a:lnTo>
                  <a:pt x="99214" y="93641"/>
                </a:lnTo>
                <a:lnTo>
                  <a:pt x="106460" y="91968"/>
                </a:lnTo>
                <a:lnTo>
                  <a:pt x="106460" y="9364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6060979" y="460779"/>
            <a:ext cx="62230" cy="107950"/>
          </a:xfrm>
          <a:custGeom>
            <a:avLst/>
            <a:gdLst/>
            <a:ahLst/>
            <a:cxnLst/>
            <a:rect l="l" t="t" r="r" b="b"/>
            <a:pathLst>
              <a:path w="62229" h="107950">
                <a:moveTo>
                  <a:pt x="28426" y="107906"/>
                </a:moveTo>
                <a:lnTo>
                  <a:pt x="557" y="107906"/>
                </a:lnTo>
                <a:lnTo>
                  <a:pt x="0" y="2003"/>
                </a:lnTo>
                <a:lnTo>
                  <a:pt x="26197" y="2003"/>
                </a:lnTo>
                <a:lnTo>
                  <a:pt x="27311" y="9249"/>
                </a:lnTo>
                <a:lnTo>
                  <a:pt x="25639" y="18167"/>
                </a:lnTo>
                <a:lnTo>
                  <a:pt x="27869" y="24298"/>
                </a:lnTo>
                <a:lnTo>
                  <a:pt x="31927" y="13203"/>
                </a:lnTo>
                <a:lnTo>
                  <a:pt x="39017" y="4511"/>
                </a:lnTo>
                <a:lnTo>
                  <a:pt x="49032" y="0"/>
                </a:lnTo>
                <a:lnTo>
                  <a:pt x="61869" y="1445"/>
                </a:lnTo>
                <a:lnTo>
                  <a:pt x="61869" y="24298"/>
                </a:lnTo>
                <a:lnTo>
                  <a:pt x="47473" y="22992"/>
                </a:lnTo>
                <a:lnTo>
                  <a:pt x="36996" y="28478"/>
                </a:lnTo>
                <a:lnTo>
                  <a:pt x="30595" y="39818"/>
                </a:lnTo>
                <a:lnTo>
                  <a:pt x="28426" y="56069"/>
                </a:lnTo>
                <a:lnTo>
                  <a:pt x="28426" y="10790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6127872" y="437699"/>
            <a:ext cx="62230" cy="133350"/>
          </a:xfrm>
          <a:custGeom>
            <a:avLst/>
            <a:gdLst/>
            <a:ahLst/>
            <a:cxnLst/>
            <a:rect l="l" t="t" r="r" b="b"/>
            <a:pathLst>
              <a:path w="62229" h="133350">
                <a:moveTo>
                  <a:pt x="45827" y="132788"/>
                </a:moveTo>
                <a:lnTo>
                  <a:pt x="30098" y="130776"/>
                </a:lnTo>
                <a:lnTo>
                  <a:pt x="18132" y="122180"/>
                </a:lnTo>
                <a:lnTo>
                  <a:pt x="13377" y="105903"/>
                </a:lnTo>
                <a:lnTo>
                  <a:pt x="13377" y="43476"/>
                </a:lnTo>
                <a:lnTo>
                  <a:pt x="0" y="43476"/>
                </a:lnTo>
                <a:lnTo>
                  <a:pt x="0" y="25082"/>
                </a:lnTo>
                <a:lnTo>
                  <a:pt x="15049" y="25082"/>
                </a:lnTo>
                <a:lnTo>
                  <a:pt x="23410" y="0"/>
                </a:lnTo>
                <a:lnTo>
                  <a:pt x="40689" y="0"/>
                </a:lnTo>
                <a:lnTo>
                  <a:pt x="40689" y="25082"/>
                </a:lnTo>
                <a:lnTo>
                  <a:pt x="60755" y="25082"/>
                </a:lnTo>
                <a:lnTo>
                  <a:pt x="60755" y="43476"/>
                </a:lnTo>
                <a:lnTo>
                  <a:pt x="40689" y="43476"/>
                </a:lnTo>
                <a:lnTo>
                  <a:pt x="40689" y="98657"/>
                </a:lnTo>
                <a:lnTo>
                  <a:pt x="42039" y="106713"/>
                </a:lnTo>
                <a:lnTo>
                  <a:pt x="46472" y="111686"/>
                </a:lnTo>
                <a:lnTo>
                  <a:pt x="53308" y="113628"/>
                </a:lnTo>
                <a:lnTo>
                  <a:pt x="61869" y="112592"/>
                </a:lnTo>
                <a:lnTo>
                  <a:pt x="61869" y="129313"/>
                </a:lnTo>
                <a:lnTo>
                  <a:pt x="45827" y="13278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012264" y="630978"/>
            <a:ext cx="2158365" cy="0"/>
          </a:xfrm>
          <a:custGeom>
            <a:avLst/>
            <a:gdLst/>
            <a:ahLst/>
            <a:cxnLst/>
            <a:rect l="l" t="t" r="r" b="b"/>
            <a:pathLst>
              <a:path w="2158365" h="0">
                <a:moveTo>
                  <a:pt x="0" y="0"/>
                </a:moveTo>
                <a:lnTo>
                  <a:pt x="2157850" y="0"/>
                </a:lnTo>
              </a:path>
            </a:pathLst>
          </a:custGeom>
          <a:ln w="11429">
            <a:solidFill>
              <a:srgbClr val="A8AE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3476985" y="630978"/>
            <a:ext cx="6350" cy="0"/>
          </a:xfrm>
          <a:custGeom>
            <a:avLst/>
            <a:gdLst/>
            <a:ahLst/>
            <a:cxnLst/>
            <a:rect l="l" t="t" r="r" b="b"/>
            <a:pathLst>
              <a:path w="6350" h="0">
                <a:moveTo>
                  <a:pt x="6286" y="0"/>
                </a:moveTo>
                <a:lnTo>
                  <a:pt x="0" y="0"/>
                </a:lnTo>
              </a:path>
            </a:pathLst>
          </a:custGeom>
          <a:ln w="11429">
            <a:solidFill>
              <a:srgbClr val="A8AE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70936" y="630978"/>
            <a:ext cx="5715" cy="0"/>
          </a:xfrm>
          <a:custGeom>
            <a:avLst/>
            <a:gdLst/>
            <a:ahLst/>
            <a:cxnLst/>
            <a:rect l="l" t="t" r="r" b="b"/>
            <a:pathLst>
              <a:path w="5714" h="0">
                <a:moveTo>
                  <a:pt x="0" y="0"/>
                </a:moveTo>
                <a:lnTo>
                  <a:pt x="5714" y="0"/>
                </a:lnTo>
              </a:path>
            </a:pathLst>
          </a:custGeom>
          <a:ln w="11429">
            <a:solidFill>
              <a:srgbClr val="A8AE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3450539" y="2488792"/>
            <a:ext cx="871855" cy="654685"/>
          </a:xfrm>
          <a:custGeom>
            <a:avLst/>
            <a:gdLst/>
            <a:ahLst/>
            <a:cxnLst/>
            <a:rect l="l" t="t" r="r" b="b"/>
            <a:pathLst>
              <a:path w="871854" h="654685">
                <a:moveTo>
                  <a:pt x="399045" y="11572"/>
                </a:moveTo>
                <a:lnTo>
                  <a:pt x="416101" y="2893"/>
                </a:lnTo>
                <a:lnTo>
                  <a:pt x="435621" y="0"/>
                </a:lnTo>
                <a:lnTo>
                  <a:pt x="455141" y="2893"/>
                </a:lnTo>
                <a:lnTo>
                  <a:pt x="472197" y="11572"/>
                </a:lnTo>
                <a:lnTo>
                  <a:pt x="856241" y="299605"/>
                </a:lnTo>
                <a:lnTo>
                  <a:pt x="867492" y="312518"/>
                </a:lnTo>
                <a:lnTo>
                  <a:pt x="871243" y="327037"/>
                </a:lnTo>
                <a:lnTo>
                  <a:pt x="867492" y="341557"/>
                </a:lnTo>
                <a:lnTo>
                  <a:pt x="856241" y="354469"/>
                </a:lnTo>
                <a:lnTo>
                  <a:pt x="472197" y="642502"/>
                </a:lnTo>
                <a:lnTo>
                  <a:pt x="455141" y="651182"/>
                </a:lnTo>
                <a:lnTo>
                  <a:pt x="435621" y="654075"/>
                </a:lnTo>
                <a:lnTo>
                  <a:pt x="416101" y="651182"/>
                </a:lnTo>
                <a:lnTo>
                  <a:pt x="399045" y="642502"/>
                </a:lnTo>
                <a:lnTo>
                  <a:pt x="15001" y="354469"/>
                </a:lnTo>
                <a:lnTo>
                  <a:pt x="3750" y="341557"/>
                </a:lnTo>
                <a:lnTo>
                  <a:pt x="0" y="327037"/>
                </a:lnTo>
                <a:lnTo>
                  <a:pt x="3750" y="312518"/>
                </a:lnTo>
                <a:lnTo>
                  <a:pt x="15001" y="299605"/>
                </a:lnTo>
                <a:lnTo>
                  <a:pt x="399045" y="11572"/>
                </a:lnTo>
                <a:close/>
              </a:path>
            </a:pathLst>
          </a:custGeom>
          <a:ln w="22859">
            <a:solidFill>
              <a:srgbClr val="FD5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3553723" y="2764567"/>
            <a:ext cx="199737" cy="757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3790042" y="2764567"/>
            <a:ext cx="426334" cy="9601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2193252" y="2517367"/>
            <a:ext cx="871855" cy="654685"/>
          </a:xfrm>
          <a:custGeom>
            <a:avLst/>
            <a:gdLst/>
            <a:ahLst/>
            <a:cxnLst/>
            <a:rect l="l" t="t" r="r" b="b"/>
            <a:pathLst>
              <a:path w="871855" h="654685">
                <a:moveTo>
                  <a:pt x="399045" y="11572"/>
                </a:moveTo>
                <a:lnTo>
                  <a:pt x="416101" y="2893"/>
                </a:lnTo>
                <a:lnTo>
                  <a:pt x="435621" y="0"/>
                </a:lnTo>
                <a:lnTo>
                  <a:pt x="455141" y="2893"/>
                </a:lnTo>
                <a:lnTo>
                  <a:pt x="472197" y="11572"/>
                </a:lnTo>
                <a:lnTo>
                  <a:pt x="856241" y="299605"/>
                </a:lnTo>
                <a:lnTo>
                  <a:pt x="867492" y="312518"/>
                </a:lnTo>
                <a:lnTo>
                  <a:pt x="871243" y="327037"/>
                </a:lnTo>
                <a:lnTo>
                  <a:pt x="867492" y="341557"/>
                </a:lnTo>
                <a:lnTo>
                  <a:pt x="856241" y="354469"/>
                </a:lnTo>
                <a:lnTo>
                  <a:pt x="472197" y="642502"/>
                </a:lnTo>
                <a:lnTo>
                  <a:pt x="455141" y="651182"/>
                </a:lnTo>
                <a:lnTo>
                  <a:pt x="435621" y="654075"/>
                </a:lnTo>
                <a:lnTo>
                  <a:pt x="416101" y="651182"/>
                </a:lnTo>
                <a:lnTo>
                  <a:pt x="399045" y="642502"/>
                </a:lnTo>
                <a:lnTo>
                  <a:pt x="15001" y="354469"/>
                </a:lnTo>
                <a:lnTo>
                  <a:pt x="3750" y="341557"/>
                </a:lnTo>
                <a:lnTo>
                  <a:pt x="0" y="327037"/>
                </a:lnTo>
                <a:lnTo>
                  <a:pt x="3750" y="312518"/>
                </a:lnTo>
                <a:lnTo>
                  <a:pt x="15001" y="299605"/>
                </a:lnTo>
                <a:lnTo>
                  <a:pt x="399045" y="11572"/>
                </a:lnTo>
                <a:close/>
              </a:path>
            </a:pathLst>
          </a:custGeom>
          <a:ln w="22859">
            <a:solidFill>
              <a:srgbClr val="FD5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2551960" y="2573922"/>
            <a:ext cx="152378" cy="920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2311363" y="2760328"/>
            <a:ext cx="80645" cy="90170"/>
          </a:xfrm>
          <a:custGeom>
            <a:avLst/>
            <a:gdLst/>
            <a:ahLst/>
            <a:cxnLst/>
            <a:rect l="l" t="t" r="r" b="b"/>
            <a:pathLst>
              <a:path w="80644" h="90169">
                <a:moveTo>
                  <a:pt x="42679" y="89945"/>
                </a:moveTo>
                <a:lnTo>
                  <a:pt x="24305" y="86754"/>
                </a:lnTo>
                <a:lnTo>
                  <a:pt x="11287" y="77643"/>
                </a:lnTo>
                <a:lnTo>
                  <a:pt x="3295" y="63308"/>
                </a:lnTo>
                <a:lnTo>
                  <a:pt x="0" y="44443"/>
                </a:lnTo>
                <a:lnTo>
                  <a:pt x="5048" y="20766"/>
                </a:lnTo>
                <a:lnTo>
                  <a:pt x="20546" y="5555"/>
                </a:lnTo>
                <a:lnTo>
                  <a:pt x="42261" y="0"/>
                </a:lnTo>
                <a:lnTo>
                  <a:pt x="65959" y="5290"/>
                </a:lnTo>
                <a:lnTo>
                  <a:pt x="72661" y="8465"/>
                </a:lnTo>
                <a:lnTo>
                  <a:pt x="76894" y="14461"/>
                </a:lnTo>
                <a:lnTo>
                  <a:pt x="79716" y="21516"/>
                </a:lnTo>
                <a:lnTo>
                  <a:pt x="68428" y="25396"/>
                </a:lnTo>
                <a:lnTo>
                  <a:pt x="64802" y="18749"/>
                </a:lnTo>
                <a:lnTo>
                  <a:pt x="59258" y="13756"/>
                </a:lnTo>
                <a:lnTo>
                  <a:pt x="51861" y="10614"/>
                </a:lnTo>
                <a:lnTo>
                  <a:pt x="42679" y="9523"/>
                </a:lnTo>
                <a:lnTo>
                  <a:pt x="29105" y="12053"/>
                </a:lnTo>
                <a:lnTo>
                  <a:pt x="19532" y="19179"/>
                </a:lnTo>
                <a:lnTo>
                  <a:pt x="13861" y="30207"/>
                </a:lnTo>
                <a:lnTo>
                  <a:pt x="11992" y="44443"/>
                </a:lnTo>
                <a:lnTo>
                  <a:pt x="13921" y="58938"/>
                </a:lnTo>
                <a:lnTo>
                  <a:pt x="19752" y="70192"/>
                </a:lnTo>
                <a:lnTo>
                  <a:pt x="29551" y="77478"/>
                </a:lnTo>
                <a:lnTo>
                  <a:pt x="43385" y="80068"/>
                </a:lnTo>
                <a:lnTo>
                  <a:pt x="53289" y="78591"/>
                </a:lnTo>
                <a:lnTo>
                  <a:pt x="60713" y="74601"/>
                </a:lnTo>
                <a:lnTo>
                  <a:pt x="66351" y="68759"/>
                </a:lnTo>
                <a:lnTo>
                  <a:pt x="70897" y="61727"/>
                </a:lnTo>
                <a:lnTo>
                  <a:pt x="80421" y="66665"/>
                </a:lnTo>
                <a:lnTo>
                  <a:pt x="74623" y="75957"/>
                </a:lnTo>
                <a:lnTo>
                  <a:pt x="66577" y="83331"/>
                </a:lnTo>
                <a:lnTo>
                  <a:pt x="56017" y="88192"/>
                </a:lnTo>
                <a:lnTo>
                  <a:pt x="42679" y="8994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2401655" y="2780433"/>
            <a:ext cx="60325" cy="69850"/>
          </a:xfrm>
          <a:custGeom>
            <a:avLst/>
            <a:gdLst/>
            <a:ahLst/>
            <a:cxnLst/>
            <a:rect l="l" t="t" r="r" b="b"/>
            <a:pathLst>
              <a:path w="60325" h="69850">
                <a:moveTo>
                  <a:pt x="29629" y="69839"/>
                </a:moveTo>
                <a:lnTo>
                  <a:pt x="16269" y="67359"/>
                </a:lnTo>
                <a:lnTo>
                  <a:pt x="7142" y="60316"/>
                </a:lnTo>
                <a:lnTo>
                  <a:pt x="1851" y="49304"/>
                </a:lnTo>
                <a:lnTo>
                  <a:pt x="0" y="34919"/>
                </a:lnTo>
                <a:lnTo>
                  <a:pt x="1857" y="19642"/>
                </a:lnTo>
                <a:lnTo>
                  <a:pt x="7451" y="8729"/>
                </a:lnTo>
                <a:lnTo>
                  <a:pt x="16815" y="2182"/>
                </a:lnTo>
                <a:lnTo>
                  <a:pt x="29981" y="0"/>
                </a:lnTo>
                <a:lnTo>
                  <a:pt x="43892" y="2232"/>
                </a:lnTo>
                <a:lnTo>
                  <a:pt x="52283" y="8465"/>
                </a:lnTo>
                <a:lnTo>
                  <a:pt x="30334" y="8465"/>
                </a:lnTo>
                <a:lnTo>
                  <a:pt x="21014" y="10466"/>
                </a:lnTo>
                <a:lnTo>
                  <a:pt x="15299" y="16004"/>
                </a:lnTo>
                <a:lnTo>
                  <a:pt x="12428" y="24387"/>
                </a:lnTo>
                <a:lnTo>
                  <a:pt x="11639" y="34919"/>
                </a:lnTo>
                <a:lnTo>
                  <a:pt x="12417" y="45402"/>
                </a:lnTo>
                <a:lnTo>
                  <a:pt x="15211" y="53702"/>
                </a:lnTo>
                <a:lnTo>
                  <a:pt x="20717" y="59224"/>
                </a:lnTo>
                <a:lnTo>
                  <a:pt x="29629" y="61374"/>
                </a:lnTo>
                <a:lnTo>
                  <a:pt x="51804" y="61374"/>
                </a:lnTo>
                <a:lnTo>
                  <a:pt x="43197" y="67508"/>
                </a:lnTo>
                <a:lnTo>
                  <a:pt x="29629" y="69839"/>
                </a:lnTo>
                <a:close/>
              </a:path>
              <a:path w="60325" h="69850">
                <a:moveTo>
                  <a:pt x="51804" y="61374"/>
                </a:moveTo>
                <a:lnTo>
                  <a:pt x="29629" y="61374"/>
                </a:lnTo>
                <a:lnTo>
                  <a:pt x="39097" y="59572"/>
                </a:lnTo>
                <a:lnTo>
                  <a:pt x="44796" y="54099"/>
                </a:lnTo>
                <a:lnTo>
                  <a:pt x="47584" y="45650"/>
                </a:lnTo>
                <a:lnTo>
                  <a:pt x="48323" y="34919"/>
                </a:lnTo>
                <a:lnTo>
                  <a:pt x="47645" y="24387"/>
                </a:lnTo>
                <a:lnTo>
                  <a:pt x="45016" y="16004"/>
                </a:lnTo>
                <a:lnTo>
                  <a:pt x="39543" y="10466"/>
                </a:lnTo>
                <a:lnTo>
                  <a:pt x="30334" y="8465"/>
                </a:lnTo>
                <a:lnTo>
                  <a:pt x="52283" y="8465"/>
                </a:lnTo>
                <a:lnTo>
                  <a:pt x="53173" y="9126"/>
                </a:lnTo>
                <a:lnTo>
                  <a:pt x="58354" y="20188"/>
                </a:lnTo>
                <a:lnTo>
                  <a:pt x="59963" y="34919"/>
                </a:lnTo>
                <a:lnTo>
                  <a:pt x="58299" y="49750"/>
                </a:lnTo>
                <a:lnTo>
                  <a:pt x="52732" y="60713"/>
                </a:lnTo>
                <a:lnTo>
                  <a:pt x="51804" y="6137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2475377" y="2780433"/>
            <a:ext cx="54610" cy="68580"/>
          </a:xfrm>
          <a:custGeom>
            <a:avLst/>
            <a:gdLst/>
            <a:ahLst/>
            <a:cxnLst/>
            <a:rect l="l" t="t" r="r" b="b"/>
            <a:pathLst>
              <a:path w="54610" h="68580">
                <a:moveTo>
                  <a:pt x="53967" y="68428"/>
                </a:moveTo>
                <a:lnTo>
                  <a:pt x="42679" y="68428"/>
                </a:lnTo>
                <a:lnTo>
                  <a:pt x="42679" y="14814"/>
                </a:lnTo>
                <a:lnTo>
                  <a:pt x="39858" y="8465"/>
                </a:lnTo>
                <a:lnTo>
                  <a:pt x="28923" y="8818"/>
                </a:lnTo>
                <a:lnTo>
                  <a:pt x="15756" y="15106"/>
                </a:lnTo>
                <a:lnTo>
                  <a:pt x="11419" y="30025"/>
                </a:lnTo>
                <a:lnTo>
                  <a:pt x="11513" y="49243"/>
                </a:lnTo>
                <a:lnTo>
                  <a:pt x="11639" y="68428"/>
                </a:lnTo>
                <a:lnTo>
                  <a:pt x="352" y="68428"/>
                </a:lnTo>
                <a:lnTo>
                  <a:pt x="0" y="1410"/>
                </a:lnTo>
                <a:lnTo>
                  <a:pt x="10581" y="1410"/>
                </a:lnTo>
                <a:lnTo>
                  <a:pt x="10934" y="4938"/>
                </a:lnTo>
                <a:lnTo>
                  <a:pt x="10229" y="9876"/>
                </a:lnTo>
                <a:lnTo>
                  <a:pt x="11287" y="12698"/>
                </a:lnTo>
                <a:lnTo>
                  <a:pt x="15167" y="4938"/>
                </a:lnTo>
                <a:lnTo>
                  <a:pt x="21516" y="352"/>
                </a:lnTo>
                <a:lnTo>
                  <a:pt x="32803" y="0"/>
                </a:lnTo>
                <a:lnTo>
                  <a:pt x="49006" y="6227"/>
                </a:lnTo>
                <a:lnTo>
                  <a:pt x="54231" y="23368"/>
                </a:lnTo>
                <a:lnTo>
                  <a:pt x="54033" y="45931"/>
                </a:lnTo>
                <a:lnTo>
                  <a:pt x="53967" y="6842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2542750" y="2756800"/>
            <a:ext cx="57150" cy="93980"/>
          </a:xfrm>
          <a:custGeom>
            <a:avLst/>
            <a:gdLst/>
            <a:ahLst/>
            <a:cxnLst/>
            <a:rect l="l" t="t" r="r" b="b"/>
            <a:pathLst>
              <a:path w="57150" h="93980">
                <a:moveTo>
                  <a:pt x="56924" y="35272"/>
                </a:moveTo>
                <a:lnTo>
                  <a:pt x="45854" y="35272"/>
                </a:lnTo>
                <a:lnTo>
                  <a:pt x="45501" y="0"/>
                </a:lnTo>
                <a:lnTo>
                  <a:pt x="56788" y="0"/>
                </a:lnTo>
                <a:lnTo>
                  <a:pt x="56924" y="35272"/>
                </a:lnTo>
                <a:close/>
              </a:path>
              <a:path w="57150" h="93980">
                <a:moveTo>
                  <a:pt x="35625" y="93472"/>
                </a:moveTo>
                <a:lnTo>
                  <a:pt x="24690" y="93472"/>
                </a:lnTo>
                <a:lnTo>
                  <a:pt x="12995" y="90997"/>
                </a:lnTo>
                <a:lnTo>
                  <a:pt x="5467" y="83992"/>
                </a:lnTo>
                <a:lnTo>
                  <a:pt x="1377" y="73085"/>
                </a:lnTo>
                <a:lnTo>
                  <a:pt x="0" y="58905"/>
                </a:lnTo>
                <a:lnTo>
                  <a:pt x="1526" y="43572"/>
                </a:lnTo>
                <a:lnTo>
                  <a:pt x="6128" y="32539"/>
                </a:lnTo>
                <a:lnTo>
                  <a:pt x="13838" y="25870"/>
                </a:lnTo>
                <a:lnTo>
                  <a:pt x="24690" y="23632"/>
                </a:lnTo>
                <a:lnTo>
                  <a:pt x="35625" y="23632"/>
                </a:lnTo>
                <a:lnTo>
                  <a:pt x="41621" y="28218"/>
                </a:lnTo>
                <a:lnTo>
                  <a:pt x="43949" y="32098"/>
                </a:lnTo>
                <a:lnTo>
                  <a:pt x="27865" y="32098"/>
                </a:lnTo>
                <a:lnTo>
                  <a:pt x="19377" y="34197"/>
                </a:lnTo>
                <a:lnTo>
                  <a:pt x="14461" y="39902"/>
                </a:lnTo>
                <a:lnTo>
                  <a:pt x="12191" y="48317"/>
                </a:lnTo>
                <a:lnTo>
                  <a:pt x="11677" y="57847"/>
                </a:lnTo>
                <a:lnTo>
                  <a:pt x="11659" y="58905"/>
                </a:lnTo>
                <a:lnTo>
                  <a:pt x="12185" y="68583"/>
                </a:lnTo>
                <a:lnTo>
                  <a:pt x="14417" y="76894"/>
                </a:lnTo>
                <a:lnTo>
                  <a:pt x="19229" y="82559"/>
                </a:lnTo>
                <a:lnTo>
                  <a:pt x="27512" y="84654"/>
                </a:lnTo>
                <a:lnTo>
                  <a:pt x="43968" y="84654"/>
                </a:lnTo>
                <a:lnTo>
                  <a:pt x="41974" y="89239"/>
                </a:lnTo>
                <a:lnTo>
                  <a:pt x="35625" y="93472"/>
                </a:lnTo>
                <a:close/>
              </a:path>
              <a:path w="57150" h="93980">
                <a:moveTo>
                  <a:pt x="43968" y="84654"/>
                </a:moveTo>
                <a:lnTo>
                  <a:pt x="27512" y="84654"/>
                </a:lnTo>
                <a:lnTo>
                  <a:pt x="36573" y="82648"/>
                </a:lnTo>
                <a:lnTo>
                  <a:pt x="42062" y="77070"/>
                </a:lnTo>
                <a:lnTo>
                  <a:pt x="44774" y="68583"/>
                </a:lnTo>
                <a:lnTo>
                  <a:pt x="45501" y="57847"/>
                </a:lnTo>
                <a:lnTo>
                  <a:pt x="44779" y="47524"/>
                </a:lnTo>
                <a:lnTo>
                  <a:pt x="42106" y="39284"/>
                </a:lnTo>
                <a:lnTo>
                  <a:pt x="36722" y="33889"/>
                </a:lnTo>
                <a:lnTo>
                  <a:pt x="27865" y="32098"/>
                </a:lnTo>
                <a:lnTo>
                  <a:pt x="43949" y="32098"/>
                </a:lnTo>
                <a:lnTo>
                  <a:pt x="45854" y="35272"/>
                </a:lnTo>
                <a:lnTo>
                  <a:pt x="56924" y="35272"/>
                </a:lnTo>
                <a:lnTo>
                  <a:pt x="57099" y="81127"/>
                </a:lnTo>
                <a:lnTo>
                  <a:pt x="45501" y="81127"/>
                </a:lnTo>
                <a:lnTo>
                  <a:pt x="43968" y="84654"/>
                </a:lnTo>
                <a:close/>
              </a:path>
              <a:path w="57150" h="93980">
                <a:moveTo>
                  <a:pt x="57141" y="92061"/>
                </a:moveTo>
                <a:lnTo>
                  <a:pt x="46559" y="92061"/>
                </a:lnTo>
                <a:lnTo>
                  <a:pt x="45854" y="88534"/>
                </a:lnTo>
                <a:lnTo>
                  <a:pt x="46559" y="83948"/>
                </a:lnTo>
                <a:lnTo>
                  <a:pt x="45501" y="81127"/>
                </a:lnTo>
                <a:lnTo>
                  <a:pt x="57099" y="81127"/>
                </a:lnTo>
                <a:lnTo>
                  <a:pt x="57141" y="9206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2616460" y="2756800"/>
            <a:ext cx="11430" cy="10795"/>
          </a:xfrm>
          <a:custGeom>
            <a:avLst/>
            <a:gdLst/>
            <a:ahLst/>
            <a:cxnLst/>
            <a:rect l="l" t="t" r="r" b="b"/>
            <a:pathLst>
              <a:path w="11430" h="10794">
                <a:moveTo>
                  <a:pt x="11287" y="10581"/>
                </a:moveTo>
                <a:lnTo>
                  <a:pt x="0" y="10581"/>
                </a:lnTo>
                <a:lnTo>
                  <a:pt x="0" y="0"/>
                </a:lnTo>
                <a:lnTo>
                  <a:pt x="11287" y="0"/>
                </a:lnTo>
                <a:lnTo>
                  <a:pt x="11287" y="1058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2616460" y="2781844"/>
            <a:ext cx="11430" cy="67310"/>
          </a:xfrm>
          <a:custGeom>
            <a:avLst/>
            <a:gdLst/>
            <a:ahLst/>
            <a:cxnLst/>
            <a:rect l="l" t="t" r="r" b="b"/>
            <a:pathLst>
              <a:path w="11430" h="67310">
                <a:moveTo>
                  <a:pt x="11287" y="67017"/>
                </a:moveTo>
                <a:lnTo>
                  <a:pt x="0" y="67017"/>
                </a:lnTo>
                <a:lnTo>
                  <a:pt x="0" y="0"/>
                </a:lnTo>
                <a:lnTo>
                  <a:pt x="11287" y="0"/>
                </a:lnTo>
                <a:lnTo>
                  <a:pt x="11287" y="6701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2637634" y="2766677"/>
            <a:ext cx="33020" cy="83820"/>
          </a:xfrm>
          <a:custGeom>
            <a:avLst/>
            <a:gdLst/>
            <a:ahLst/>
            <a:cxnLst/>
            <a:rect l="l" t="t" r="r" b="b"/>
            <a:pathLst>
              <a:path w="33019" h="83819">
                <a:moveTo>
                  <a:pt x="23682" y="83353"/>
                </a:moveTo>
                <a:lnTo>
                  <a:pt x="15740" y="82097"/>
                </a:lnTo>
                <a:lnTo>
                  <a:pt x="9981" y="77269"/>
                </a:lnTo>
                <a:lnTo>
                  <a:pt x="7759" y="68076"/>
                </a:lnTo>
                <a:lnTo>
                  <a:pt x="7759" y="23279"/>
                </a:lnTo>
                <a:lnTo>
                  <a:pt x="0" y="23279"/>
                </a:lnTo>
                <a:lnTo>
                  <a:pt x="0" y="15167"/>
                </a:lnTo>
                <a:lnTo>
                  <a:pt x="8465" y="15167"/>
                </a:lnTo>
                <a:lnTo>
                  <a:pt x="11639" y="0"/>
                </a:lnTo>
                <a:lnTo>
                  <a:pt x="19047" y="0"/>
                </a:lnTo>
                <a:lnTo>
                  <a:pt x="19047" y="15167"/>
                </a:lnTo>
                <a:lnTo>
                  <a:pt x="31392" y="15167"/>
                </a:lnTo>
                <a:lnTo>
                  <a:pt x="31392" y="23279"/>
                </a:lnTo>
                <a:lnTo>
                  <a:pt x="19047" y="23279"/>
                </a:lnTo>
                <a:lnTo>
                  <a:pt x="19047" y="65607"/>
                </a:lnTo>
                <a:lnTo>
                  <a:pt x="18341" y="74072"/>
                </a:lnTo>
                <a:lnTo>
                  <a:pt x="25396" y="75836"/>
                </a:lnTo>
                <a:lnTo>
                  <a:pt x="32450" y="73367"/>
                </a:lnTo>
                <a:lnTo>
                  <a:pt x="32450" y="81832"/>
                </a:lnTo>
                <a:lnTo>
                  <a:pt x="23682" y="8335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2679604" y="2756800"/>
            <a:ext cx="11430" cy="10795"/>
          </a:xfrm>
          <a:custGeom>
            <a:avLst/>
            <a:gdLst/>
            <a:ahLst/>
            <a:cxnLst/>
            <a:rect l="l" t="t" r="r" b="b"/>
            <a:pathLst>
              <a:path w="11430" h="10794">
                <a:moveTo>
                  <a:pt x="11287" y="10581"/>
                </a:moveTo>
                <a:lnTo>
                  <a:pt x="0" y="10581"/>
                </a:lnTo>
                <a:lnTo>
                  <a:pt x="0" y="0"/>
                </a:lnTo>
                <a:lnTo>
                  <a:pt x="11287" y="0"/>
                </a:lnTo>
                <a:lnTo>
                  <a:pt x="11287" y="1058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2679604" y="2781844"/>
            <a:ext cx="11430" cy="67310"/>
          </a:xfrm>
          <a:custGeom>
            <a:avLst/>
            <a:gdLst/>
            <a:ahLst/>
            <a:cxnLst/>
            <a:rect l="l" t="t" r="r" b="b"/>
            <a:pathLst>
              <a:path w="11430" h="67310">
                <a:moveTo>
                  <a:pt x="11287" y="67017"/>
                </a:moveTo>
                <a:lnTo>
                  <a:pt x="0" y="67017"/>
                </a:lnTo>
                <a:lnTo>
                  <a:pt x="0" y="0"/>
                </a:lnTo>
                <a:lnTo>
                  <a:pt x="11287" y="0"/>
                </a:lnTo>
                <a:lnTo>
                  <a:pt x="11287" y="6701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2704293" y="2780433"/>
            <a:ext cx="60325" cy="69850"/>
          </a:xfrm>
          <a:custGeom>
            <a:avLst/>
            <a:gdLst/>
            <a:ahLst/>
            <a:cxnLst/>
            <a:rect l="l" t="t" r="r" b="b"/>
            <a:pathLst>
              <a:path w="60325" h="69850">
                <a:moveTo>
                  <a:pt x="29629" y="69839"/>
                </a:moveTo>
                <a:lnTo>
                  <a:pt x="16269" y="67359"/>
                </a:lnTo>
                <a:lnTo>
                  <a:pt x="7142" y="60316"/>
                </a:lnTo>
                <a:lnTo>
                  <a:pt x="1851" y="49304"/>
                </a:lnTo>
                <a:lnTo>
                  <a:pt x="0" y="34919"/>
                </a:lnTo>
                <a:lnTo>
                  <a:pt x="1857" y="19642"/>
                </a:lnTo>
                <a:lnTo>
                  <a:pt x="7451" y="8729"/>
                </a:lnTo>
                <a:lnTo>
                  <a:pt x="16815" y="2182"/>
                </a:lnTo>
                <a:lnTo>
                  <a:pt x="29981" y="0"/>
                </a:lnTo>
                <a:lnTo>
                  <a:pt x="43892" y="2232"/>
                </a:lnTo>
                <a:lnTo>
                  <a:pt x="52283" y="8465"/>
                </a:lnTo>
                <a:lnTo>
                  <a:pt x="30334" y="8465"/>
                </a:lnTo>
                <a:lnTo>
                  <a:pt x="21014" y="10466"/>
                </a:lnTo>
                <a:lnTo>
                  <a:pt x="15299" y="16004"/>
                </a:lnTo>
                <a:lnTo>
                  <a:pt x="12428" y="24387"/>
                </a:lnTo>
                <a:lnTo>
                  <a:pt x="11639" y="34919"/>
                </a:lnTo>
                <a:lnTo>
                  <a:pt x="12417" y="45402"/>
                </a:lnTo>
                <a:lnTo>
                  <a:pt x="15211" y="53702"/>
                </a:lnTo>
                <a:lnTo>
                  <a:pt x="20717" y="59224"/>
                </a:lnTo>
                <a:lnTo>
                  <a:pt x="29629" y="61374"/>
                </a:lnTo>
                <a:lnTo>
                  <a:pt x="51804" y="61374"/>
                </a:lnTo>
                <a:lnTo>
                  <a:pt x="43197" y="67508"/>
                </a:lnTo>
                <a:lnTo>
                  <a:pt x="29629" y="69839"/>
                </a:lnTo>
                <a:close/>
              </a:path>
              <a:path w="60325" h="69850">
                <a:moveTo>
                  <a:pt x="51804" y="61374"/>
                </a:moveTo>
                <a:lnTo>
                  <a:pt x="29629" y="61374"/>
                </a:lnTo>
                <a:lnTo>
                  <a:pt x="39097" y="59572"/>
                </a:lnTo>
                <a:lnTo>
                  <a:pt x="44796" y="54099"/>
                </a:lnTo>
                <a:lnTo>
                  <a:pt x="47584" y="45650"/>
                </a:lnTo>
                <a:lnTo>
                  <a:pt x="48323" y="34919"/>
                </a:lnTo>
                <a:lnTo>
                  <a:pt x="47645" y="24387"/>
                </a:lnTo>
                <a:lnTo>
                  <a:pt x="45016" y="16004"/>
                </a:lnTo>
                <a:lnTo>
                  <a:pt x="39543" y="10466"/>
                </a:lnTo>
                <a:lnTo>
                  <a:pt x="30334" y="8465"/>
                </a:lnTo>
                <a:lnTo>
                  <a:pt x="52283" y="8465"/>
                </a:lnTo>
                <a:lnTo>
                  <a:pt x="53173" y="9126"/>
                </a:lnTo>
                <a:lnTo>
                  <a:pt x="58354" y="20188"/>
                </a:lnTo>
                <a:lnTo>
                  <a:pt x="59963" y="34919"/>
                </a:lnTo>
                <a:lnTo>
                  <a:pt x="58299" y="49750"/>
                </a:lnTo>
                <a:lnTo>
                  <a:pt x="52732" y="60713"/>
                </a:lnTo>
                <a:lnTo>
                  <a:pt x="51804" y="6137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2778015" y="2780433"/>
            <a:ext cx="54610" cy="68580"/>
          </a:xfrm>
          <a:custGeom>
            <a:avLst/>
            <a:gdLst/>
            <a:ahLst/>
            <a:cxnLst/>
            <a:rect l="l" t="t" r="r" b="b"/>
            <a:pathLst>
              <a:path w="54610" h="68580">
                <a:moveTo>
                  <a:pt x="53967" y="68428"/>
                </a:moveTo>
                <a:lnTo>
                  <a:pt x="42679" y="68428"/>
                </a:lnTo>
                <a:lnTo>
                  <a:pt x="42679" y="14814"/>
                </a:lnTo>
                <a:lnTo>
                  <a:pt x="39858" y="8465"/>
                </a:lnTo>
                <a:lnTo>
                  <a:pt x="28923" y="8818"/>
                </a:lnTo>
                <a:lnTo>
                  <a:pt x="15756" y="15106"/>
                </a:lnTo>
                <a:lnTo>
                  <a:pt x="11419" y="30025"/>
                </a:lnTo>
                <a:lnTo>
                  <a:pt x="11513" y="49243"/>
                </a:lnTo>
                <a:lnTo>
                  <a:pt x="11639" y="68428"/>
                </a:lnTo>
                <a:lnTo>
                  <a:pt x="352" y="68428"/>
                </a:lnTo>
                <a:lnTo>
                  <a:pt x="0" y="1410"/>
                </a:lnTo>
                <a:lnTo>
                  <a:pt x="10581" y="1410"/>
                </a:lnTo>
                <a:lnTo>
                  <a:pt x="10934" y="4938"/>
                </a:lnTo>
                <a:lnTo>
                  <a:pt x="10229" y="9876"/>
                </a:lnTo>
                <a:lnTo>
                  <a:pt x="11287" y="12698"/>
                </a:lnTo>
                <a:lnTo>
                  <a:pt x="15167" y="4938"/>
                </a:lnTo>
                <a:lnTo>
                  <a:pt x="21516" y="352"/>
                </a:lnTo>
                <a:lnTo>
                  <a:pt x="32803" y="0"/>
                </a:lnTo>
                <a:lnTo>
                  <a:pt x="49006" y="6227"/>
                </a:lnTo>
                <a:lnTo>
                  <a:pt x="54231" y="23368"/>
                </a:lnTo>
                <a:lnTo>
                  <a:pt x="54033" y="45931"/>
                </a:lnTo>
                <a:lnTo>
                  <a:pt x="53967" y="6842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2845388" y="2780433"/>
            <a:ext cx="59690" cy="69850"/>
          </a:xfrm>
          <a:custGeom>
            <a:avLst/>
            <a:gdLst/>
            <a:ahLst/>
            <a:cxnLst/>
            <a:rect l="l" t="t" r="r" b="b"/>
            <a:pathLst>
              <a:path w="59689" h="69850">
                <a:moveTo>
                  <a:pt x="30687" y="69839"/>
                </a:moveTo>
                <a:lnTo>
                  <a:pt x="17211" y="67453"/>
                </a:lnTo>
                <a:lnTo>
                  <a:pt x="7539" y="60536"/>
                </a:lnTo>
                <a:lnTo>
                  <a:pt x="1769" y="49453"/>
                </a:lnTo>
                <a:lnTo>
                  <a:pt x="0" y="34567"/>
                </a:lnTo>
                <a:lnTo>
                  <a:pt x="1906" y="20088"/>
                </a:lnTo>
                <a:lnTo>
                  <a:pt x="7319" y="9214"/>
                </a:lnTo>
                <a:lnTo>
                  <a:pt x="16567" y="2375"/>
                </a:lnTo>
                <a:lnTo>
                  <a:pt x="29981" y="0"/>
                </a:lnTo>
                <a:lnTo>
                  <a:pt x="44085" y="2667"/>
                </a:lnTo>
                <a:lnTo>
                  <a:pt x="52145" y="9214"/>
                </a:lnTo>
                <a:lnTo>
                  <a:pt x="34787" y="9214"/>
                </a:lnTo>
                <a:lnTo>
                  <a:pt x="22877" y="9970"/>
                </a:lnTo>
                <a:lnTo>
                  <a:pt x="14109" y="18694"/>
                </a:lnTo>
                <a:lnTo>
                  <a:pt x="13050" y="21163"/>
                </a:lnTo>
                <a:lnTo>
                  <a:pt x="11992" y="24690"/>
                </a:lnTo>
                <a:lnTo>
                  <a:pt x="11992" y="28570"/>
                </a:lnTo>
                <a:lnTo>
                  <a:pt x="58918" y="28570"/>
                </a:lnTo>
                <a:lnTo>
                  <a:pt x="59610" y="37388"/>
                </a:lnTo>
                <a:lnTo>
                  <a:pt x="11992" y="37388"/>
                </a:lnTo>
                <a:lnTo>
                  <a:pt x="12979" y="47039"/>
                </a:lnTo>
                <a:lnTo>
                  <a:pt x="16181" y="54540"/>
                </a:lnTo>
                <a:lnTo>
                  <a:pt x="21962" y="59461"/>
                </a:lnTo>
                <a:lnTo>
                  <a:pt x="30687" y="61374"/>
                </a:lnTo>
                <a:lnTo>
                  <a:pt x="39858" y="61727"/>
                </a:lnTo>
                <a:lnTo>
                  <a:pt x="52646" y="61727"/>
                </a:lnTo>
                <a:lnTo>
                  <a:pt x="48103" y="65607"/>
                </a:lnTo>
                <a:lnTo>
                  <a:pt x="40337" y="68748"/>
                </a:lnTo>
                <a:lnTo>
                  <a:pt x="30687" y="69839"/>
                </a:lnTo>
                <a:close/>
              </a:path>
              <a:path w="59689" h="69850">
                <a:moveTo>
                  <a:pt x="58918" y="28570"/>
                </a:moveTo>
                <a:lnTo>
                  <a:pt x="48323" y="28570"/>
                </a:lnTo>
                <a:lnTo>
                  <a:pt x="44911" y="15668"/>
                </a:lnTo>
                <a:lnTo>
                  <a:pt x="34787" y="9214"/>
                </a:lnTo>
                <a:lnTo>
                  <a:pt x="52145" y="9214"/>
                </a:lnTo>
                <a:lnTo>
                  <a:pt x="53393" y="10229"/>
                </a:lnTo>
                <a:lnTo>
                  <a:pt x="58403" y="22023"/>
                </a:lnTo>
                <a:lnTo>
                  <a:pt x="58918" y="28570"/>
                </a:lnTo>
                <a:close/>
              </a:path>
              <a:path w="59689" h="69850">
                <a:moveTo>
                  <a:pt x="52646" y="61727"/>
                </a:moveTo>
                <a:lnTo>
                  <a:pt x="39858" y="61727"/>
                </a:lnTo>
                <a:lnTo>
                  <a:pt x="45854" y="57141"/>
                </a:lnTo>
                <a:lnTo>
                  <a:pt x="47970" y="51145"/>
                </a:lnTo>
                <a:lnTo>
                  <a:pt x="57847" y="53967"/>
                </a:lnTo>
                <a:lnTo>
                  <a:pt x="53950" y="60613"/>
                </a:lnTo>
                <a:lnTo>
                  <a:pt x="52646" y="6172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2919098" y="2780869"/>
            <a:ext cx="31750" cy="68580"/>
          </a:xfrm>
          <a:custGeom>
            <a:avLst/>
            <a:gdLst/>
            <a:ahLst/>
            <a:cxnLst/>
            <a:rect l="l" t="t" r="r" b="b"/>
            <a:pathLst>
              <a:path w="31750" h="68580">
                <a:moveTo>
                  <a:pt x="11639" y="67993"/>
                </a:moveTo>
                <a:lnTo>
                  <a:pt x="352" y="67993"/>
                </a:lnTo>
                <a:lnTo>
                  <a:pt x="0" y="975"/>
                </a:lnTo>
                <a:lnTo>
                  <a:pt x="10581" y="975"/>
                </a:lnTo>
                <a:lnTo>
                  <a:pt x="10934" y="5208"/>
                </a:lnTo>
                <a:lnTo>
                  <a:pt x="10229" y="11204"/>
                </a:lnTo>
                <a:lnTo>
                  <a:pt x="11287" y="14731"/>
                </a:lnTo>
                <a:lnTo>
                  <a:pt x="13640" y="8057"/>
                </a:lnTo>
                <a:lnTo>
                  <a:pt x="17680" y="2871"/>
                </a:lnTo>
                <a:lnTo>
                  <a:pt x="23638" y="0"/>
                </a:lnTo>
                <a:lnTo>
                  <a:pt x="31745" y="270"/>
                </a:lnTo>
                <a:lnTo>
                  <a:pt x="31745" y="10499"/>
                </a:lnTo>
                <a:lnTo>
                  <a:pt x="17195" y="13530"/>
                </a:lnTo>
                <a:lnTo>
                  <a:pt x="11904" y="27606"/>
                </a:lnTo>
                <a:lnTo>
                  <a:pt x="11507" y="47502"/>
                </a:lnTo>
                <a:lnTo>
                  <a:pt x="11639" y="6799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3886160" y="2242049"/>
            <a:ext cx="680085" cy="131445"/>
          </a:xfrm>
          <a:custGeom>
            <a:avLst/>
            <a:gdLst/>
            <a:ahLst/>
            <a:cxnLst/>
            <a:rect l="l" t="t" r="r" b="b"/>
            <a:pathLst>
              <a:path w="680085" h="131444">
                <a:moveTo>
                  <a:pt x="680078" y="0"/>
                </a:moveTo>
                <a:lnTo>
                  <a:pt x="34289" y="0"/>
                </a:lnTo>
                <a:lnTo>
                  <a:pt x="20975" y="2705"/>
                </a:lnTo>
                <a:lnTo>
                  <a:pt x="10072" y="10072"/>
                </a:lnTo>
                <a:lnTo>
                  <a:pt x="2705" y="20975"/>
                </a:lnTo>
                <a:lnTo>
                  <a:pt x="0" y="34289"/>
                </a:lnTo>
                <a:lnTo>
                  <a:pt x="0" y="130872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4566239" y="2236334"/>
            <a:ext cx="5715" cy="11430"/>
          </a:xfrm>
          <a:custGeom>
            <a:avLst/>
            <a:gdLst/>
            <a:ahLst/>
            <a:cxnLst/>
            <a:rect l="l" t="t" r="r" b="b"/>
            <a:pathLst>
              <a:path w="5714" h="11430">
                <a:moveTo>
                  <a:pt x="5714" y="11429"/>
                </a:moveTo>
                <a:lnTo>
                  <a:pt x="0" y="11429"/>
                </a:lnTo>
                <a:lnTo>
                  <a:pt x="0" y="0"/>
                </a:lnTo>
                <a:lnTo>
                  <a:pt x="5714" y="0"/>
                </a:lnTo>
                <a:lnTo>
                  <a:pt x="5714" y="1142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3854157" y="2372922"/>
            <a:ext cx="64007" cy="9258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2628873" y="2143181"/>
            <a:ext cx="1937385" cy="258445"/>
          </a:xfrm>
          <a:custGeom>
            <a:avLst/>
            <a:gdLst/>
            <a:ahLst/>
            <a:cxnLst/>
            <a:rect l="l" t="t" r="r" b="b"/>
            <a:pathLst>
              <a:path w="1937385" h="258444">
                <a:moveTo>
                  <a:pt x="1937365" y="0"/>
                </a:moveTo>
                <a:lnTo>
                  <a:pt x="34289" y="0"/>
                </a:lnTo>
                <a:lnTo>
                  <a:pt x="20975" y="2705"/>
                </a:lnTo>
                <a:lnTo>
                  <a:pt x="10072" y="10072"/>
                </a:lnTo>
                <a:lnTo>
                  <a:pt x="2705" y="20975"/>
                </a:lnTo>
                <a:lnTo>
                  <a:pt x="0" y="34289"/>
                </a:lnTo>
                <a:lnTo>
                  <a:pt x="0" y="258315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4566239" y="2137466"/>
            <a:ext cx="5715" cy="11430"/>
          </a:xfrm>
          <a:custGeom>
            <a:avLst/>
            <a:gdLst/>
            <a:ahLst/>
            <a:cxnLst/>
            <a:rect l="l" t="t" r="r" b="b"/>
            <a:pathLst>
              <a:path w="5714" h="11430">
                <a:moveTo>
                  <a:pt x="5714" y="11429"/>
                </a:moveTo>
                <a:lnTo>
                  <a:pt x="0" y="11429"/>
                </a:lnTo>
                <a:lnTo>
                  <a:pt x="0" y="0"/>
                </a:lnTo>
                <a:lnTo>
                  <a:pt x="5714" y="0"/>
                </a:lnTo>
                <a:lnTo>
                  <a:pt x="5714" y="1142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2596869" y="2401496"/>
            <a:ext cx="64007" cy="9258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1050263" y="2530511"/>
            <a:ext cx="871855" cy="654685"/>
          </a:xfrm>
          <a:custGeom>
            <a:avLst/>
            <a:gdLst/>
            <a:ahLst/>
            <a:cxnLst/>
            <a:rect l="l" t="t" r="r" b="b"/>
            <a:pathLst>
              <a:path w="871855" h="654685">
                <a:moveTo>
                  <a:pt x="399045" y="11572"/>
                </a:moveTo>
                <a:lnTo>
                  <a:pt x="416101" y="2893"/>
                </a:lnTo>
                <a:lnTo>
                  <a:pt x="435621" y="0"/>
                </a:lnTo>
                <a:lnTo>
                  <a:pt x="455141" y="2893"/>
                </a:lnTo>
                <a:lnTo>
                  <a:pt x="472197" y="11572"/>
                </a:lnTo>
                <a:lnTo>
                  <a:pt x="856241" y="299605"/>
                </a:lnTo>
                <a:lnTo>
                  <a:pt x="867492" y="312518"/>
                </a:lnTo>
                <a:lnTo>
                  <a:pt x="871243" y="327037"/>
                </a:lnTo>
                <a:lnTo>
                  <a:pt x="867492" y="341557"/>
                </a:lnTo>
                <a:lnTo>
                  <a:pt x="856241" y="354469"/>
                </a:lnTo>
                <a:lnTo>
                  <a:pt x="472197" y="642502"/>
                </a:lnTo>
                <a:lnTo>
                  <a:pt x="455141" y="651182"/>
                </a:lnTo>
                <a:lnTo>
                  <a:pt x="435621" y="654075"/>
                </a:lnTo>
                <a:lnTo>
                  <a:pt x="416101" y="651182"/>
                </a:lnTo>
                <a:lnTo>
                  <a:pt x="399045" y="642502"/>
                </a:lnTo>
                <a:lnTo>
                  <a:pt x="15001" y="354469"/>
                </a:lnTo>
                <a:lnTo>
                  <a:pt x="3750" y="341557"/>
                </a:lnTo>
                <a:lnTo>
                  <a:pt x="0" y="327037"/>
                </a:lnTo>
                <a:lnTo>
                  <a:pt x="3750" y="312518"/>
                </a:lnTo>
                <a:lnTo>
                  <a:pt x="15001" y="299605"/>
                </a:lnTo>
                <a:lnTo>
                  <a:pt x="399045" y="11572"/>
                </a:lnTo>
                <a:close/>
              </a:path>
            </a:pathLst>
          </a:custGeom>
          <a:ln w="22859">
            <a:solidFill>
              <a:srgbClr val="FD5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1267526" y="2791691"/>
            <a:ext cx="184473" cy="902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1472108" y="2791812"/>
            <a:ext cx="237032" cy="897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21573" y="2530511"/>
            <a:ext cx="871855" cy="654685"/>
          </a:xfrm>
          <a:custGeom>
            <a:avLst/>
            <a:gdLst/>
            <a:ahLst/>
            <a:cxnLst/>
            <a:rect l="l" t="t" r="r" b="b"/>
            <a:pathLst>
              <a:path w="871855" h="654685">
                <a:moveTo>
                  <a:pt x="399045" y="11572"/>
                </a:moveTo>
                <a:lnTo>
                  <a:pt x="416101" y="2893"/>
                </a:lnTo>
                <a:lnTo>
                  <a:pt x="435621" y="0"/>
                </a:lnTo>
                <a:lnTo>
                  <a:pt x="455141" y="2893"/>
                </a:lnTo>
                <a:lnTo>
                  <a:pt x="472197" y="11572"/>
                </a:lnTo>
                <a:lnTo>
                  <a:pt x="856241" y="299605"/>
                </a:lnTo>
                <a:lnTo>
                  <a:pt x="867492" y="312518"/>
                </a:lnTo>
                <a:lnTo>
                  <a:pt x="871243" y="327037"/>
                </a:lnTo>
                <a:lnTo>
                  <a:pt x="867492" y="341557"/>
                </a:lnTo>
                <a:lnTo>
                  <a:pt x="856241" y="354469"/>
                </a:lnTo>
                <a:lnTo>
                  <a:pt x="472197" y="642502"/>
                </a:lnTo>
                <a:lnTo>
                  <a:pt x="455141" y="651182"/>
                </a:lnTo>
                <a:lnTo>
                  <a:pt x="435621" y="654075"/>
                </a:lnTo>
                <a:lnTo>
                  <a:pt x="416101" y="651182"/>
                </a:lnTo>
                <a:lnTo>
                  <a:pt x="399045" y="642502"/>
                </a:lnTo>
                <a:lnTo>
                  <a:pt x="15001" y="354469"/>
                </a:lnTo>
                <a:lnTo>
                  <a:pt x="3750" y="341557"/>
                </a:lnTo>
                <a:lnTo>
                  <a:pt x="0" y="327037"/>
                </a:lnTo>
                <a:lnTo>
                  <a:pt x="3750" y="312518"/>
                </a:lnTo>
                <a:lnTo>
                  <a:pt x="15001" y="299605"/>
                </a:lnTo>
                <a:lnTo>
                  <a:pt x="399045" y="11572"/>
                </a:lnTo>
                <a:close/>
              </a:path>
            </a:pathLst>
          </a:custGeom>
          <a:ln w="22859">
            <a:solidFill>
              <a:srgbClr val="FD5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138801" y="2788461"/>
            <a:ext cx="197177" cy="934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385065" y="2791812"/>
            <a:ext cx="394341" cy="904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1485885" y="1969447"/>
            <a:ext cx="3080385" cy="445134"/>
          </a:xfrm>
          <a:custGeom>
            <a:avLst/>
            <a:gdLst/>
            <a:ahLst/>
            <a:cxnLst/>
            <a:rect l="l" t="t" r="r" b="b"/>
            <a:pathLst>
              <a:path w="3080385" h="445135">
                <a:moveTo>
                  <a:pt x="3080354" y="0"/>
                </a:moveTo>
                <a:lnTo>
                  <a:pt x="34289" y="0"/>
                </a:lnTo>
                <a:lnTo>
                  <a:pt x="20975" y="2705"/>
                </a:lnTo>
                <a:lnTo>
                  <a:pt x="10072" y="10072"/>
                </a:lnTo>
                <a:lnTo>
                  <a:pt x="2705" y="20975"/>
                </a:lnTo>
                <a:lnTo>
                  <a:pt x="0" y="34289"/>
                </a:lnTo>
                <a:lnTo>
                  <a:pt x="0" y="444622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4566239" y="1963732"/>
            <a:ext cx="5715" cy="11430"/>
          </a:xfrm>
          <a:custGeom>
            <a:avLst/>
            <a:gdLst/>
            <a:ahLst/>
            <a:cxnLst/>
            <a:rect l="l" t="t" r="r" b="b"/>
            <a:pathLst>
              <a:path w="5714" h="11430">
                <a:moveTo>
                  <a:pt x="5714" y="11429"/>
                </a:moveTo>
                <a:lnTo>
                  <a:pt x="0" y="11429"/>
                </a:lnTo>
                <a:lnTo>
                  <a:pt x="0" y="0"/>
                </a:lnTo>
                <a:lnTo>
                  <a:pt x="5714" y="0"/>
                </a:lnTo>
                <a:lnTo>
                  <a:pt x="5714" y="1142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1453881" y="2414069"/>
            <a:ext cx="64007" cy="931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457195" y="1827144"/>
            <a:ext cx="4109085" cy="587375"/>
          </a:xfrm>
          <a:custGeom>
            <a:avLst/>
            <a:gdLst/>
            <a:ahLst/>
            <a:cxnLst/>
            <a:rect l="l" t="t" r="r" b="b"/>
            <a:pathLst>
              <a:path w="4109085" h="587375">
                <a:moveTo>
                  <a:pt x="4109043" y="0"/>
                </a:moveTo>
                <a:lnTo>
                  <a:pt x="34289" y="0"/>
                </a:lnTo>
                <a:lnTo>
                  <a:pt x="20975" y="2705"/>
                </a:lnTo>
                <a:lnTo>
                  <a:pt x="10072" y="10072"/>
                </a:lnTo>
                <a:lnTo>
                  <a:pt x="2705" y="20975"/>
                </a:lnTo>
                <a:lnTo>
                  <a:pt x="0" y="34289"/>
                </a:lnTo>
                <a:lnTo>
                  <a:pt x="0" y="586924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4566239" y="1821429"/>
            <a:ext cx="5715" cy="11430"/>
          </a:xfrm>
          <a:custGeom>
            <a:avLst/>
            <a:gdLst/>
            <a:ahLst/>
            <a:cxnLst/>
            <a:rect l="l" t="t" r="r" b="b"/>
            <a:pathLst>
              <a:path w="5714" h="11430">
                <a:moveTo>
                  <a:pt x="5714" y="11429"/>
                </a:moveTo>
                <a:lnTo>
                  <a:pt x="0" y="11429"/>
                </a:lnTo>
                <a:lnTo>
                  <a:pt x="0" y="0"/>
                </a:lnTo>
                <a:lnTo>
                  <a:pt x="5714" y="0"/>
                </a:lnTo>
                <a:lnTo>
                  <a:pt x="5714" y="1142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425191" y="2414069"/>
            <a:ext cx="64007" cy="931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6863605" y="1626015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34289"/>
                </a:moveTo>
                <a:lnTo>
                  <a:pt x="2705" y="20975"/>
                </a:lnTo>
                <a:lnTo>
                  <a:pt x="10072" y="10072"/>
                </a:lnTo>
                <a:lnTo>
                  <a:pt x="20975" y="2705"/>
                </a:lnTo>
                <a:lnTo>
                  <a:pt x="34289" y="0"/>
                </a:lnTo>
                <a:lnTo>
                  <a:pt x="880095" y="0"/>
                </a:lnTo>
                <a:lnTo>
                  <a:pt x="893409" y="2705"/>
                </a:lnTo>
                <a:lnTo>
                  <a:pt x="904312" y="10072"/>
                </a:lnTo>
                <a:lnTo>
                  <a:pt x="911679" y="20975"/>
                </a:lnTo>
                <a:lnTo>
                  <a:pt x="914385" y="34289"/>
                </a:lnTo>
                <a:lnTo>
                  <a:pt x="914385" y="651499"/>
                </a:lnTo>
                <a:lnTo>
                  <a:pt x="911679" y="664813"/>
                </a:lnTo>
                <a:lnTo>
                  <a:pt x="904312" y="675716"/>
                </a:lnTo>
                <a:lnTo>
                  <a:pt x="893409" y="683083"/>
                </a:lnTo>
                <a:lnTo>
                  <a:pt x="880095" y="685789"/>
                </a:lnTo>
                <a:lnTo>
                  <a:pt x="34289" y="685789"/>
                </a:lnTo>
                <a:lnTo>
                  <a:pt x="20975" y="683083"/>
                </a:lnTo>
                <a:lnTo>
                  <a:pt x="10072" y="675716"/>
                </a:lnTo>
                <a:lnTo>
                  <a:pt x="2705" y="664813"/>
                </a:lnTo>
                <a:lnTo>
                  <a:pt x="0" y="651499"/>
                </a:lnTo>
                <a:lnTo>
                  <a:pt x="0" y="34289"/>
                </a:lnTo>
                <a:close/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6955043" y="1626015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789"/>
                </a:lnTo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7686551" y="1626015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789"/>
                </a:lnTo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7204686" y="1829564"/>
            <a:ext cx="237027" cy="899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7068214" y="1982982"/>
            <a:ext cx="75565" cy="87630"/>
          </a:xfrm>
          <a:custGeom>
            <a:avLst/>
            <a:gdLst/>
            <a:ahLst/>
            <a:cxnLst/>
            <a:rect l="l" t="t" r="r" b="b"/>
            <a:pathLst>
              <a:path w="75565" h="87630">
                <a:moveTo>
                  <a:pt x="32450" y="87475"/>
                </a:moveTo>
                <a:lnTo>
                  <a:pt x="0" y="87475"/>
                </a:lnTo>
                <a:lnTo>
                  <a:pt x="0" y="0"/>
                </a:lnTo>
                <a:lnTo>
                  <a:pt x="29446" y="27"/>
                </a:lnTo>
                <a:lnTo>
                  <a:pt x="53569" y="5511"/>
                </a:lnTo>
                <a:lnTo>
                  <a:pt x="58365" y="9523"/>
                </a:lnTo>
                <a:lnTo>
                  <a:pt x="11639" y="9523"/>
                </a:lnTo>
                <a:lnTo>
                  <a:pt x="11639" y="77952"/>
                </a:lnTo>
                <a:lnTo>
                  <a:pt x="60169" y="77952"/>
                </a:lnTo>
                <a:lnTo>
                  <a:pt x="50577" y="84400"/>
                </a:lnTo>
                <a:lnTo>
                  <a:pt x="32450" y="87475"/>
                </a:lnTo>
                <a:close/>
              </a:path>
              <a:path w="75565" h="87630">
                <a:moveTo>
                  <a:pt x="60169" y="77952"/>
                </a:moveTo>
                <a:lnTo>
                  <a:pt x="11639" y="77952"/>
                </a:lnTo>
                <a:lnTo>
                  <a:pt x="32930" y="77803"/>
                </a:lnTo>
                <a:lnTo>
                  <a:pt x="49160" y="72528"/>
                </a:lnTo>
                <a:lnTo>
                  <a:pt x="59505" y="61236"/>
                </a:lnTo>
                <a:lnTo>
                  <a:pt x="63137" y="43032"/>
                </a:lnTo>
                <a:lnTo>
                  <a:pt x="59356" y="25148"/>
                </a:lnTo>
                <a:lnTo>
                  <a:pt x="48764" y="14505"/>
                </a:lnTo>
                <a:lnTo>
                  <a:pt x="32483" y="9749"/>
                </a:lnTo>
                <a:lnTo>
                  <a:pt x="11639" y="9523"/>
                </a:lnTo>
                <a:lnTo>
                  <a:pt x="58365" y="9523"/>
                </a:lnTo>
                <a:lnTo>
                  <a:pt x="69690" y="18997"/>
                </a:lnTo>
                <a:lnTo>
                  <a:pt x="75130" y="43032"/>
                </a:lnTo>
                <a:lnTo>
                  <a:pt x="71884" y="61583"/>
                </a:lnTo>
                <a:lnTo>
                  <a:pt x="63710" y="75571"/>
                </a:lnTo>
                <a:lnTo>
                  <a:pt x="60169" y="7795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7166618" y="1982982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30">
                <a:moveTo>
                  <a:pt x="0" y="0"/>
                </a:moveTo>
                <a:lnTo>
                  <a:pt x="0" y="87475"/>
                </a:lnTo>
              </a:path>
            </a:pathLst>
          </a:custGeom>
          <a:ln w="11992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7189892" y="1981747"/>
            <a:ext cx="73660" cy="90170"/>
          </a:xfrm>
          <a:custGeom>
            <a:avLst/>
            <a:gdLst/>
            <a:ahLst/>
            <a:cxnLst/>
            <a:rect l="l" t="t" r="r" b="b"/>
            <a:pathLst>
              <a:path w="73659" h="90169">
                <a:moveTo>
                  <a:pt x="29469" y="89724"/>
                </a:moveTo>
                <a:lnTo>
                  <a:pt x="11639" y="84124"/>
                </a:lnTo>
                <a:lnTo>
                  <a:pt x="5643" y="80597"/>
                </a:lnTo>
                <a:lnTo>
                  <a:pt x="1763" y="74953"/>
                </a:lnTo>
                <a:lnTo>
                  <a:pt x="0" y="67899"/>
                </a:lnTo>
                <a:lnTo>
                  <a:pt x="11639" y="65430"/>
                </a:lnTo>
                <a:lnTo>
                  <a:pt x="20154" y="76882"/>
                </a:lnTo>
                <a:lnTo>
                  <a:pt x="37168" y="81126"/>
                </a:lnTo>
                <a:lnTo>
                  <a:pt x="53851" y="77433"/>
                </a:lnTo>
                <a:lnTo>
                  <a:pt x="61374" y="65077"/>
                </a:lnTo>
                <a:lnTo>
                  <a:pt x="52792" y="52126"/>
                </a:lnTo>
                <a:lnTo>
                  <a:pt x="33729" y="47705"/>
                </a:lnTo>
                <a:lnTo>
                  <a:pt x="14202" y="41566"/>
                </a:lnTo>
                <a:lnTo>
                  <a:pt x="4232" y="23456"/>
                </a:lnTo>
                <a:lnTo>
                  <a:pt x="11667" y="6900"/>
                </a:lnTo>
                <a:lnTo>
                  <a:pt x="30642" y="0"/>
                </a:lnTo>
                <a:lnTo>
                  <a:pt x="52197" y="1829"/>
                </a:lnTo>
                <a:lnTo>
                  <a:pt x="67370" y="11463"/>
                </a:lnTo>
                <a:lnTo>
                  <a:pt x="69133" y="13932"/>
                </a:lnTo>
                <a:lnTo>
                  <a:pt x="71250" y="20281"/>
                </a:lnTo>
                <a:lnTo>
                  <a:pt x="59610" y="22045"/>
                </a:lnTo>
                <a:lnTo>
                  <a:pt x="52081" y="12235"/>
                </a:lnTo>
                <a:lnTo>
                  <a:pt x="37212" y="8641"/>
                </a:lnTo>
                <a:lnTo>
                  <a:pt x="22607" y="11926"/>
                </a:lnTo>
                <a:lnTo>
                  <a:pt x="15872" y="22750"/>
                </a:lnTo>
                <a:lnTo>
                  <a:pt x="26691" y="35261"/>
                </a:lnTo>
                <a:lnTo>
                  <a:pt x="45810" y="39769"/>
                </a:lnTo>
                <a:lnTo>
                  <a:pt x="64333" y="46261"/>
                </a:lnTo>
                <a:lnTo>
                  <a:pt x="73366" y="64724"/>
                </a:lnTo>
                <a:lnTo>
                  <a:pt x="66846" y="80950"/>
                </a:lnTo>
                <a:lnTo>
                  <a:pt x="50042" y="88974"/>
                </a:lnTo>
                <a:lnTo>
                  <a:pt x="29469" y="897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7279488" y="1982800"/>
            <a:ext cx="67945" cy="88265"/>
          </a:xfrm>
          <a:custGeom>
            <a:avLst/>
            <a:gdLst/>
            <a:ahLst/>
            <a:cxnLst/>
            <a:rect l="l" t="t" r="r" b="b"/>
            <a:pathLst>
              <a:path w="67945" h="88264">
                <a:moveTo>
                  <a:pt x="11639" y="87657"/>
                </a:moveTo>
                <a:lnTo>
                  <a:pt x="0" y="87657"/>
                </a:lnTo>
                <a:lnTo>
                  <a:pt x="0" y="181"/>
                </a:lnTo>
                <a:lnTo>
                  <a:pt x="23472" y="0"/>
                </a:lnTo>
                <a:lnTo>
                  <a:pt x="45192" y="1636"/>
                </a:lnTo>
                <a:lnTo>
                  <a:pt x="61159" y="9159"/>
                </a:lnTo>
                <a:lnTo>
                  <a:pt x="61305" y="9573"/>
                </a:lnTo>
                <a:lnTo>
                  <a:pt x="26807" y="9573"/>
                </a:lnTo>
                <a:lnTo>
                  <a:pt x="11639" y="9705"/>
                </a:lnTo>
                <a:lnTo>
                  <a:pt x="11639" y="44272"/>
                </a:lnTo>
                <a:lnTo>
                  <a:pt x="26955" y="44542"/>
                </a:lnTo>
                <a:lnTo>
                  <a:pt x="59793" y="44542"/>
                </a:lnTo>
                <a:lnTo>
                  <a:pt x="50219" y="50885"/>
                </a:lnTo>
                <a:lnTo>
                  <a:pt x="34134" y="53443"/>
                </a:lnTo>
                <a:lnTo>
                  <a:pt x="11639" y="53443"/>
                </a:lnTo>
                <a:lnTo>
                  <a:pt x="11639" y="87657"/>
                </a:lnTo>
                <a:close/>
              </a:path>
              <a:path w="67945" h="88264">
                <a:moveTo>
                  <a:pt x="59793" y="44542"/>
                </a:moveTo>
                <a:lnTo>
                  <a:pt x="26955" y="44542"/>
                </a:lnTo>
                <a:lnTo>
                  <a:pt x="41048" y="43522"/>
                </a:lnTo>
                <a:lnTo>
                  <a:pt x="51370" y="38468"/>
                </a:lnTo>
                <a:lnTo>
                  <a:pt x="55377" y="26636"/>
                </a:lnTo>
                <a:lnTo>
                  <a:pt x="51321" y="15260"/>
                </a:lnTo>
                <a:lnTo>
                  <a:pt x="40916" y="10499"/>
                </a:lnTo>
                <a:lnTo>
                  <a:pt x="26807" y="9573"/>
                </a:lnTo>
                <a:lnTo>
                  <a:pt x="61305" y="9573"/>
                </a:lnTo>
                <a:lnTo>
                  <a:pt x="67370" y="26636"/>
                </a:lnTo>
                <a:lnTo>
                  <a:pt x="62680" y="42630"/>
                </a:lnTo>
                <a:lnTo>
                  <a:pt x="59793" y="44542"/>
                </a:lnTo>
                <a:close/>
              </a:path>
              <a:path w="67945" h="88264">
                <a:moveTo>
                  <a:pt x="32401" y="53718"/>
                </a:moveTo>
                <a:lnTo>
                  <a:pt x="11639" y="53443"/>
                </a:lnTo>
                <a:lnTo>
                  <a:pt x="34134" y="53443"/>
                </a:lnTo>
                <a:lnTo>
                  <a:pt x="32401" y="5371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7364145" y="1982982"/>
            <a:ext cx="55880" cy="87630"/>
          </a:xfrm>
          <a:custGeom>
            <a:avLst/>
            <a:gdLst/>
            <a:ahLst/>
            <a:cxnLst/>
            <a:rect l="l" t="t" r="r" b="b"/>
            <a:pathLst>
              <a:path w="55879" h="87630">
                <a:moveTo>
                  <a:pt x="55730" y="87475"/>
                </a:moveTo>
                <a:lnTo>
                  <a:pt x="0" y="87475"/>
                </a:lnTo>
                <a:lnTo>
                  <a:pt x="0" y="0"/>
                </a:lnTo>
                <a:lnTo>
                  <a:pt x="11639" y="0"/>
                </a:lnTo>
                <a:lnTo>
                  <a:pt x="11639" y="77952"/>
                </a:lnTo>
                <a:lnTo>
                  <a:pt x="55730" y="77952"/>
                </a:lnTo>
                <a:lnTo>
                  <a:pt x="55730" y="874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7424463" y="1982982"/>
            <a:ext cx="84455" cy="87630"/>
          </a:xfrm>
          <a:custGeom>
            <a:avLst/>
            <a:gdLst/>
            <a:ahLst/>
            <a:cxnLst/>
            <a:rect l="l" t="t" r="r" b="b"/>
            <a:pathLst>
              <a:path w="84454" h="87630">
                <a:moveTo>
                  <a:pt x="12345" y="87475"/>
                </a:moveTo>
                <a:lnTo>
                  <a:pt x="0" y="87475"/>
                </a:lnTo>
                <a:lnTo>
                  <a:pt x="35625" y="0"/>
                </a:lnTo>
                <a:lnTo>
                  <a:pt x="49028" y="0"/>
                </a:lnTo>
                <a:lnTo>
                  <a:pt x="52689" y="9170"/>
                </a:lnTo>
                <a:lnTo>
                  <a:pt x="41974" y="9170"/>
                </a:lnTo>
                <a:lnTo>
                  <a:pt x="38397" y="20612"/>
                </a:lnTo>
                <a:lnTo>
                  <a:pt x="34258" y="31392"/>
                </a:lnTo>
                <a:lnTo>
                  <a:pt x="29920" y="41908"/>
                </a:lnTo>
                <a:lnTo>
                  <a:pt x="25748" y="52555"/>
                </a:lnTo>
                <a:lnTo>
                  <a:pt x="70008" y="52555"/>
                </a:lnTo>
                <a:lnTo>
                  <a:pt x="73810" y="62079"/>
                </a:lnTo>
                <a:lnTo>
                  <a:pt x="22221" y="62079"/>
                </a:lnTo>
                <a:lnTo>
                  <a:pt x="12345" y="87475"/>
                </a:lnTo>
                <a:close/>
              </a:path>
              <a:path w="84454" h="87630">
                <a:moveTo>
                  <a:pt x="70008" y="52555"/>
                </a:moveTo>
                <a:lnTo>
                  <a:pt x="58552" y="52555"/>
                </a:lnTo>
                <a:lnTo>
                  <a:pt x="41974" y="9170"/>
                </a:lnTo>
                <a:lnTo>
                  <a:pt x="52689" y="9170"/>
                </a:lnTo>
                <a:lnTo>
                  <a:pt x="70008" y="52555"/>
                </a:lnTo>
                <a:close/>
              </a:path>
              <a:path w="84454" h="87630">
                <a:moveTo>
                  <a:pt x="83948" y="87475"/>
                </a:moveTo>
                <a:lnTo>
                  <a:pt x="71955" y="87475"/>
                </a:lnTo>
                <a:lnTo>
                  <a:pt x="62079" y="62079"/>
                </a:lnTo>
                <a:lnTo>
                  <a:pt x="73810" y="62079"/>
                </a:lnTo>
                <a:lnTo>
                  <a:pt x="83948" y="874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7502064" y="1982982"/>
            <a:ext cx="79375" cy="87630"/>
          </a:xfrm>
          <a:custGeom>
            <a:avLst/>
            <a:gdLst/>
            <a:ahLst/>
            <a:cxnLst/>
            <a:rect l="l" t="t" r="r" b="b"/>
            <a:pathLst>
              <a:path w="79375" h="87630">
                <a:moveTo>
                  <a:pt x="45501" y="87475"/>
                </a:moveTo>
                <a:lnTo>
                  <a:pt x="33508" y="87475"/>
                </a:lnTo>
                <a:lnTo>
                  <a:pt x="33508" y="51145"/>
                </a:lnTo>
                <a:lnTo>
                  <a:pt x="0" y="0"/>
                </a:lnTo>
                <a:lnTo>
                  <a:pt x="13050" y="0"/>
                </a:lnTo>
                <a:lnTo>
                  <a:pt x="39505" y="41621"/>
                </a:lnTo>
                <a:lnTo>
                  <a:pt x="65959" y="0"/>
                </a:lnTo>
                <a:lnTo>
                  <a:pt x="79010" y="0"/>
                </a:lnTo>
                <a:lnTo>
                  <a:pt x="45501" y="51145"/>
                </a:lnTo>
                <a:lnTo>
                  <a:pt x="45501" y="874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5492027" y="1969481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 h="0">
                <a:moveTo>
                  <a:pt x="0" y="0"/>
                </a:moveTo>
                <a:lnTo>
                  <a:pt x="1257279" y="0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5486312" y="1963766"/>
            <a:ext cx="5715" cy="11430"/>
          </a:xfrm>
          <a:custGeom>
            <a:avLst/>
            <a:gdLst/>
            <a:ahLst/>
            <a:cxnLst/>
            <a:rect l="l" t="t" r="r" b="b"/>
            <a:pathLst>
              <a:path w="5714" h="11430">
                <a:moveTo>
                  <a:pt x="5714" y="11429"/>
                </a:moveTo>
                <a:lnTo>
                  <a:pt x="0" y="11429"/>
                </a:lnTo>
                <a:lnTo>
                  <a:pt x="0" y="0"/>
                </a:lnTo>
                <a:lnTo>
                  <a:pt x="5714" y="0"/>
                </a:lnTo>
                <a:lnTo>
                  <a:pt x="5714" y="1142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6749307" y="1936906"/>
            <a:ext cx="91438" cy="6457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0" y="2471250"/>
            <a:ext cx="10058239" cy="255569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4228998" y="6172238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731502" y="457189"/>
                </a:moveTo>
                <a:lnTo>
                  <a:pt x="182875" y="457189"/>
                </a:lnTo>
                <a:lnTo>
                  <a:pt x="140895" y="451154"/>
                </a:lnTo>
                <a:lnTo>
                  <a:pt x="102384" y="433963"/>
                </a:lnTo>
                <a:lnTo>
                  <a:pt x="68431" y="406984"/>
                </a:lnTo>
                <a:lnTo>
                  <a:pt x="40127" y="371589"/>
                </a:lnTo>
                <a:lnTo>
                  <a:pt x="18560" y="329146"/>
                </a:lnTo>
                <a:lnTo>
                  <a:pt x="4821" y="281024"/>
                </a:lnTo>
                <a:lnTo>
                  <a:pt x="0" y="228594"/>
                </a:lnTo>
                <a:lnTo>
                  <a:pt x="4821" y="176164"/>
                </a:lnTo>
                <a:lnTo>
                  <a:pt x="18560" y="128042"/>
                </a:lnTo>
                <a:lnTo>
                  <a:pt x="40127" y="85599"/>
                </a:lnTo>
                <a:lnTo>
                  <a:pt x="68431" y="50204"/>
                </a:lnTo>
                <a:lnTo>
                  <a:pt x="102384" y="23226"/>
                </a:lnTo>
                <a:lnTo>
                  <a:pt x="140895" y="6034"/>
                </a:lnTo>
                <a:lnTo>
                  <a:pt x="182875" y="0"/>
                </a:lnTo>
                <a:lnTo>
                  <a:pt x="731502" y="0"/>
                </a:lnTo>
                <a:lnTo>
                  <a:pt x="773482" y="6034"/>
                </a:lnTo>
                <a:lnTo>
                  <a:pt x="811993" y="23226"/>
                </a:lnTo>
                <a:lnTo>
                  <a:pt x="845946" y="50204"/>
                </a:lnTo>
                <a:lnTo>
                  <a:pt x="874250" y="85599"/>
                </a:lnTo>
                <a:lnTo>
                  <a:pt x="895817" y="128042"/>
                </a:lnTo>
                <a:lnTo>
                  <a:pt x="909556" y="176164"/>
                </a:lnTo>
                <a:lnTo>
                  <a:pt x="914378" y="228594"/>
                </a:lnTo>
                <a:lnTo>
                  <a:pt x="909556" y="281024"/>
                </a:lnTo>
                <a:lnTo>
                  <a:pt x="895817" y="329146"/>
                </a:lnTo>
                <a:lnTo>
                  <a:pt x="874250" y="371589"/>
                </a:lnTo>
                <a:lnTo>
                  <a:pt x="845946" y="406984"/>
                </a:lnTo>
                <a:lnTo>
                  <a:pt x="811993" y="433963"/>
                </a:lnTo>
                <a:lnTo>
                  <a:pt x="773482" y="451154"/>
                </a:lnTo>
                <a:lnTo>
                  <a:pt x="731502" y="457189"/>
                </a:lnTo>
                <a:close/>
              </a:path>
            </a:pathLst>
          </a:custGeom>
          <a:solidFill>
            <a:srgbClr val="FF87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4228998" y="6172238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731502" y="0"/>
                </a:moveTo>
                <a:lnTo>
                  <a:pt x="773482" y="6034"/>
                </a:lnTo>
                <a:lnTo>
                  <a:pt x="811993" y="23226"/>
                </a:lnTo>
                <a:lnTo>
                  <a:pt x="845946" y="50204"/>
                </a:lnTo>
                <a:lnTo>
                  <a:pt x="874250" y="85599"/>
                </a:lnTo>
                <a:lnTo>
                  <a:pt x="895817" y="128042"/>
                </a:lnTo>
                <a:lnTo>
                  <a:pt x="909556" y="176164"/>
                </a:lnTo>
                <a:lnTo>
                  <a:pt x="914378" y="228594"/>
                </a:lnTo>
                <a:lnTo>
                  <a:pt x="909556" y="281024"/>
                </a:lnTo>
                <a:lnTo>
                  <a:pt x="895817" y="329146"/>
                </a:lnTo>
                <a:lnTo>
                  <a:pt x="874250" y="371589"/>
                </a:lnTo>
                <a:lnTo>
                  <a:pt x="845946" y="406984"/>
                </a:lnTo>
                <a:lnTo>
                  <a:pt x="811993" y="433963"/>
                </a:lnTo>
                <a:lnTo>
                  <a:pt x="773482" y="451154"/>
                </a:lnTo>
                <a:lnTo>
                  <a:pt x="731502" y="457189"/>
                </a:lnTo>
                <a:lnTo>
                  <a:pt x="182875" y="457189"/>
                </a:lnTo>
                <a:lnTo>
                  <a:pt x="140895" y="451154"/>
                </a:lnTo>
                <a:lnTo>
                  <a:pt x="102384" y="433963"/>
                </a:lnTo>
                <a:lnTo>
                  <a:pt x="68431" y="406984"/>
                </a:lnTo>
                <a:lnTo>
                  <a:pt x="40127" y="371589"/>
                </a:lnTo>
                <a:lnTo>
                  <a:pt x="18560" y="329146"/>
                </a:lnTo>
                <a:lnTo>
                  <a:pt x="4821" y="281024"/>
                </a:lnTo>
                <a:lnTo>
                  <a:pt x="0" y="228594"/>
                </a:lnTo>
                <a:lnTo>
                  <a:pt x="4821" y="176164"/>
                </a:lnTo>
                <a:lnTo>
                  <a:pt x="18560" y="128042"/>
                </a:lnTo>
                <a:lnTo>
                  <a:pt x="40127" y="85599"/>
                </a:lnTo>
                <a:lnTo>
                  <a:pt x="68431" y="50204"/>
                </a:lnTo>
                <a:lnTo>
                  <a:pt x="102384" y="23226"/>
                </a:lnTo>
                <a:lnTo>
                  <a:pt x="140895" y="6034"/>
                </a:lnTo>
                <a:lnTo>
                  <a:pt x="182875" y="0"/>
                </a:lnTo>
                <a:lnTo>
                  <a:pt x="731502" y="0"/>
                </a:lnTo>
                <a:close/>
              </a:path>
            </a:pathLst>
          </a:custGeom>
          <a:ln w="17144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4433034" y="6339721"/>
            <a:ext cx="324494" cy="8908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4777640" y="6339721"/>
            <a:ext cx="162245" cy="8767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457189" y="5002405"/>
            <a:ext cx="3657600" cy="1398905"/>
          </a:xfrm>
          <a:custGeom>
            <a:avLst/>
            <a:gdLst/>
            <a:ahLst/>
            <a:cxnLst/>
            <a:rect l="l" t="t" r="r" b="b"/>
            <a:pathLst>
              <a:path w="3657600" h="1398904">
                <a:moveTo>
                  <a:pt x="0" y="0"/>
                </a:moveTo>
                <a:lnTo>
                  <a:pt x="0" y="1364137"/>
                </a:lnTo>
                <a:lnTo>
                  <a:pt x="2705" y="1376728"/>
                </a:lnTo>
                <a:lnTo>
                  <a:pt x="10072" y="1387711"/>
                </a:lnTo>
                <a:lnTo>
                  <a:pt x="20975" y="1395480"/>
                </a:lnTo>
                <a:lnTo>
                  <a:pt x="34289" y="1398426"/>
                </a:lnTo>
                <a:lnTo>
                  <a:pt x="3657512" y="1398426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451474" y="4996691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4">
                <a:moveTo>
                  <a:pt x="11429" y="5714"/>
                </a:moveTo>
                <a:lnTo>
                  <a:pt x="0" y="5714"/>
                </a:lnTo>
                <a:lnTo>
                  <a:pt x="0" y="0"/>
                </a:lnTo>
                <a:lnTo>
                  <a:pt x="11429" y="0"/>
                </a:lnTo>
                <a:lnTo>
                  <a:pt x="11429" y="571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4120415" y="6372258"/>
            <a:ext cx="81915" cy="51435"/>
          </a:xfrm>
          <a:custGeom>
            <a:avLst/>
            <a:gdLst/>
            <a:ahLst/>
            <a:cxnLst/>
            <a:rect l="l" t="t" r="r" b="b"/>
            <a:pathLst>
              <a:path w="81914" h="51435">
                <a:moveTo>
                  <a:pt x="0" y="51433"/>
                </a:moveTo>
                <a:lnTo>
                  <a:pt x="0" y="0"/>
                </a:lnTo>
                <a:lnTo>
                  <a:pt x="81722" y="28574"/>
                </a:lnTo>
                <a:lnTo>
                  <a:pt x="0" y="51433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4120415" y="6372258"/>
            <a:ext cx="81915" cy="51435"/>
          </a:xfrm>
          <a:custGeom>
            <a:avLst/>
            <a:gdLst/>
            <a:ahLst/>
            <a:cxnLst/>
            <a:rect l="l" t="t" r="r" b="b"/>
            <a:pathLst>
              <a:path w="81914" h="51435">
                <a:moveTo>
                  <a:pt x="81722" y="28574"/>
                </a:moveTo>
                <a:lnTo>
                  <a:pt x="0" y="51433"/>
                </a:lnTo>
                <a:lnTo>
                  <a:pt x="0" y="0"/>
                </a:lnTo>
                <a:lnTo>
                  <a:pt x="81722" y="28574"/>
                </a:lnTo>
                <a:close/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1485864" y="5032694"/>
            <a:ext cx="2689860" cy="1191260"/>
          </a:xfrm>
          <a:custGeom>
            <a:avLst/>
            <a:gdLst/>
            <a:ahLst/>
            <a:cxnLst/>
            <a:rect l="l" t="t" r="r" b="b"/>
            <a:pathLst>
              <a:path w="2689860" h="1191260">
                <a:moveTo>
                  <a:pt x="0" y="0"/>
                </a:moveTo>
                <a:lnTo>
                  <a:pt x="0" y="1156688"/>
                </a:lnTo>
                <a:lnTo>
                  <a:pt x="2705" y="1171689"/>
                </a:lnTo>
                <a:lnTo>
                  <a:pt x="10072" y="1182405"/>
                </a:lnTo>
                <a:lnTo>
                  <a:pt x="20975" y="1188834"/>
                </a:lnTo>
                <a:lnTo>
                  <a:pt x="34289" y="1190977"/>
                </a:lnTo>
                <a:lnTo>
                  <a:pt x="2689414" y="1190977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1480149" y="5026979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30" h="5714">
                <a:moveTo>
                  <a:pt x="11429" y="5714"/>
                </a:moveTo>
                <a:lnTo>
                  <a:pt x="0" y="5714"/>
                </a:lnTo>
                <a:lnTo>
                  <a:pt x="0" y="0"/>
                </a:lnTo>
                <a:lnTo>
                  <a:pt x="11429" y="0"/>
                </a:lnTo>
                <a:lnTo>
                  <a:pt x="11429" y="571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4180993" y="6200812"/>
            <a:ext cx="81280" cy="51435"/>
          </a:xfrm>
          <a:custGeom>
            <a:avLst/>
            <a:gdLst/>
            <a:ahLst/>
            <a:cxnLst/>
            <a:rect l="l" t="t" r="r" b="b"/>
            <a:pathLst>
              <a:path w="81279" h="51435">
                <a:moveTo>
                  <a:pt x="0" y="51433"/>
                </a:moveTo>
                <a:lnTo>
                  <a:pt x="0" y="0"/>
                </a:lnTo>
                <a:lnTo>
                  <a:pt x="81151" y="22859"/>
                </a:lnTo>
                <a:lnTo>
                  <a:pt x="0" y="51433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4180993" y="6200812"/>
            <a:ext cx="81280" cy="51435"/>
          </a:xfrm>
          <a:custGeom>
            <a:avLst/>
            <a:gdLst/>
            <a:ahLst/>
            <a:cxnLst/>
            <a:rect l="l" t="t" r="r" b="b"/>
            <a:pathLst>
              <a:path w="81279" h="51435">
                <a:moveTo>
                  <a:pt x="81151" y="22859"/>
                </a:moveTo>
                <a:lnTo>
                  <a:pt x="0" y="51433"/>
                </a:lnTo>
                <a:lnTo>
                  <a:pt x="0" y="0"/>
                </a:lnTo>
                <a:lnTo>
                  <a:pt x="81151" y="22859"/>
                </a:lnTo>
                <a:close/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2628836" y="5008120"/>
            <a:ext cx="1652270" cy="1113155"/>
          </a:xfrm>
          <a:custGeom>
            <a:avLst/>
            <a:gdLst/>
            <a:ahLst/>
            <a:cxnLst/>
            <a:rect l="l" t="t" r="r" b="b"/>
            <a:pathLst>
              <a:path w="1652270" h="1113154">
                <a:moveTo>
                  <a:pt x="0" y="0"/>
                </a:moveTo>
                <a:lnTo>
                  <a:pt x="0" y="878374"/>
                </a:lnTo>
                <a:lnTo>
                  <a:pt x="2705" y="890964"/>
                </a:lnTo>
                <a:lnTo>
                  <a:pt x="10072" y="901948"/>
                </a:lnTo>
                <a:lnTo>
                  <a:pt x="20975" y="909716"/>
                </a:lnTo>
                <a:lnTo>
                  <a:pt x="34289" y="912663"/>
                </a:lnTo>
                <a:lnTo>
                  <a:pt x="1617877" y="912663"/>
                </a:lnTo>
                <a:lnTo>
                  <a:pt x="1631191" y="914806"/>
                </a:lnTo>
                <a:lnTo>
                  <a:pt x="1642094" y="921235"/>
                </a:lnTo>
                <a:lnTo>
                  <a:pt x="1649461" y="931951"/>
                </a:lnTo>
                <a:lnTo>
                  <a:pt x="1652166" y="946952"/>
                </a:lnTo>
                <a:lnTo>
                  <a:pt x="1652166" y="1112683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2623122" y="5002405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30" h="5714">
                <a:moveTo>
                  <a:pt x="11429" y="5714"/>
                </a:moveTo>
                <a:lnTo>
                  <a:pt x="0" y="5714"/>
                </a:lnTo>
                <a:lnTo>
                  <a:pt x="0" y="0"/>
                </a:lnTo>
                <a:lnTo>
                  <a:pt x="11429" y="0"/>
                </a:lnTo>
                <a:lnTo>
                  <a:pt x="11429" y="571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4248429" y="6120804"/>
            <a:ext cx="64577" cy="914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3886106" y="5002405"/>
            <a:ext cx="611505" cy="1056005"/>
          </a:xfrm>
          <a:custGeom>
            <a:avLst/>
            <a:gdLst/>
            <a:ahLst/>
            <a:cxnLst/>
            <a:rect l="l" t="t" r="r" b="b"/>
            <a:pathLst>
              <a:path w="611504" h="1056004">
                <a:moveTo>
                  <a:pt x="0" y="0"/>
                </a:moveTo>
                <a:lnTo>
                  <a:pt x="0" y="85722"/>
                </a:lnTo>
                <a:lnTo>
                  <a:pt x="2705" y="99036"/>
                </a:lnTo>
                <a:lnTo>
                  <a:pt x="10072" y="109939"/>
                </a:lnTo>
                <a:lnTo>
                  <a:pt x="20975" y="117306"/>
                </a:lnTo>
                <a:lnTo>
                  <a:pt x="34289" y="120012"/>
                </a:lnTo>
                <a:lnTo>
                  <a:pt x="576629" y="120012"/>
                </a:lnTo>
                <a:lnTo>
                  <a:pt x="589943" y="122717"/>
                </a:lnTo>
                <a:lnTo>
                  <a:pt x="600846" y="130084"/>
                </a:lnTo>
                <a:lnTo>
                  <a:pt x="608213" y="140987"/>
                </a:lnTo>
                <a:lnTo>
                  <a:pt x="610918" y="154301"/>
                </a:lnTo>
                <a:lnTo>
                  <a:pt x="610918" y="1055535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3880391" y="4996691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4">
                <a:moveTo>
                  <a:pt x="11429" y="5714"/>
                </a:moveTo>
                <a:lnTo>
                  <a:pt x="0" y="5714"/>
                </a:lnTo>
                <a:lnTo>
                  <a:pt x="0" y="0"/>
                </a:lnTo>
                <a:lnTo>
                  <a:pt x="11429" y="0"/>
                </a:lnTo>
                <a:lnTo>
                  <a:pt x="11429" y="571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4464450" y="6057941"/>
            <a:ext cx="64577" cy="914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4686187" y="5002405"/>
            <a:ext cx="342900" cy="1056005"/>
          </a:xfrm>
          <a:custGeom>
            <a:avLst/>
            <a:gdLst/>
            <a:ahLst/>
            <a:cxnLst/>
            <a:rect l="l" t="t" r="r" b="b"/>
            <a:pathLst>
              <a:path w="342900" h="1056004">
                <a:moveTo>
                  <a:pt x="342891" y="0"/>
                </a:moveTo>
                <a:lnTo>
                  <a:pt x="342891" y="85722"/>
                </a:lnTo>
                <a:lnTo>
                  <a:pt x="340186" y="99036"/>
                </a:lnTo>
                <a:lnTo>
                  <a:pt x="332819" y="109939"/>
                </a:lnTo>
                <a:lnTo>
                  <a:pt x="321916" y="117306"/>
                </a:lnTo>
                <a:lnTo>
                  <a:pt x="308602" y="120012"/>
                </a:lnTo>
                <a:lnTo>
                  <a:pt x="34289" y="120012"/>
                </a:lnTo>
                <a:lnTo>
                  <a:pt x="20975" y="122717"/>
                </a:lnTo>
                <a:lnTo>
                  <a:pt x="10072" y="130084"/>
                </a:lnTo>
                <a:lnTo>
                  <a:pt x="2705" y="140987"/>
                </a:lnTo>
                <a:lnTo>
                  <a:pt x="0" y="154301"/>
                </a:lnTo>
                <a:lnTo>
                  <a:pt x="0" y="1055535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5023364" y="4996691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4">
                <a:moveTo>
                  <a:pt x="11429" y="5714"/>
                </a:moveTo>
                <a:lnTo>
                  <a:pt x="0" y="5714"/>
                </a:lnTo>
                <a:lnTo>
                  <a:pt x="0" y="0"/>
                </a:lnTo>
                <a:lnTo>
                  <a:pt x="11429" y="0"/>
                </a:lnTo>
                <a:lnTo>
                  <a:pt x="11429" y="571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4654184" y="6057941"/>
            <a:ext cx="64006" cy="914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4979931" y="4806386"/>
            <a:ext cx="1649730" cy="1251585"/>
          </a:xfrm>
          <a:custGeom>
            <a:avLst/>
            <a:gdLst/>
            <a:ahLst/>
            <a:cxnLst/>
            <a:rect l="l" t="t" r="r" b="b"/>
            <a:pathLst>
              <a:path w="1649729" h="1251585">
                <a:moveTo>
                  <a:pt x="1649309" y="0"/>
                </a:moveTo>
                <a:lnTo>
                  <a:pt x="1649309" y="817225"/>
                </a:lnTo>
                <a:lnTo>
                  <a:pt x="1646362" y="830539"/>
                </a:lnTo>
                <a:lnTo>
                  <a:pt x="1638594" y="841442"/>
                </a:lnTo>
                <a:lnTo>
                  <a:pt x="1627610" y="848808"/>
                </a:lnTo>
                <a:lnTo>
                  <a:pt x="1615020" y="851514"/>
                </a:lnTo>
                <a:lnTo>
                  <a:pt x="34289" y="851514"/>
                </a:lnTo>
                <a:lnTo>
                  <a:pt x="20975" y="854220"/>
                </a:lnTo>
                <a:lnTo>
                  <a:pt x="10072" y="861587"/>
                </a:lnTo>
                <a:lnTo>
                  <a:pt x="2705" y="872489"/>
                </a:lnTo>
                <a:lnTo>
                  <a:pt x="0" y="885803"/>
                </a:lnTo>
                <a:lnTo>
                  <a:pt x="0" y="1251554"/>
                </a:lnTo>
              </a:path>
            </a:pathLst>
          </a:custGeom>
          <a:ln w="11429">
            <a:solidFill>
              <a:srgbClr val="5D5D5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6623525" y="4800671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4">
                <a:moveTo>
                  <a:pt x="11429" y="5714"/>
                </a:moveTo>
                <a:lnTo>
                  <a:pt x="0" y="5714"/>
                </a:lnTo>
                <a:lnTo>
                  <a:pt x="0" y="0"/>
                </a:lnTo>
                <a:lnTo>
                  <a:pt x="11429" y="0"/>
                </a:lnTo>
                <a:lnTo>
                  <a:pt x="11429" y="571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4947928" y="6057941"/>
            <a:ext cx="64577" cy="914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5186809" y="4150891"/>
            <a:ext cx="2362835" cy="2067560"/>
          </a:xfrm>
          <a:custGeom>
            <a:avLst/>
            <a:gdLst/>
            <a:ahLst/>
            <a:cxnLst/>
            <a:rect l="l" t="t" r="r" b="b"/>
            <a:pathLst>
              <a:path w="2362834" h="2067560">
                <a:moveTo>
                  <a:pt x="2322520" y="2067065"/>
                </a:moveTo>
                <a:lnTo>
                  <a:pt x="0" y="2067065"/>
                </a:lnTo>
                <a:lnTo>
                  <a:pt x="0" y="2055636"/>
                </a:lnTo>
                <a:lnTo>
                  <a:pt x="2333949" y="2055636"/>
                </a:lnTo>
                <a:lnTo>
                  <a:pt x="2345379" y="2044206"/>
                </a:lnTo>
                <a:lnTo>
                  <a:pt x="2351094" y="2027061"/>
                </a:lnTo>
                <a:lnTo>
                  <a:pt x="2351094" y="0"/>
                </a:lnTo>
                <a:lnTo>
                  <a:pt x="2362524" y="0"/>
                </a:lnTo>
                <a:lnTo>
                  <a:pt x="2362524" y="2027061"/>
                </a:lnTo>
                <a:lnTo>
                  <a:pt x="2356809" y="2049921"/>
                </a:lnTo>
                <a:lnTo>
                  <a:pt x="2339664" y="2061351"/>
                </a:lnTo>
                <a:lnTo>
                  <a:pt x="2322520" y="2067065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7537904" y="4145176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11429" y="6286"/>
                </a:moveTo>
                <a:lnTo>
                  <a:pt x="0" y="6286"/>
                </a:lnTo>
                <a:lnTo>
                  <a:pt x="0" y="0"/>
                </a:lnTo>
                <a:lnTo>
                  <a:pt x="11429" y="0"/>
                </a:lnTo>
                <a:lnTo>
                  <a:pt x="11429" y="628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5081084" y="6177953"/>
            <a:ext cx="105724" cy="6857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5257673" y="3643983"/>
            <a:ext cx="3320415" cy="2762885"/>
          </a:xfrm>
          <a:custGeom>
            <a:avLst/>
            <a:gdLst/>
            <a:ahLst/>
            <a:cxnLst/>
            <a:rect l="l" t="t" r="r" b="b"/>
            <a:pathLst>
              <a:path w="3320415" h="2762885">
                <a:moveTo>
                  <a:pt x="3280331" y="2762564"/>
                </a:moveTo>
                <a:lnTo>
                  <a:pt x="0" y="2762564"/>
                </a:lnTo>
                <a:lnTo>
                  <a:pt x="0" y="2751134"/>
                </a:lnTo>
                <a:lnTo>
                  <a:pt x="3274616" y="2751134"/>
                </a:lnTo>
                <a:lnTo>
                  <a:pt x="3291760" y="2745420"/>
                </a:lnTo>
                <a:lnTo>
                  <a:pt x="3303190" y="2733990"/>
                </a:lnTo>
                <a:lnTo>
                  <a:pt x="3308905" y="2716845"/>
                </a:lnTo>
                <a:lnTo>
                  <a:pt x="3308905" y="0"/>
                </a:lnTo>
                <a:lnTo>
                  <a:pt x="3320335" y="0"/>
                </a:lnTo>
                <a:lnTo>
                  <a:pt x="3320335" y="2722560"/>
                </a:lnTo>
                <a:lnTo>
                  <a:pt x="3314620" y="2739705"/>
                </a:lnTo>
                <a:lnTo>
                  <a:pt x="3297475" y="2756849"/>
                </a:lnTo>
                <a:lnTo>
                  <a:pt x="3280331" y="27625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8566579" y="3638268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4">
                <a:moveTo>
                  <a:pt x="11429" y="5714"/>
                </a:moveTo>
                <a:lnTo>
                  <a:pt x="0" y="5714"/>
                </a:lnTo>
                <a:lnTo>
                  <a:pt x="0" y="0"/>
                </a:lnTo>
                <a:lnTo>
                  <a:pt x="11429" y="0"/>
                </a:lnTo>
                <a:lnTo>
                  <a:pt x="11429" y="571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5151948" y="6366543"/>
            <a:ext cx="105724" cy="6857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5211954" y="3223940"/>
            <a:ext cx="4394835" cy="3331210"/>
          </a:xfrm>
          <a:custGeom>
            <a:avLst/>
            <a:gdLst/>
            <a:ahLst/>
            <a:cxnLst/>
            <a:rect l="l" t="t" r="r" b="b"/>
            <a:pathLst>
              <a:path w="4394834" h="3331209">
                <a:moveTo>
                  <a:pt x="4354725" y="3331193"/>
                </a:moveTo>
                <a:lnTo>
                  <a:pt x="0" y="3331193"/>
                </a:lnTo>
                <a:lnTo>
                  <a:pt x="0" y="3319763"/>
                </a:lnTo>
                <a:lnTo>
                  <a:pt x="4366155" y="3319763"/>
                </a:lnTo>
                <a:lnTo>
                  <a:pt x="4377584" y="3308334"/>
                </a:lnTo>
                <a:lnTo>
                  <a:pt x="4383299" y="3291189"/>
                </a:lnTo>
                <a:lnTo>
                  <a:pt x="4383299" y="0"/>
                </a:lnTo>
                <a:lnTo>
                  <a:pt x="4394729" y="0"/>
                </a:lnTo>
                <a:lnTo>
                  <a:pt x="4394729" y="3291189"/>
                </a:lnTo>
                <a:lnTo>
                  <a:pt x="4389014" y="3314048"/>
                </a:lnTo>
                <a:lnTo>
                  <a:pt x="4371870" y="3325478"/>
                </a:lnTo>
                <a:lnTo>
                  <a:pt x="4354725" y="3331193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k object 124"/>
          <p:cNvSpPr/>
          <p:nvPr/>
        </p:nvSpPr>
        <p:spPr>
          <a:xfrm>
            <a:off x="9595254" y="3218225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4">
                <a:moveTo>
                  <a:pt x="11429" y="5714"/>
                </a:moveTo>
                <a:lnTo>
                  <a:pt x="0" y="5714"/>
                </a:lnTo>
                <a:lnTo>
                  <a:pt x="0" y="0"/>
                </a:lnTo>
                <a:lnTo>
                  <a:pt x="11429" y="0"/>
                </a:lnTo>
                <a:lnTo>
                  <a:pt x="11429" y="571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k object 125"/>
          <p:cNvSpPr/>
          <p:nvPr/>
        </p:nvSpPr>
        <p:spPr>
          <a:xfrm>
            <a:off x="5106229" y="6515130"/>
            <a:ext cx="105724" cy="6857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2021-09-01T14:32:00Z</dcterms:created>
  <dcterms:modified xsi:type="dcterms:W3CDTF">2021-09-01T14:32:00Z</dcterms:modified>
</cp:coreProperties>
</file>