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9"/>
  </p:notesMasterIdLst>
  <p:sldIdLst>
    <p:sldId id="272" r:id="rId2"/>
    <p:sldId id="285" r:id="rId3"/>
    <p:sldId id="284" r:id="rId4"/>
    <p:sldId id="283" r:id="rId5"/>
    <p:sldId id="277" r:id="rId6"/>
    <p:sldId id="271" r:id="rId7"/>
    <p:sldId id="279" r:id="rId8"/>
  </p:sldIdLst>
  <p:sldSz cx="12960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B1D1-654E-4E35-BF58-C4385C938E9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1143000"/>
            <a:ext cx="5829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4357-6715-4BEA-BE33-6FF333A9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388" y="2514601"/>
            <a:ext cx="9477255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2388" y="4777380"/>
            <a:ext cx="9477255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6DC-A3EE-4C6F-8EED-BF6471614BA5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854601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328" y="4529541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387" y="609600"/>
            <a:ext cx="947725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387" y="4354046"/>
            <a:ext cx="947725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4CE4-7827-42BF-B9AA-96767F4B0F9C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52" y="31781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328" y="3244140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555" y="609600"/>
            <a:ext cx="8922918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81406" y="3505200"/>
            <a:ext cx="801151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387" y="4354046"/>
            <a:ext cx="947725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4045-9AC7-488E-AA5B-1302754DE8D9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452" y="31781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328" y="3244140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3165" y="648005"/>
            <a:ext cx="64801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15319" y="2905306"/>
            <a:ext cx="64801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75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387" y="2438401"/>
            <a:ext cx="9477256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387" y="5181600"/>
            <a:ext cx="9477256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6A87-80AB-4618-A367-A7EF3A8F69FB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52" y="491172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5328" y="4983088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9555" y="609600"/>
            <a:ext cx="8922918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52386" y="4343400"/>
            <a:ext cx="9477256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387" y="5181600"/>
            <a:ext cx="9477256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AAAF-F8DD-4B2E-90EB-A19A804AD980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452" y="491172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5328" y="4983088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23165" y="648005"/>
            <a:ext cx="64801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15319" y="2905306"/>
            <a:ext cx="64801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40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387" y="627407"/>
            <a:ext cx="9477255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52386" y="4343400"/>
            <a:ext cx="9477256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387" y="5181600"/>
            <a:ext cx="9477256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9E65-41BF-4FD2-831F-2CD257AD6013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52" y="491172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5328" y="4983088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6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5FE-A82F-4F9C-B598-78ADDF6B0E56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52" y="7143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0579" y="627406"/>
            <a:ext cx="23467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2386" y="627406"/>
            <a:ext cx="6885186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A8B-1E55-4B0D-A064-833B68AD8551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52" y="7143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334" y="624110"/>
            <a:ext cx="947330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386" y="2133600"/>
            <a:ext cx="9477256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2BE0-48FE-4406-9C7A-A522981D05D4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52" y="7143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387" y="2058750"/>
            <a:ext cx="947725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387" y="3530129"/>
            <a:ext cx="947725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D542-98C8-4EF5-A332-FC2C43544DC0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52" y="31781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328" y="3244140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2386" y="2133600"/>
            <a:ext cx="4585727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3914" y="2126222"/>
            <a:ext cx="4585727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BE43-F769-4119-813E-D8B639A54915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452" y="7143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328" y="787783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615" y="1972703"/>
            <a:ext cx="42443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387" y="2548966"/>
            <a:ext cx="461658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79704" y="1969475"/>
            <a:ext cx="42510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8625" y="2545738"/>
            <a:ext cx="4612101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4830-0330-47E2-A69D-EC212336FF4F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452" y="7143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328" y="787783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3A8B-63D8-4B48-9CE6-D9FB4F9E6DD2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452" y="7143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9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16E1-8044-408B-8D3A-5C1B190FD56A}" type="datetime1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452" y="7143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387" y="446088"/>
            <a:ext cx="3726100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493" y="446089"/>
            <a:ext cx="5508149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387" y="1598613"/>
            <a:ext cx="3726100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3434-FD33-44C3-90EC-44D737341BCB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52" y="71437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387" y="4800600"/>
            <a:ext cx="947725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2386" y="634965"/>
            <a:ext cx="9477256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387" y="5367338"/>
            <a:ext cx="94772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352-49DE-4958-8161-2155B0AD2561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52" y="4911726"/>
            <a:ext cx="168863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5328" y="4983088"/>
            <a:ext cx="828909" cy="365125"/>
          </a:xfrm>
        </p:spPr>
        <p:txBody>
          <a:bodyPr/>
          <a:lstStyle/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7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3031221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8936" y="-32"/>
            <a:ext cx="250519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9440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56333" y="624110"/>
            <a:ext cx="94733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386" y="2133600"/>
            <a:ext cx="9477256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14610" y="6130437"/>
            <a:ext cx="121852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0AE6-D575-4947-9FCE-93796AD98A8D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2387" y="6135809"/>
            <a:ext cx="8100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328" y="787783"/>
            <a:ext cx="82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4F5F8A-605E-478B-8424-B12B9C0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440" y="440142"/>
            <a:ext cx="96594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Home System</a:t>
            </a:r>
            <a:endParaRPr lang="en-US" sz="3200" b="1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F8123ED7-A318-4F8B-AE5A-202BAB5FEFB9}"/>
              </a:ext>
            </a:extLst>
          </p:cNvPr>
          <p:cNvSpPr txBox="1">
            <a:spLocks/>
          </p:cNvSpPr>
          <p:nvPr/>
        </p:nvSpPr>
        <p:spPr>
          <a:xfrm>
            <a:off x="1079292" y="2327161"/>
            <a:ext cx="11542426" cy="409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Ehab Abd Al-Nabi Zakaria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Mahmoud Mohamed AbdEl-Maksoud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Mohamed Ibrahim Desouky Shedeed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Mohamed Ramadan AbdEl-Kader</a:t>
            </a:r>
          </a:p>
          <a:p>
            <a:endParaRPr lang="en-US" sz="4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911AD6-280E-4696-A7BC-7A1886F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62" y="1904872"/>
            <a:ext cx="9477256" cy="377762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SHS_01 read flame sensor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SHS_02 check password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SHS_03 read temp (DHT22)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SHS_04 read LDR sensor (SUN)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SHS_05 check user input for lights (switch)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SHS_06 check soil moisture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SHS_07 display readings on LCD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9E28E4-9CB8-4869-88F5-2559A950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98144" y="200300"/>
            <a:ext cx="80192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Flow</a:t>
            </a:r>
            <a:endParaRPr lang="en-US" sz="5400" b="1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8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62" y="1904872"/>
            <a:ext cx="9477256" cy="3777622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SHS_08  if flame sensor reads there is fire turn on flame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alaram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turn on pump(water)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SHS_09  if the password is wrong for 3 times turn on alarm(Buzzer) and send message to Server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if password is correct open door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SHS_10  if temp sensor reads the target value or above ,,the value that the user set,, turn on fans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turn fans off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SHS_11  if LDR sensor reads that the sun is exist , turn off outer lights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turn on outer lights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SHS_12	if the user input (switch component) for lights is on , turn on lights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turn off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SHS_13	if soil sensor reads that the soil is dry , turn on the pump(water)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turn off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SHS_14	Send Sensors Readings and Status of  devices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7964389-9873-4547-8990-400D8A1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98144" y="200300"/>
            <a:ext cx="80192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Flow</a:t>
            </a:r>
            <a:endParaRPr lang="en-US" sz="5400" b="1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8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144" y="2595265"/>
            <a:ext cx="947725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Sensors:</a:t>
            </a:r>
          </a:p>
          <a:p>
            <a:pPr lvl="3"/>
            <a:r>
              <a:rPr lang="en-US" sz="3000" dirty="0"/>
              <a:t>DHT22 (temprature)</a:t>
            </a:r>
          </a:p>
          <a:p>
            <a:pPr lvl="3"/>
            <a:r>
              <a:rPr lang="en-US" sz="3000" dirty="0"/>
              <a:t>Soil Moisture Sensor</a:t>
            </a:r>
          </a:p>
          <a:p>
            <a:pPr lvl="3"/>
            <a:r>
              <a:rPr lang="en-US" sz="3000" dirty="0"/>
              <a:t>Flame Sensor</a:t>
            </a:r>
          </a:p>
          <a:p>
            <a:pPr lvl="3"/>
            <a:r>
              <a:rPr lang="en-US" sz="3000" dirty="0"/>
              <a:t>LDR</a:t>
            </a:r>
          </a:p>
          <a:p>
            <a:pPr lvl="3"/>
            <a:endParaRPr lang="en-US" sz="3000" dirty="0"/>
          </a:p>
          <a:p>
            <a:pPr lvl="3"/>
            <a:endParaRPr 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0CA636-E4F4-441A-BC67-B7430824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85113"/>
            <a:ext cx="8019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65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360" y="2403423"/>
            <a:ext cx="947725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Devices:</a:t>
            </a:r>
          </a:p>
          <a:p>
            <a:pPr lvl="3"/>
            <a:r>
              <a:rPr lang="en-US" sz="3000" dirty="0"/>
              <a:t>LCD</a:t>
            </a:r>
          </a:p>
          <a:p>
            <a:pPr lvl="3"/>
            <a:r>
              <a:rPr lang="en-US" sz="3000" dirty="0"/>
              <a:t>MOTORS</a:t>
            </a:r>
          </a:p>
          <a:p>
            <a:pPr lvl="3"/>
            <a:r>
              <a:rPr lang="en-US" sz="3000" dirty="0"/>
              <a:t>KeyPad</a:t>
            </a:r>
          </a:p>
          <a:p>
            <a:pPr lvl="3"/>
            <a:r>
              <a:rPr lang="en-US" sz="3000" dirty="0"/>
              <a:t>EEPROM</a:t>
            </a:r>
          </a:p>
          <a:p>
            <a:pPr lvl="3"/>
            <a:r>
              <a:rPr lang="en-US" sz="3000" dirty="0"/>
              <a:t>LEDS</a:t>
            </a:r>
          </a:p>
          <a:p>
            <a:pPr marL="1371600" lvl="3" indent="0">
              <a:buNone/>
            </a:pPr>
            <a:endParaRPr lang="en-US" sz="3000" dirty="0"/>
          </a:p>
          <a:p>
            <a:pPr lvl="3"/>
            <a:endParaRPr lang="en-US" sz="3000" dirty="0"/>
          </a:p>
          <a:p>
            <a:pPr lvl="3"/>
            <a:endParaRPr 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8BE6B67-AB9C-48FD-BD3C-EE2DA27C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993" y="485113"/>
            <a:ext cx="8019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8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BD386AB-6751-42DF-8146-A9744B9758B8}"/>
              </a:ext>
            </a:extLst>
          </p:cNvPr>
          <p:cNvSpPr txBox="1">
            <a:spLocks/>
          </p:cNvSpPr>
          <p:nvPr/>
        </p:nvSpPr>
        <p:spPr>
          <a:xfrm>
            <a:off x="0" y="4022727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9796EAA-9194-4A93-B470-6C898B81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6035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DEBF513-BD19-482C-B255-BA672E75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F8A-605E-478B-8424-B12B9C0BB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2491</TotalTime>
  <Words>125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2021-08-04T22:14:37Z</dcterms:created>
  <dcterms:modified xsi:type="dcterms:W3CDTF">2021-09-01T15:04:16Z</dcterms:modified>
</cp:coreProperties>
</file>