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06D15-971D-4E58-A57D-7F0633EEE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2B9E0-10BD-4BC6-A06B-B1E03E473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5E520-6E5E-4968-8D56-59F47852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BB45-E7C6-423E-B89A-85A3712333A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CA028-9F52-4926-A9C6-62BD13859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5E4C1-572C-43B2-B8C7-2051C661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1C6C-A8CA-4816-8B6F-3463BC44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4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89D7D-6B70-4DEA-B3A5-3386197B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0903B-5279-4A0F-9BCF-40E399C2E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2C70-A0DB-4119-AB3F-6554CA5E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BB45-E7C6-423E-B89A-85A3712333A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280BE-7323-4BB6-94B4-6BAF9041D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F617F-DEF3-4AA4-A02C-BB64D123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1C6C-A8CA-4816-8B6F-3463BC44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0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BCB08D-A2E7-4DF4-81EF-A27723521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17BDF-F5F2-466B-8654-339EF1009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73B62-3068-43A9-94FF-301F85AE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BB45-E7C6-423E-B89A-85A3712333A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2199E-F9FB-46EE-9712-B31B87B2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C3946-325F-4131-90BD-1168856D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1C6C-A8CA-4816-8B6F-3463BC44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3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134C7-2236-4FA4-861D-8661191C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C81B2-9DC4-47C1-AF13-106F513B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5A3A1-11B3-4243-A538-27D3491E7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BB45-E7C6-423E-B89A-85A3712333A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0F962-8BF3-46B0-8470-87E937AE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A17F-64BE-4E83-BFB7-5C81B008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1C6C-A8CA-4816-8B6F-3463BC44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987B-A5DF-4A61-A612-5F6D9E10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558C9-BE7C-48E3-88D7-050D2574E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42854-F221-4AA2-8C04-267AF8C89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BB45-E7C6-423E-B89A-85A3712333A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B0D2C-A7A0-42F4-9D9A-2A798263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4B7A1-AC4E-45F6-A705-3F2B47AC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1C6C-A8CA-4816-8B6F-3463BC44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5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4D2E-96B0-479E-8B59-A98FB593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4828F-BB4F-4156-AF94-F889F2087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1B352-D8E6-4EB7-B76D-EBF1414EF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54D56-D508-4E60-A33B-C25A0BA70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BB45-E7C6-423E-B89A-85A3712333A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AA88B-D18C-4470-B438-7628CB45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C6ABC-4F2A-43AF-9A01-10A73EA7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1C6C-A8CA-4816-8B6F-3463BC44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8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E276-D984-4875-B368-DED0E0ED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218E0-E75F-4041-AC3A-7A0532F22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E6085-9115-458A-A6B6-D002E86A0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5095B-6573-433E-B473-8228CE6EB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25FD34-76C4-4B27-BE0C-5A50EE270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012FF7-611D-463B-B45E-98D2DB039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BB45-E7C6-423E-B89A-85A3712333A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81D8D-45F3-4C06-AF67-15F914A24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C0B0A-C654-430D-A017-1F080A20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1C6C-A8CA-4816-8B6F-3463BC44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2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F30B-4802-439B-8795-54AEF4E4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73AC3F-8CC5-4A99-9D10-A820039C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BB45-E7C6-423E-B89A-85A3712333A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BCB20-92A0-48AC-AC0C-A47E4825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F0D03-23A5-410C-BAEA-B956B126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1C6C-A8CA-4816-8B6F-3463BC44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4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6F9EA9-A86F-4DA2-822E-6325AAC3A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BB45-E7C6-423E-B89A-85A3712333A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4B73C-89D3-4849-8726-1909B48F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DE98D-E793-4D04-9705-3AE550B6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1C6C-A8CA-4816-8B6F-3463BC44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9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1B36-111D-48DC-BE11-43EB7FF7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9A44-B53C-4BD7-8F82-218567255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484CC-5BEB-4D5C-8815-650A04270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27B28-D928-4879-B268-2FD7D92F6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BB45-E7C6-423E-B89A-85A3712333A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05229-4270-451B-926B-D86C0FAF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B1B89-E8FB-4274-A715-FFC8E057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1C6C-A8CA-4816-8B6F-3463BC44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8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9EAF-69ED-4059-A485-19D0A144D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C203D0-260D-4741-A6DC-0D2F4802A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2EC1B-C38D-4DEF-86CB-839823EE3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F4DE3-3CA9-4B34-9125-76400E7E8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BB45-E7C6-423E-B89A-85A3712333A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08FB8-5E59-41FB-A9D1-6E0B81BD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30C16-39E2-49FE-B469-81E88530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1C6C-A8CA-4816-8B6F-3463BC44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8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D1A59F-9DDF-4C1D-BAB8-0777ACB7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6A2E0-7C2A-4868-8C61-2F024414C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1D0DB-9D8D-45C1-81BC-D193E0263E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CBB45-E7C6-423E-B89A-85A3712333A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9F070-0417-47F0-8B4B-123A512BE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1B664-05C8-480B-9AEB-87D1CCF4E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E1C6C-A8CA-4816-8B6F-3463BC44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6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414E3D-B6F4-48ED-BC1D-A3B1489F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Smart Home  project 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385501-E8B7-446C-873E-0C146353F374}"/>
              </a:ext>
            </a:extLst>
          </p:cNvPr>
          <p:cNvSpPr txBox="1"/>
          <p:nvPr/>
        </p:nvSpPr>
        <p:spPr>
          <a:xfrm>
            <a:off x="742673" y="1590786"/>
            <a:ext cx="46382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System Features :-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Door lock &amp; unlock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Temperature  adjustment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Light adjustment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Fire fighting &amp; Alarming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System security</a:t>
            </a:r>
          </a:p>
          <a:p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D91E5-E1BA-4968-97F9-1AC6B5B6F7BC}"/>
              </a:ext>
            </a:extLst>
          </p:cNvPr>
          <p:cNvSpPr txBox="1"/>
          <p:nvPr/>
        </p:nvSpPr>
        <p:spPr>
          <a:xfrm>
            <a:off x="7460974" y="1604974"/>
            <a:ext cx="369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System Hardware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169B10-1BEC-4637-8DDC-EC1B4975A331}"/>
              </a:ext>
            </a:extLst>
          </p:cNvPr>
          <p:cNvSpPr txBox="1"/>
          <p:nvPr/>
        </p:nvSpPr>
        <p:spPr>
          <a:xfrm>
            <a:off x="7651475" y="2066639"/>
            <a:ext cx="25841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LCD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Keypad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EEPROM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UART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LEDS &amp;Buzzer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LDR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LM35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Relay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Motor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Watchdog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9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7E9F-ABD2-4214-BF33-36306A31D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123" y="5329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System states/screens :  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61E0F8-77C6-47E8-9B81-E51A7DBE4E6D}"/>
              </a:ext>
            </a:extLst>
          </p:cNvPr>
          <p:cNvSpPr/>
          <p:nvPr/>
        </p:nvSpPr>
        <p:spPr>
          <a:xfrm>
            <a:off x="8665698" y="242617"/>
            <a:ext cx="1974574" cy="7288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Welcome</a:t>
            </a:r>
          </a:p>
          <a:p>
            <a:pPr algn="ctr"/>
            <a:r>
              <a:rPr lang="en-US" sz="1600" dirty="0"/>
              <a:t>(SH Application)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594BAF-185C-46F7-B66E-4F550214FC18}"/>
              </a:ext>
            </a:extLst>
          </p:cNvPr>
          <p:cNvSpPr/>
          <p:nvPr/>
        </p:nvSpPr>
        <p:spPr>
          <a:xfrm>
            <a:off x="8606666" y="1545580"/>
            <a:ext cx="1974574" cy="7288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Enter PW:</a:t>
            </a:r>
          </a:p>
          <a:p>
            <a:pPr algn="ctr"/>
            <a:r>
              <a:rPr lang="en-US" sz="1600" dirty="0" err="1"/>
              <a:t>xxxx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A0DF91-3131-49E2-BE84-8B6E6C1951FF}"/>
              </a:ext>
            </a:extLst>
          </p:cNvPr>
          <p:cNvSpPr/>
          <p:nvPr/>
        </p:nvSpPr>
        <p:spPr>
          <a:xfrm>
            <a:off x="8653945" y="3557065"/>
            <a:ext cx="2120347" cy="9631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{Main }</a:t>
            </a:r>
          </a:p>
          <a:p>
            <a:r>
              <a:rPr lang="en-US" sz="1600" dirty="0"/>
              <a:t>CT:     AC:     LI:   LS: AS:</a:t>
            </a:r>
          </a:p>
          <a:p>
            <a:r>
              <a:rPr lang="en-US" sz="1600" dirty="0"/>
              <a:t>LA: 1       TA:2       SS:3          </a:t>
            </a:r>
          </a:p>
          <a:p>
            <a:pPr algn="ctr"/>
            <a:r>
              <a:rPr lang="en-US" sz="1600" dirty="0"/>
              <a:t>System lock: #</a:t>
            </a:r>
          </a:p>
          <a:p>
            <a:pPr algn="ctr"/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6ECD53-B0D7-48B5-ABEC-217E8DC6E190}"/>
              </a:ext>
            </a:extLst>
          </p:cNvPr>
          <p:cNvSpPr/>
          <p:nvPr/>
        </p:nvSpPr>
        <p:spPr>
          <a:xfrm>
            <a:off x="5956231" y="1545580"/>
            <a:ext cx="1974574" cy="7288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!!Try again !!</a:t>
            </a:r>
          </a:p>
          <a:p>
            <a:pPr algn="ctr"/>
            <a:r>
              <a:rPr lang="en-US" sz="1600" dirty="0" err="1"/>
              <a:t>xxxx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61948C-B4F7-4F78-9671-11E4008D1B9D}"/>
              </a:ext>
            </a:extLst>
          </p:cNvPr>
          <p:cNvSpPr/>
          <p:nvPr/>
        </p:nvSpPr>
        <p:spPr>
          <a:xfrm>
            <a:off x="3557588" y="1545580"/>
            <a:ext cx="1974574" cy="7288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(Locked for 10 sec)</a:t>
            </a:r>
          </a:p>
          <a:p>
            <a:pPr algn="ctr"/>
            <a:r>
              <a:rPr lang="en-US" sz="1600" dirty="0"/>
              <a:t>!!ALARMING!!</a:t>
            </a:r>
          </a:p>
          <a:p>
            <a:pPr algn="ctr"/>
            <a:r>
              <a:rPr lang="en-US" sz="1600" dirty="0"/>
              <a:t>WAIT FOR 10 SEC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0CE510-25F3-4AF4-AFCC-3A7DFE0C656D}"/>
              </a:ext>
            </a:extLst>
          </p:cNvPr>
          <p:cNvSpPr/>
          <p:nvPr/>
        </p:nvSpPr>
        <p:spPr>
          <a:xfrm>
            <a:off x="4525617" y="5311348"/>
            <a:ext cx="1974574" cy="7288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Light Intensity : 64 %</a:t>
            </a:r>
          </a:p>
          <a:p>
            <a:r>
              <a:rPr lang="en-US" sz="1600" dirty="0"/>
              <a:t>OK:O	CN:C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D19448-0E06-411E-93B4-B11C493A5F28}"/>
              </a:ext>
            </a:extLst>
          </p:cNvPr>
          <p:cNvSpPr/>
          <p:nvPr/>
        </p:nvSpPr>
        <p:spPr>
          <a:xfrm>
            <a:off x="6997147" y="5311348"/>
            <a:ext cx="1974574" cy="7288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Enter AC Temp:</a:t>
            </a:r>
          </a:p>
          <a:p>
            <a:pPr algn="ctr"/>
            <a:r>
              <a:rPr lang="en-US" sz="1600" dirty="0"/>
              <a:t>OK :  	CN:C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367DC8-6B9D-4283-B583-B5BCB047A4E5}"/>
              </a:ext>
            </a:extLst>
          </p:cNvPr>
          <p:cNvSpPr/>
          <p:nvPr/>
        </p:nvSpPr>
        <p:spPr>
          <a:xfrm>
            <a:off x="9665562" y="5330348"/>
            <a:ext cx="1974574" cy="7288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N:          </a:t>
            </a:r>
            <a:r>
              <a:rPr lang="en-US" sz="1600" dirty="0" err="1"/>
              <a:t>xxxx</a:t>
            </a:r>
            <a:endParaRPr lang="en-US" sz="1600" dirty="0"/>
          </a:p>
          <a:p>
            <a:r>
              <a:rPr lang="en-US" sz="1600" dirty="0"/>
              <a:t>SAVE: S           CN:C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A32A80-4368-4205-B753-7DF84666BE50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5532162" y="1910015"/>
            <a:ext cx="424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519096-C12E-4EDC-938E-8043FE4683A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943518" y="2274450"/>
            <a:ext cx="2650434" cy="1180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7FAE132-2227-49A0-95DB-7E770BFC6B02}"/>
              </a:ext>
            </a:extLst>
          </p:cNvPr>
          <p:cNvCxnSpPr>
            <a:cxnSpLocks/>
          </p:cNvCxnSpPr>
          <p:nvPr/>
        </p:nvCxnSpPr>
        <p:spPr>
          <a:xfrm flipH="1">
            <a:off x="5537234" y="4048577"/>
            <a:ext cx="3141041" cy="127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BC6C0BF-03B5-4F7F-A2D9-E45AD675BBB0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7984434" y="4520264"/>
            <a:ext cx="1729685" cy="791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6CCCCD30-B9C9-4011-A846-4823577D8ADF}"/>
              </a:ext>
            </a:extLst>
          </p:cNvPr>
          <p:cNvCxnSpPr>
            <a:cxnSpLocks/>
            <a:stCxn id="7" idx="3"/>
            <a:endCxn id="13" idx="0"/>
          </p:cNvCxnSpPr>
          <p:nvPr/>
        </p:nvCxnSpPr>
        <p:spPr>
          <a:xfrm flipH="1">
            <a:off x="10652849" y="4038665"/>
            <a:ext cx="121443" cy="1291683"/>
          </a:xfrm>
          <a:prstGeom prst="curvedConnector4">
            <a:avLst>
              <a:gd name="adj1" fmla="val -188236"/>
              <a:gd name="adj2" fmla="val 686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81220AC0-B3B3-4588-9A89-57B59882B3E5}"/>
              </a:ext>
            </a:extLst>
          </p:cNvPr>
          <p:cNvCxnSpPr>
            <a:stCxn id="13" idx="3"/>
            <a:endCxn id="6" idx="3"/>
          </p:cNvCxnSpPr>
          <p:nvPr/>
        </p:nvCxnSpPr>
        <p:spPr>
          <a:xfrm flipH="1" flipV="1">
            <a:off x="10581240" y="1910015"/>
            <a:ext cx="1058896" cy="3784768"/>
          </a:xfrm>
          <a:prstGeom prst="curvedConnector3">
            <a:avLst>
              <a:gd name="adj1" fmla="val -215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86889766-088F-429C-AD49-924E7BF44359}"/>
              </a:ext>
            </a:extLst>
          </p:cNvPr>
          <p:cNvCxnSpPr>
            <a:stCxn id="12" idx="3"/>
            <a:endCxn id="7" idx="2"/>
          </p:cNvCxnSpPr>
          <p:nvPr/>
        </p:nvCxnSpPr>
        <p:spPr>
          <a:xfrm flipV="1">
            <a:off x="8971721" y="4520264"/>
            <a:ext cx="742398" cy="11555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8B94DA35-6437-444B-93C1-A4075B6E0BE9}"/>
              </a:ext>
            </a:extLst>
          </p:cNvPr>
          <p:cNvCxnSpPr>
            <a:cxnSpLocks/>
          </p:cNvCxnSpPr>
          <p:nvPr/>
        </p:nvCxnSpPr>
        <p:spPr>
          <a:xfrm rot="10800000" flipH="1">
            <a:off x="4525617" y="3992416"/>
            <a:ext cx="4128328" cy="1637118"/>
          </a:xfrm>
          <a:prstGeom prst="curvedConnector3">
            <a:avLst>
              <a:gd name="adj1" fmla="val -52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03A4F6D-195F-4352-8800-D752D63BFA95}"/>
              </a:ext>
            </a:extLst>
          </p:cNvPr>
          <p:cNvSpPr/>
          <p:nvPr/>
        </p:nvSpPr>
        <p:spPr>
          <a:xfrm>
            <a:off x="4122496" y="3402304"/>
            <a:ext cx="1974574" cy="5901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!!!ALARMING!!!</a:t>
            </a:r>
          </a:p>
          <a:p>
            <a:pPr algn="ctr"/>
            <a:r>
              <a:rPr lang="en-US" dirty="0"/>
              <a:t>SA:S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3813C3C-E3A8-4971-81B6-B2FDEBE4645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9012729" y="2855674"/>
            <a:ext cx="1282615" cy="1201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DB7E3A64-DF8F-4179-A885-FDDDCF5C8D9A}"/>
              </a:ext>
            </a:extLst>
          </p:cNvPr>
          <p:cNvCxnSpPr>
            <a:cxnSpLocks/>
          </p:cNvCxnSpPr>
          <p:nvPr/>
        </p:nvCxnSpPr>
        <p:spPr>
          <a:xfrm rot="10800000">
            <a:off x="7107755" y="2822479"/>
            <a:ext cx="1921859" cy="7345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438E298-77C9-4B6E-9B05-BE841EAC5D0D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9652985" y="971487"/>
            <a:ext cx="82531" cy="616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083B1EA-E869-4193-901E-0D4C8C289759}"/>
              </a:ext>
            </a:extLst>
          </p:cNvPr>
          <p:cNvGrpSpPr/>
          <p:nvPr/>
        </p:nvGrpSpPr>
        <p:grpSpPr>
          <a:xfrm>
            <a:off x="5744196" y="2473390"/>
            <a:ext cx="1775706" cy="682621"/>
            <a:chOff x="5970269" y="2760367"/>
            <a:chExt cx="1775706" cy="68262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FF741A2-D00C-4DEA-9925-9F6050491641}"/>
                </a:ext>
              </a:extLst>
            </p:cNvPr>
            <p:cNvSpPr/>
            <p:nvPr/>
          </p:nvSpPr>
          <p:spPr>
            <a:xfrm>
              <a:off x="5970269" y="2760367"/>
              <a:ext cx="1310843" cy="682621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1EF090-4466-4782-9304-2ED852CBB24E}"/>
                </a:ext>
              </a:extLst>
            </p:cNvPr>
            <p:cNvSpPr txBox="1"/>
            <p:nvPr/>
          </p:nvSpPr>
          <p:spPr>
            <a:xfrm>
              <a:off x="6038155" y="2924791"/>
              <a:ext cx="1707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Open door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04BF814-5C0D-4E1D-93BE-3372718EC436}"/>
              </a:ext>
            </a:extLst>
          </p:cNvPr>
          <p:cNvCxnSpPr>
            <a:cxnSpLocks/>
          </p:cNvCxnSpPr>
          <p:nvPr/>
        </p:nvCxnSpPr>
        <p:spPr>
          <a:xfrm flipH="1">
            <a:off x="7930805" y="1916802"/>
            <a:ext cx="675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ACB21C-FC2B-4F08-81DB-60242C7E6836}"/>
              </a:ext>
            </a:extLst>
          </p:cNvPr>
          <p:cNvCxnSpPr>
            <a:cxnSpLocks/>
          </p:cNvCxnSpPr>
          <p:nvPr/>
        </p:nvCxnSpPr>
        <p:spPr>
          <a:xfrm flipH="1" flipV="1">
            <a:off x="6083796" y="3652646"/>
            <a:ext cx="2556876" cy="29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DACFA2B-4483-421F-8BFF-099927987E4F}"/>
              </a:ext>
            </a:extLst>
          </p:cNvPr>
          <p:cNvCxnSpPr>
            <a:stCxn id="5" idx="0"/>
          </p:cNvCxnSpPr>
          <p:nvPr/>
        </p:nvCxnSpPr>
        <p:spPr>
          <a:xfrm rot="16200000" flipH="1">
            <a:off x="6780550" y="1731536"/>
            <a:ext cx="226957" cy="3568492"/>
          </a:xfrm>
          <a:prstGeom prst="bentConnector4">
            <a:avLst>
              <a:gd name="adj1" fmla="val -47711"/>
              <a:gd name="adj2" fmla="val 63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2884DC25-43A2-418F-84D2-BBE50D56B103}"/>
              </a:ext>
            </a:extLst>
          </p:cNvPr>
          <p:cNvCxnSpPr>
            <a:cxnSpLocks/>
            <a:stCxn id="9" idx="1"/>
            <a:endCxn id="6" idx="0"/>
          </p:cNvCxnSpPr>
          <p:nvPr/>
        </p:nvCxnSpPr>
        <p:spPr>
          <a:xfrm rot="10800000" flipH="1">
            <a:off x="3557587" y="1545581"/>
            <a:ext cx="6036365" cy="364435"/>
          </a:xfrm>
          <a:prstGeom prst="curvedConnector4">
            <a:avLst>
              <a:gd name="adj1" fmla="val -3787"/>
              <a:gd name="adj2" fmla="val 23535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5774650-1136-46D0-88AB-11442A39D0AE}"/>
              </a:ext>
            </a:extLst>
          </p:cNvPr>
          <p:cNvSpPr txBox="1"/>
          <p:nvPr/>
        </p:nvSpPr>
        <p:spPr>
          <a:xfrm>
            <a:off x="556590" y="2146851"/>
            <a:ext cx="272825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States :-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SS_PW_CHECK,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SS_PW_MISS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SS_LOCK_STUCK,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SS_MAIN,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SS_LIGHT_CONFIG,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SS_ACTEMP_CONFIG,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SS_LCOK_CONFIG,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SS_ALARM</a:t>
            </a:r>
            <a:endParaRPr lang="en-US" dirty="0"/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1BB1052C-A494-40BC-948D-9C590D31F1C2}"/>
              </a:ext>
            </a:extLst>
          </p:cNvPr>
          <p:cNvCxnSpPr>
            <a:cxnSpLocks/>
            <a:stCxn id="7" idx="3"/>
            <a:endCxn id="3" idx="3"/>
          </p:cNvCxnSpPr>
          <p:nvPr/>
        </p:nvCxnSpPr>
        <p:spPr>
          <a:xfrm flipH="1" flipV="1">
            <a:off x="10640272" y="607052"/>
            <a:ext cx="134020" cy="3431613"/>
          </a:xfrm>
          <a:prstGeom prst="curvedConnector3">
            <a:avLst>
              <a:gd name="adj1" fmla="val -1705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7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7E9F-ABD2-4214-BF33-36306A31D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270" y="5884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System Events &amp; Parameters :-  22 :12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D969194-6401-4D3F-8B29-967C37307D91}"/>
              </a:ext>
            </a:extLst>
          </p:cNvPr>
          <p:cNvSpPr txBox="1"/>
          <p:nvPr/>
        </p:nvSpPr>
        <p:spPr>
          <a:xfrm>
            <a:off x="735978" y="1874728"/>
            <a:ext cx="258982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System parameters :12</a:t>
            </a:r>
          </a:p>
          <a:p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PW,</a:t>
            </a:r>
          </a:p>
          <a:p>
            <a:r>
              <a:rPr lang="en-US" sz="1600" dirty="0" err="1">
                <a:highlight>
                  <a:srgbClr val="FFFFFF"/>
                </a:highlight>
                <a:latin typeface="Consolas" panose="020B0609020204030204" pitchFamily="49" charset="0"/>
              </a:rPr>
              <a:t>NewPWLength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 err="1">
                <a:highlight>
                  <a:srgbClr val="FFFFFF"/>
                </a:highlight>
                <a:latin typeface="Consolas" panose="020B0609020204030204" pitchFamily="49" charset="0"/>
              </a:rPr>
              <a:t>digitvalue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 err="1">
                <a:highlight>
                  <a:srgbClr val="FFFFFF"/>
                </a:highlight>
                <a:latin typeface="Consolas" panose="020B0609020204030204" pitchFamily="49" charset="0"/>
              </a:rPr>
              <a:t>digitcounter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 err="1">
                <a:highlight>
                  <a:srgbClr val="FFFFFF"/>
                </a:highlight>
                <a:latin typeface="Consolas" panose="020B0609020204030204" pitchFamily="49" charset="0"/>
              </a:rPr>
              <a:t>Ctemp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 err="1">
                <a:highlight>
                  <a:srgbClr val="FFFFFF"/>
                </a:highlight>
                <a:latin typeface="Consolas" panose="020B0609020204030204" pitchFamily="49" charset="0"/>
              </a:rPr>
              <a:t>ACTemp</a:t>
            </a:r>
            <a:endParaRPr lang="en-US" sz="16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highlight>
                  <a:srgbClr val="FFFFFF"/>
                </a:highlight>
                <a:latin typeface="Consolas" panose="020B0609020204030204" pitchFamily="49" charset="0"/>
              </a:rPr>
              <a:t>Fspeed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 err="1">
                <a:highlight>
                  <a:srgbClr val="FFFFFF"/>
                </a:highlight>
                <a:latin typeface="Consolas" panose="020B0609020204030204" pitchFamily="49" charset="0"/>
              </a:rPr>
              <a:t>Alarm_Status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 err="1">
                <a:highlight>
                  <a:srgbClr val="FFFFFF"/>
                </a:highlight>
                <a:latin typeface="Consolas" panose="020B0609020204030204" pitchFamily="49" charset="0"/>
              </a:rPr>
              <a:t>Light_Intensity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ar-EG" sz="16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highlight>
                  <a:srgbClr val="FFFFFF"/>
                </a:highlight>
                <a:latin typeface="Consolas" panose="020B0609020204030204" pitchFamily="49" charset="0"/>
              </a:rPr>
              <a:t>Ldr_Intensity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ar-EG" sz="16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highlight>
                  <a:srgbClr val="FFFFFF"/>
                </a:highlight>
                <a:latin typeface="Consolas" panose="020B0609020204030204" pitchFamily="49" charset="0"/>
              </a:rPr>
              <a:t>Light_Mode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 err="1">
                <a:highlight>
                  <a:srgbClr val="FFFFFF"/>
                </a:highlight>
                <a:latin typeface="Consolas" panose="020B0609020204030204" pitchFamily="49" charset="0"/>
              </a:rPr>
              <a:t>SysState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endParaRPr lang="en-US" sz="16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9289B5-C413-41EA-A2A5-1EC1AAE9A9B2}"/>
              </a:ext>
            </a:extLst>
          </p:cNvPr>
          <p:cNvSpPr txBox="1"/>
          <p:nvPr/>
        </p:nvSpPr>
        <p:spPr>
          <a:xfrm>
            <a:off x="8033345" y="901810"/>
            <a:ext cx="342267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System Events: 22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E_CHECK_PW_SCREEN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E_WRONG_PW_SCREEN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E_DOOR_LOCKED_SCREEN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E_MAIN_SCREEN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E_LIGHT_CONFIG_SCREEN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E_ACTEMP_CONFIG_SCREEN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E_LCOK_CONFIG_SCREEN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E_ALARM_SCREEN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E_INSERT_DIGIT_DISP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E_LIGHT_MODE_UPDATE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E_LIGHT_INTENSITY_UPDATE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E_CTEMP_UPDATE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E_ACTEMP_UPDATE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E_ALARM_STATUS_UPDATE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E_PW_UPDATE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E_PW_CHECK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E_ALARM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E_STARTFAN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E_STARTHEATER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E_ADJUSTLIHTING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E_LOCK_STATE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E_RESET_SYSTEM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0095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3600-36C7-4062-935C-76F9E70AD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Tasks:-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38206B-1E84-4EA8-9F42-BDAD7A254FB8}"/>
              </a:ext>
            </a:extLst>
          </p:cNvPr>
          <p:cNvSpPr/>
          <p:nvPr/>
        </p:nvSpPr>
        <p:spPr>
          <a:xfrm>
            <a:off x="4141304" y="2859156"/>
            <a:ext cx="3909391" cy="11396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T_SysManagment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(EEPROM R/W)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350826-9293-473D-BD81-27D916695306}"/>
              </a:ext>
            </a:extLst>
          </p:cNvPr>
          <p:cNvSpPr/>
          <p:nvPr/>
        </p:nvSpPr>
        <p:spPr>
          <a:xfrm>
            <a:off x="4558748" y="600178"/>
            <a:ext cx="3313043" cy="11396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T_DisplayManagment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C038C2-05FD-4BD2-A5BD-94152633F3DD}"/>
              </a:ext>
            </a:extLst>
          </p:cNvPr>
          <p:cNvSpPr/>
          <p:nvPr/>
        </p:nvSpPr>
        <p:spPr>
          <a:xfrm>
            <a:off x="549964" y="5300179"/>
            <a:ext cx="3319671" cy="11396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T_UserInterface</a:t>
            </a:r>
            <a:r>
              <a:rPr lang="en-US" dirty="0"/>
              <a:t>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FBD88A-76EE-42F1-9AA5-EAC8A13318AE}"/>
              </a:ext>
            </a:extLst>
          </p:cNvPr>
          <p:cNvSpPr/>
          <p:nvPr/>
        </p:nvSpPr>
        <p:spPr>
          <a:xfrm>
            <a:off x="8839200" y="2093842"/>
            <a:ext cx="3008244" cy="11396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T_EnviroInterface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79A9E8-610D-47EC-8C75-2965F77F71C6}"/>
              </a:ext>
            </a:extLst>
          </p:cNvPr>
          <p:cNvSpPr/>
          <p:nvPr/>
        </p:nvSpPr>
        <p:spPr>
          <a:xfrm>
            <a:off x="324679" y="2093843"/>
            <a:ext cx="3028122" cy="11396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T_LockMangment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KeyPad</a:t>
            </a:r>
            <a:r>
              <a:rPr lang="en-US" dirty="0"/>
              <a:t> 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830380-872C-42E3-A36A-C5448F1C9AFB}"/>
              </a:ext>
            </a:extLst>
          </p:cNvPr>
          <p:cNvSpPr/>
          <p:nvPr/>
        </p:nvSpPr>
        <p:spPr>
          <a:xfrm>
            <a:off x="8534404" y="5489575"/>
            <a:ext cx="3107632" cy="10064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T_Alarm</a:t>
            </a:r>
            <a:r>
              <a:rPr lang="en-US" dirty="0"/>
              <a:t> </a:t>
            </a:r>
            <a:r>
              <a:rPr lang="en-US" dirty="0" err="1"/>
              <a:t>T_Appliance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166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3600-36C7-4062-935C-76F9E70AD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47" y="193418"/>
            <a:ext cx="10515600" cy="1325563"/>
          </a:xfrm>
        </p:spPr>
        <p:txBody>
          <a:bodyPr/>
          <a:lstStyle/>
          <a:p>
            <a:r>
              <a:rPr lang="en-US" dirty="0"/>
              <a:t>System Tasks:-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38206B-1E84-4EA8-9F42-BDAD7A254FB8}"/>
              </a:ext>
            </a:extLst>
          </p:cNvPr>
          <p:cNvSpPr/>
          <p:nvPr/>
        </p:nvSpPr>
        <p:spPr>
          <a:xfrm>
            <a:off x="4246717" y="2903561"/>
            <a:ext cx="3909391" cy="11396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T_SysManagment</a:t>
            </a:r>
            <a:endParaRPr lang="en-US" dirty="0"/>
          </a:p>
          <a:p>
            <a:pPr algn="ctr"/>
            <a:r>
              <a:rPr lang="en-US" dirty="0"/>
              <a:t>(Door Lock)</a:t>
            </a:r>
          </a:p>
          <a:p>
            <a:pPr algn="ctr"/>
            <a:r>
              <a:rPr lang="en-US" dirty="0"/>
              <a:t>(EEPROM R/W)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350826-9293-473D-BD81-27D916695306}"/>
              </a:ext>
            </a:extLst>
          </p:cNvPr>
          <p:cNvSpPr/>
          <p:nvPr/>
        </p:nvSpPr>
        <p:spPr>
          <a:xfrm>
            <a:off x="4558748" y="600178"/>
            <a:ext cx="3313043" cy="11396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T_DisplayManagment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830380-872C-42E3-A36A-C5448F1C9AFB}"/>
              </a:ext>
            </a:extLst>
          </p:cNvPr>
          <p:cNvSpPr/>
          <p:nvPr/>
        </p:nvSpPr>
        <p:spPr>
          <a:xfrm>
            <a:off x="8990993" y="2985248"/>
            <a:ext cx="3107632" cy="10064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T_Alarm_Appliance</a:t>
            </a:r>
            <a:endParaRPr lang="en-US" dirty="0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1AF55D7A-25A4-4C37-8A72-BE9A84DB1A27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 rot="16200000" flipH="1" flipV="1">
            <a:off x="780953" y="2212550"/>
            <a:ext cx="569844" cy="1659836"/>
          </a:xfrm>
          <a:prstGeom prst="curvedConnector4">
            <a:avLst>
              <a:gd name="adj1" fmla="val -40116"/>
              <a:gd name="adj2" fmla="val 1137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767BE76-9D5D-49A4-BA25-9C0B8E90D89E}"/>
              </a:ext>
            </a:extLst>
          </p:cNvPr>
          <p:cNvSpPr/>
          <p:nvPr/>
        </p:nvSpPr>
        <p:spPr>
          <a:xfrm>
            <a:off x="7965153" y="4226588"/>
            <a:ext cx="1802295" cy="32920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egEvents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D0F38E-E29F-47CD-9FFF-AFB1B89C0C24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7583591" y="3876345"/>
            <a:ext cx="1282710" cy="35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AD8C26-1E86-4DC7-8A54-43A7CD9AA7D7}"/>
              </a:ext>
            </a:extLst>
          </p:cNvPr>
          <p:cNvCxnSpPr>
            <a:cxnSpLocks/>
            <a:stCxn id="11" idx="3"/>
            <a:endCxn id="9" idx="4"/>
          </p:cNvCxnSpPr>
          <p:nvPr/>
        </p:nvCxnSpPr>
        <p:spPr>
          <a:xfrm flipV="1">
            <a:off x="9767448" y="3991723"/>
            <a:ext cx="777361" cy="39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707F638-4A5A-4D4A-998D-2E86729BF06E}"/>
              </a:ext>
            </a:extLst>
          </p:cNvPr>
          <p:cNvSpPr txBox="1"/>
          <p:nvPr/>
        </p:nvSpPr>
        <p:spPr>
          <a:xfrm>
            <a:off x="10150932" y="3409215"/>
            <a:ext cx="1162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	W 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C494D73D-6193-40D8-BA33-A715304BBB2D}"/>
              </a:ext>
            </a:extLst>
          </p:cNvPr>
          <p:cNvCxnSpPr>
            <a:cxnSpLocks/>
            <a:stCxn id="7" idx="4"/>
            <a:endCxn id="7" idx="6"/>
          </p:cNvCxnSpPr>
          <p:nvPr/>
        </p:nvCxnSpPr>
        <p:spPr>
          <a:xfrm rot="5400000" flipH="1" flipV="1">
            <a:off x="10406833" y="5264117"/>
            <a:ext cx="569843" cy="1504122"/>
          </a:xfrm>
          <a:prstGeom prst="curvedConnector4">
            <a:avLst>
              <a:gd name="adj1" fmla="val -40116"/>
              <a:gd name="adj2" fmla="val 1151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91E6CF2-C34C-4587-B16C-B835640E3359}"/>
              </a:ext>
            </a:extLst>
          </p:cNvPr>
          <p:cNvSpPr/>
          <p:nvPr/>
        </p:nvSpPr>
        <p:spPr>
          <a:xfrm>
            <a:off x="5194853" y="2112686"/>
            <a:ext cx="1802295" cy="32920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egEvents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3D30BEB-207D-4900-962F-70A231B7BE65}"/>
              </a:ext>
            </a:extLst>
          </p:cNvPr>
          <p:cNvCxnSpPr>
            <a:cxnSpLocks/>
          </p:cNvCxnSpPr>
          <p:nvPr/>
        </p:nvCxnSpPr>
        <p:spPr>
          <a:xfrm flipH="1" flipV="1">
            <a:off x="6130118" y="2400472"/>
            <a:ext cx="68236" cy="439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6FFBE14-E694-418D-AFFC-B34B18BFB366}"/>
              </a:ext>
            </a:extLst>
          </p:cNvPr>
          <p:cNvCxnSpPr>
            <a:cxnSpLocks/>
          </p:cNvCxnSpPr>
          <p:nvPr/>
        </p:nvCxnSpPr>
        <p:spPr>
          <a:xfrm flipH="1" flipV="1">
            <a:off x="6089374" y="1732892"/>
            <a:ext cx="119268" cy="417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76DDE1A-69FA-4405-849A-D2533AA9E0F0}"/>
              </a:ext>
            </a:extLst>
          </p:cNvPr>
          <p:cNvSpPr txBox="1"/>
          <p:nvPr/>
        </p:nvSpPr>
        <p:spPr>
          <a:xfrm>
            <a:off x="6029738" y="1351710"/>
            <a:ext cx="67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W/C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F5EBA6-AF2A-4487-893A-CEC788BFB282}"/>
              </a:ext>
            </a:extLst>
          </p:cNvPr>
          <p:cNvSpPr txBox="1"/>
          <p:nvPr/>
        </p:nvSpPr>
        <p:spPr>
          <a:xfrm>
            <a:off x="6029738" y="2837018"/>
            <a:ext cx="67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0B10E5-94DD-40EB-8BE5-9E535EFBF931}"/>
              </a:ext>
            </a:extLst>
          </p:cNvPr>
          <p:cNvSpPr txBox="1"/>
          <p:nvPr/>
        </p:nvSpPr>
        <p:spPr>
          <a:xfrm>
            <a:off x="7024929" y="3450793"/>
            <a:ext cx="71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S/C</a:t>
            </a:r>
          </a:p>
        </p:txBody>
      </p:sp>
      <p:sp>
        <p:nvSpPr>
          <p:cNvPr id="62" name="Diamond 61">
            <a:extLst>
              <a:ext uri="{FF2B5EF4-FFF2-40B4-BE49-F238E27FC236}">
                <a16:creationId xmlns:a16="http://schemas.microsoft.com/office/drawing/2014/main" id="{DFF9EE6D-ADB1-45F7-B79A-9AFA5E9FBCB5}"/>
              </a:ext>
            </a:extLst>
          </p:cNvPr>
          <p:cNvSpPr/>
          <p:nvPr/>
        </p:nvSpPr>
        <p:spPr>
          <a:xfrm>
            <a:off x="5081103" y="4543724"/>
            <a:ext cx="2016541" cy="102351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bsCheck</a:t>
            </a:r>
            <a:endParaRPr lang="en-US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5CB9241-98A5-47C3-B768-88F4FC7008FC}"/>
              </a:ext>
            </a:extLst>
          </p:cNvPr>
          <p:cNvCxnSpPr>
            <a:cxnSpLocks/>
            <a:stCxn id="6" idx="6"/>
            <a:endCxn id="31" idx="1"/>
          </p:cNvCxnSpPr>
          <p:nvPr/>
        </p:nvCxnSpPr>
        <p:spPr>
          <a:xfrm flipV="1">
            <a:off x="3555628" y="2277287"/>
            <a:ext cx="1639225" cy="1050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40694B-06BE-4051-A6D6-3D8C06A8F4EB}"/>
              </a:ext>
            </a:extLst>
          </p:cNvPr>
          <p:cNvCxnSpPr>
            <a:cxnSpLocks/>
            <a:stCxn id="62" idx="0"/>
            <a:endCxn id="4" idx="4"/>
          </p:cNvCxnSpPr>
          <p:nvPr/>
        </p:nvCxnSpPr>
        <p:spPr>
          <a:xfrm flipV="1">
            <a:off x="6089374" y="4043248"/>
            <a:ext cx="112039" cy="50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098BA95-EF70-4F1F-A090-EB4801935E3E}"/>
              </a:ext>
            </a:extLst>
          </p:cNvPr>
          <p:cNvCxnSpPr>
            <a:cxnSpLocks/>
            <a:endCxn id="62" idx="2"/>
          </p:cNvCxnSpPr>
          <p:nvPr/>
        </p:nvCxnSpPr>
        <p:spPr>
          <a:xfrm flipH="1" flipV="1">
            <a:off x="6089374" y="5567234"/>
            <a:ext cx="3107420" cy="12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452CBD0-2A0A-4DEA-AAB9-6294BC055AD5}"/>
              </a:ext>
            </a:extLst>
          </p:cNvPr>
          <p:cNvSpPr txBox="1"/>
          <p:nvPr/>
        </p:nvSpPr>
        <p:spPr>
          <a:xfrm>
            <a:off x="5958636" y="3654915"/>
            <a:ext cx="47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47E4625-09BE-4BE9-AFF0-EDF783B538D6}"/>
              </a:ext>
            </a:extLst>
          </p:cNvPr>
          <p:cNvGrpSpPr/>
          <p:nvPr/>
        </p:nvGrpSpPr>
        <p:grpSpPr>
          <a:xfrm>
            <a:off x="-20014" y="2294062"/>
            <a:ext cx="3575642" cy="1771991"/>
            <a:chOff x="293993" y="4836695"/>
            <a:chExt cx="3575642" cy="177199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C038C2-05FD-4BD2-A5BD-94152633F3DD}"/>
                </a:ext>
              </a:extLst>
            </p:cNvPr>
            <p:cNvSpPr/>
            <p:nvPr/>
          </p:nvSpPr>
          <p:spPr>
            <a:xfrm>
              <a:off x="549964" y="5300179"/>
              <a:ext cx="3319671" cy="11396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T_User_Input</a:t>
              </a:r>
              <a:endParaRPr lang="en-US" dirty="0"/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KeyPad</a:t>
              </a:r>
              <a:r>
                <a:rPr lang="en-US" dirty="0"/>
                <a:t> )</a:t>
              </a:r>
            </a:p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A19FB22-F759-45B0-9FBD-0135F80F9F47}"/>
                </a:ext>
              </a:extLst>
            </p:cNvPr>
            <p:cNvSpPr txBox="1"/>
            <p:nvPr/>
          </p:nvSpPr>
          <p:spPr>
            <a:xfrm>
              <a:off x="3182177" y="5870022"/>
              <a:ext cx="462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B2882D4-A917-477A-8D72-8E08DFB42D40}"/>
                </a:ext>
              </a:extLst>
            </p:cNvPr>
            <p:cNvSpPr txBox="1"/>
            <p:nvPr/>
          </p:nvSpPr>
          <p:spPr>
            <a:xfrm>
              <a:off x="293993" y="4843766"/>
              <a:ext cx="818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31F51C-D755-434C-B0C2-49A017052E07}"/>
                </a:ext>
              </a:extLst>
            </p:cNvPr>
            <p:cNvSpPr txBox="1"/>
            <p:nvPr/>
          </p:nvSpPr>
          <p:spPr>
            <a:xfrm>
              <a:off x="1379882" y="4836695"/>
              <a:ext cx="446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F68D32-7A8E-4434-B41F-C4ABC4B8B4E8}"/>
                </a:ext>
              </a:extLst>
            </p:cNvPr>
            <p:cNvSpPr/>
            <p:nvPr/>
          </p:nvSpPr>
          <p:spPr>
            <a:xfrm>
              <a:off x="549963" y="6239354"/>
              <a:ext cx="526775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3974FC95-523E-49B5-9651-834E41B325F7}"/>
              </a:ext>
            </a:extLst>
          </p:cNvPr>
          <p:cNvSpPr/>
          <p:nvPr/>
        </p:nvSpPr>
        <p:spPr>
          <a:xfrm>
            <a:off x="7727673" y="486867"/>
            <a:ext cx="59469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H-5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72E39BD-8351-41E9-A9CC-2E5CCAC03D5A}"/>
              </a:ext>
            </a:extLst>
          </p:cNvPr>
          <p:cNvGrpSpPr/>
          <p:nvPr/>
        </p:nvGrpSpPr>
        <p:grpSpPr>
          <a:xfrm>
            <a:off x="8435572" y="4744314"/>
            <a:ext cx="3008244" cy="2020377"/>
            <a:chOff x="8839200" y="1676744"/>
            <a:chExt cx="3008244" cy="202037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3FBD88A-76EE-42F1-9AA5-EAC8A13318AE}"/>
                </a:ext>
              </a:extLst>
            </p:cNvPr>
            <p:cNvSpPr/>
            <p:nvPr/>
          </p:nvSpPr>
          <p:spPr>
            <a:xfrm>
              <a:off x="8839200" y="2093842"/>
              <a:ext cx="3008244" cy="11396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T_EnviroInterface</a:t>
              </a:r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6648D0D-2471-45BC-AD70-778021946F94}"/>
                </a:ext>
              </a:extLst>
            </p:cNvPr>
            <p:cNvSpPr txBox="1"/>
            <p:nvPr/>
          </p:nvSpPr>
          <p:spPr>
            <a:xfrm>
              <a:off x="8986077" y="2441887"/>
              <a:ext cx="462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1CEB7FC-3F4A-4AC3-B55F-9180E8ED4431}"/>
                </a:ext>
              </a:extLst>
            </p:cNvPr>
            <p:cNvSpPr txBox="1"/>
            <p:nvPr/>
          </p:nvSpPr>
          <p:spPr>
            <a:xfrm>
              <a:off x="10019430" y="3327789"/>
              <a:ext cx="818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100ms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8DC35B9-528E-42F8-962A-74C30C3C7F50}"/>
                </a:ext>
              </a:extLst>
            </p:cNvPr>
            <p:cNvSpPr/>
            <p:nvPr/>
          </p:nvSpPr>
          <p:spPr>
            <a:xfrm>
              <a:off x="10699835" y="1676744"/>
              <a:ext cx="685802" cy="41709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H-4</a:t>
              </a: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B2888AF5-170D-4965-AEDF-445A4D4B3FC8}"/>
              </a:ext>
            </a:extLst>
          </p:cNvPr>
          <p:cNvSpPr/>
          <p:nvPr/>
        </p:nvSpPr>
        <p:spPr>
          <a:xfrm>
            <a:off x="11225856" y="2449090"/>
            <a:ext cx="740470" cy="5698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H-2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6E323A5-F172-40F1-B679-7115B2DBE4E9}"/>
              </a:ext>
            </a:extLst>
          </p:cNvPr>
          <p:cNvSpPr/>
          <p:nvPr/>
        </p:nvSpPr>
        <p:spPr>
          <a:xfrm>
            <a:off x="7179509" y="2547423"/>
            <a:ext cx="589666" cy="4390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H-3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556D638-C50B-4A7E-A766-A801F3F478B4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1895793" y="3897233"/>
            <a:ext cx="3354469" cy="1175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038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92628-F7D9-4B5B-8904-BCC09407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17F85E-0B89-4913-B083-F9EF021B41AA}"/>
              </a:ext>
            </a:extLst>
          </p:cNvPr>
          <p:cNvSpPr txBox="1"/>
          <p:nvPr/>
        </p:nvSpPr>
        <p:spPr>
          <a:xfrm>
            <a:off x="1647825" y="2228850"/>
            <a:ext cx="40957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DISP_LIGHT_MODE_L</a:t>
            </a:r>
          </a:p>
          <a:p>
            <a:r>
              <a:rPr lang="fr-FR" dirty="0"/>
              <a:t>DISP_LIGHT_MODE_C</a:t>
            </a:r>
          </a:p>
          <a:p>
            <a:r>
              <a:rPr lang="en-US" dirty="0"/>
              <a:t>DISP_LIGHT_INTENSITY_L</a:t>
            </a:r>
          </a:p>
          <a:p>
            <a:r>
              <a:rPr lang="en-US" dirty="0"/>
              <a:t>DISP_LIGHT_INTENSITY_C</a:t>
            </a:r>
          </a:p>
          <a:p>
            <a:r>
              <a:rPr lang="fr-FR" dirty="0"/>
              <a:t>DISP_CTEMP_L</a:t>
            </a:r>
          </a:p>
          <a:p>
            <a:r>
              <a:rPr lang="fr-FR" dirty="0"/>
              <a:t>DISP_CTEMP_C</a:t>
            </a:r>
          </a:p>
          <a:p>
            <a:r>
              <a:rPr lang="fr-FR" dirty="0"/>
              <a:t>DISP_ACTEMP_L</a:t>
            </a:r>
          </a:p>
          <a:p>
            <a:r>
              <a:rPr lang="fr-FR" dirty="0"/>
              <a:t>DISP_ACTEMP_C</a:t>
            </a:r>
          </a:p>
          <a:p>
            <a:r>
              <a:rPr lang="sv-SE" dirty="0"/>
              <a:t>DISP_ALARM_STATUS_L</a:t>
            </a:r>
          </a:p>
          <a:p>
            <a:r>
              <a:rPr lang="sv-SE" dirty="0"/>
              <a:t>DISP_ALARM_STATUS_C</a:t>
            </a:r>
          </a:p>
          <a:p>
            <a:r>
              <a:rPr lang="en-US" dirty="0"/>
              <a:t>DISP_PW_L</a:t>
            </a:r>
          </a:p>
          <a:p>
            <a:r>
              <a:rPr lang="en-US" dirty="0"/>
              <a:t>DISP_PW_C</a:t>
            </a:r>
          </a:p>
          <a:p>
            <a:r>
              <a:rPr lang="en-US" dirty="0"/>
              <a:t>DISP_INSERT_LIGHT_INTISITY_L DISP_INSERT_LIGHT_INTISITY_C</a:t>
            </a:r>
          </a:p>
          <a:p>
            <a:r>
              <a:rPr lang="fr-FR" dirty="0"/>
              <a:t>DISP_INSERT_ACTEMP_L DISP_INSERT_ACTEMP_C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1554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2605</TotalTime>
  <Words>541</Words>
  <Application>Microsoft Office PowerPoint</Application>
  <PresentationFormat>Widescreen</PresentationFormat>
  <Paragraphs>137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Wingdings</vt:lpstr>
      <vt:lpstr>Office Theme</vt:lpstr>
      <vt:lpstr>Smart Home  project : </vt:lpstr>
      <vt:lpstr>System states/screens :  8</vt:lpstr>
      <vt:lpstr>System Events &amp; Parameters :-  22 :12</vt:lpstr>
      <vt:lpstr>System Tasks:-</vt:lpstr>
      <vt:lpstr>System Tasks:-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 project :</dc:title>
  <dc:creator>Mohamed Allam</dc:creator>
  <cp:lastModifiedBy>Mohamed Allam</cp:lastModifiedBy>
  <cp:revision>92</cp:revision>
  <dcterms:created xsi:type="dcterms:W3CDTF">2021-01-22T00:19:00Z</dcterms:created>
  <dcterms:modified xsi:type="dcterms:W3CDTF">2021-01-25T01:39:48Z</dcterms:modified>
</cp:coreProperties>
</file>