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3B45FF-54EC-4E38-8D30-BAD3D71BBB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AF669-34B9-415E-9F56-911FF79A61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30CB4-213C-431B-B22A-D2BEDAAABB8B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9C46F-9C03-42D3-94AF-524D7521E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93A6-714C-44DF-92FC-73D29B86F3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C282-7F96-41B0-91D5-2285C2CF3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3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6847E-F4D9-4794-8ED4-CFEB3776546F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A37A-DD82-4C24-B8C1-1DBAC11722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5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  <a:solidFill>
            <a:srgbClr val="40404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grpFill/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Title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0072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55">
            <a:extLst>
              <a:ext uri="{FF2B5EF4-FFF2-40B4-BE49-F238E27FC236}">
                <a16:creationId xmlns:a16="http://schemas.microsoft.com/office/drawing/2014/main" id="{FB873B05-02D5-485C-98EB-9E77B1C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E27557-7C88-434A-AC62-3ECB18F43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7003" y="1969294"/>
            <a:ext cx="8157995" cy="29194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3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0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87B64-49E3-47B0-83E3-A5BDDD2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82AE-5ACF-469D-91A7-92A11C3E6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14141"/>
            <a:ext cx="2198688" cy="382037"/>
          </a:xfrm>
        </p:spPr>
        <p:txBody>
          <a:bodyPr>
            <a:normAutofit/>
          </a:bodyPr>
          <a:lstStyle/>
          <a:p>
            <a:r>
              <a:rPr lang="en-US" dirty="0"/>
              <a:t>DESIGNING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FB4958-7FBA-4617-ACDD-D1A21A3BF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39"/>
            <a:ext cx="2198688" cy="382037"/>
          </a:xfrm>
        </p:spPr>
        <p:txBody>
          <a:bodyPr>
            <a:noAutofit/>
          </a:bodyPr>
          <a:lstStyle/>
          <a:p>
            <a:r>
              <a:rPr lang="en-US" dirty="0"/>
              <a:t>Start to shape the system elements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8EE015-41C3-4380-8DF3-C2A18B6453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TESTING &amp;MAINTAINANCE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FD4B4-FDF9-4568-9DCD-6DBDA976E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7415" y="2261557"/>
            <a:ext cx="2198688" cy="294322"/>
          </a:xfrm>
        </p:spPr>
        <p:txBody>
          <a:bodyPr/>
          <a:lstStyle/>
          <a:p>
            <a:r>
              <a:rPr lang="en-US" dirty="0"/>
              <a:t>Discovering errors and fix 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2ADA2-DB42-4EFA-A1DF-5213C124A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4998703"/>
            <a:ext cx="2198688" cy="46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INFORMATION GATHERING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15667D-AA56-468A-8D3E-1C699EC31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415954"/>
            <a:ext cx="2198688" cy="437361"/>
          </a:xfrm>
        </p:spPr>
        <p:txBody>
          <a:bodyPr>
            <a:noAutofit/>
          </a:bodyPr>
          <a:lstStyle/>
          <a:p>
            <a:r>
              <a:rPr lang="en-US" dirty="0"/>
              <a:t>More about project , environment and software implementing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19C2C0-DD39-4E66-9A50-474D1D4851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398342"/>
          </a:xfrm>
        </p:spPr>
        <p:txBody>
          <a:bodyPr>
            <a:noAutofit/>
          </a:bodyPr>
          <a:lstStyle/>
          <a:p>
            <a:r>
              <a:rPr lang="en-US" sz="1600" dirty="0"/>
              <a:t>CODING &amp; DEBUGGING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782A7D8-8E3F-4A7D-98ED-51F536E98E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96656" y="5558993"/>
            <a:ext cx="2198688" cy="294322"/>
          </a:xfrm>
        </p:spPr>
        <p:txBody>
          <a:bodyPr/>
          <a:lstStyle/>
          <a:p>
            <a:r>
              <a:rPr lang="en-US" dirty="0"/>
              <a:t>Attaching static components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FC0019-7658-4B77-AD8B-7714621C7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F7E31-15B5-4CE4-A806-DE63A5F926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5319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can deploy our project and convert it into real life business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F428C8-4594-430E-8C13-D438B2BA1E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50134" y="3717403"/>
            <a:ext cx="1036118" cy="294322"/>
          </a:xfrm>
        </p:spPr>
        <p:txBody>
          <a:bodyPr/>
          <a:lstStyle/>
          <a:p>
            <a:r>
              <a:rPr lang="en-US" dirty="0"/>
              <a:t>25 march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4C4A41-4179-46C1-B06A-59A3009E95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55759" y="3707243"/>
            <a:ext cx="905523" cy="259137"/>
          </a:xfrm>
        </p:spPr>
        <p:txBody>
          <a:bodyPr/>
          <a:lstStyle/>
          <a:p>
            <a:r>
              <a:rPr lang="en-US" dirty="0"/>
              <a:t>5 April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76D5BC-F6BD-4551-9649-CC16945454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00357" y="3717403"/>
            <a:ext cx="1077996" cy="248977"/>
          </a:xfrm>
        </p:spPr>
        <p:txBody>
          <a:bodyPr/>
          <a:lstStyle/>
          <a:p>
            <a:r>
              <a:rPr lang="en-US" dirty="0"/>
              <a:t>15 April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A5122B-0CE4-44E6-A6B1-87B29DE893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87444" y="3732643"/>
            <a:ext cx="1036118" cy="248977"/>
          </a:xfrm>
        </p:spPr>
        <p:txBody>
          <a:bodyPr/>
          <a:lstStyle/>
          <a:p>
            <a:r>
              <a:rPr lang="en-US" dirty="0"/>
              <a:t>25 April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D19569-8DCF-44EA-8D58-1203447FD3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04514" y="3707243"/>
            <a:ext cx="905523" cy="263141"/>
          </a:xfrm>
        </p:spPr>
        <p:txBody>
          <a:bodyPr/>
          <a:lstStyle/>
          <a:p>
            <a:r>
              <a:rPr lang="en-US" dirty="0"/>
              <a:t>1 May</a:t>
            </a:r>
          </a:p>
        </p:txBody>
      </p:sp>
    </p:spTree>
    <p:extLst>
      <p:ext uri="{BB962C8B-B14F-4D97-AF65-F5344CB8AC3E}">
        <p14:creationId xmlns:p14="http://schemas.microsoft.com/office/powerpoint/2010/main" val="18894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16B41A1-99BE-4BFB-85C6-FABE310FF7E5}" vid="{58F02D9E-518B-4A33-89E8-1F1C74138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DB7863-BCEC-4690-A9F3-12B4AEC598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B943057-DF40-4C20-BA16-34CEBDCE8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4F74C-99A9-44C7-BA81-03AA85BF5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Name badge timeline</Template>
  <TotalTime>0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PROJECT TIMELINE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2020-03-23T12:20:43Z</dcterms:created>
  <dcterms:modified xsi:type="dcterms:W3CDTF">2020-03-23T12:34:30Z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