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975078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1600" spc="0" u="none">
                <a:solidFill>
                  <a:srgbClr val="E06B20">
                    <a:alpha val="100000"/>
                  </a:srgbClr>
                </a:solidFill>
                <a:latin typeface="Calibri"/>
              </a:rPr>
              <a:t><![CDATA[Lorem Ipsum is simply dummy text of the printing and typesetting industry.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5">
  <a:themeElements>
    <a:clrScheme name="Theme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2021-12-28T23:35:16Z</dcterms:created>
  <dcterms:modified xsi:type="dcterms:W3CDTF">2021-12-28T23:35:16Z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