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6" r:id="rId1"/>
  </p:sldMasterIdLst>
  <p:notesMasterIdLst>
    <p:notesMasterId r:id="rId16"/>
  </p:notesMasterIdLst>
  <p:sldIdLst>
    <p:sldId id="256" r:id="rId2"/>
    <p:sldId id="284" r:id="rId3"/>
    <p:sldId id="293" r:id="rId4"/>
    <p:sldId id="294" r:id="rId5"/>
    <p:sldId id="295" r:id="rId6"/>
    <p:sldId id="296" r:id="rId7"/>
    <p:sldId id="285" r:id="rId8"/>
    <p:sldId id="289" r:id="rId9"/>
    <p:sldId id="290" r:id="rId10"/>
    <p:sldId id="291" r:id="rId11"/>
    <p:sldId id="288" r:id="rId12"/>
    <p:sldId id="297" r:id="rId13"/>
    <p:sldId id="298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a50f1005953085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7BE"/>
    <a:srgbClr val="660066"/>
    <a:srgbClr val="FBF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F78AB-F270-473A-B97B-10E35BFDAC9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C46F0-F7DD-4566-876F-87957AD4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2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245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819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99561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803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342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449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21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7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9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2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1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2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0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4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29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68B1-337C-4D1F-8166-73C333238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10" y="1440484"/>
            <a:ext cx="9966960" cy="1589587"/>
          </a:xfrm>
        </p:spPr>
        <p:txBody>
          <a:bodyPr>
            <a:normAutofit/>
          </a:bodyPr>
          <a:lstStyle/>
          <a:p>
            <a:r>
              <a:rPr lang="en-US" sz="4800" dirty="0" err="1"/>
              <a:t>Coberg</a:t>
            </a:r>
            <a:r>
              <a:rPr lang="ar-EG" sz="4800" dirty="0"/>
              <a:t> </a:t>
            </a:r>
            <a:r>
              <a:rPr lang="en-US" sz="4800" dirty="0"/>
              <a:t>Coding Tasks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24958" y="3404755"/>
            <a:ext cx="3288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By : Mohamed Elgindy</a:t>
            </a:r>
            <a:endParaRPr lang="en-US" sz="2400" dirty="0"/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CE5C244-4035-411C-B642-FF03262507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01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4201-4B80-4D47-9965-F6F51562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527" y="61994"/>
            <a:ext cx="7444202" cy="418456"/>
          </a:xfrm>
        </p:spPr>
        <p:txBody>
          <a:bodyPr>
            <a:noAutofit/>
          </a:bodyPr>
          <a:lstStyle/>
          <a:p>
            <a:r>
              <a:rPr lang="en-GB" sz="2800" b="1" dirty="0"/>
              <a:t>JAVA - Lost in parentheses code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96F49-4C2F-4020-8EEA-76B44302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7" y="601457"/>
            <a:ext cx="6070081" cy="4168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5E8DDE-5892-4359-BF96-15A0E1E13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47" y="606635"/>
            <a:ext cx="5150236" cy="4163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B771D-7E24-4F5A-8100-5AF1B852B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469" y="3642102"/>
            <a:ext cx="3617778" cy="3063497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E67F7E-52B7-4ED0-A075-3FC7589BF22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466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01FE88F-5058-4B4A-8331-1CA4BFAE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219" y="92502"/>
            <a:ext cx="6286839" cy="72115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CSS - Scattered Boxes</a:t>
            </a:r>
            <a:endParaRPr lang="en-US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5268F77D-B100-40E0-A497-600AF6E5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91" y="813661"/>
            <a:ext cx="8654849" cy="84947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3589A1-15BA-4FEB-9113-F03246A4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691" y="1792852"/>
            <a:ext cx="8654849" cy="903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66DA99-0BF0-40F4-9EBB-2342CB461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774" y="2742244"/>
            <a:ext cx="3557766" cy="41157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ED6306-A826-4386-86CD-F0AD4DC91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691" y="2742244"/>
            <a:ext cx="4999546" cy="4115756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0355BC8-63A8-4ED0-979B-8617E6F02FB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84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C45476-F1BD-4E91-B332-F46AC4EF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219" y="92502"/>
            <a:ext cx="6286839" cy="721159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LWC – randomizer Code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524D4-445F-4E2A-883C-81B50269B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02" y="813661"/>
            <a:ext cx="4542704" cy="5836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B2B36-78DE-46C4-B7FE-308FC067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34" y="813661"/>
            <a:ext cx="5559848" cy="5836069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2D47ADA-8251-4D2E-AE73-C9848756B0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063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D9E738-8D7B-4864-A29B-93F0753B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219" y="92502"/>
            <a:ext cx="6286839" cy="721159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LWC – randomizer 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23777-4E26-41D2-8BC3-1F1013F3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1" y="813660"/>
            <a:ext cx="7730997" cy="3498363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B824549-C7F9-47EA-85A2-7D01E92C97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323AE7-A9DE-4D4B-8266-71C3B2097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908" y="3340688"/>
            <a:ext cx="7589251" cy="34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1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4F2B-65EF-4950-9773-FA26E66B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71" y="2976283"/>
            <a:ext cx="10353761" cy="132632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42A98-7F56-4429-B577-2FBD829EDE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42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640" y="323568"/>
            <a:ext cx="9888676" cy="148646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390336"/>
          </a:xfrm>
        </p:spPr>
        <p:txBody>
          <a:bodyPr>
            <a:normAutofit/>
          </a:bodyPr>
          <a:lstStyle/>
          <a:p>
            <a:r>
              <a:rPr lang="en-US" b="1" dirty="0"/>
              <a:t>Java Tasks</a:t>
            </a:r>
          </a:p>
          <a:p>
            <a:pPr lvl="1"/>
            <a:r>
              <a:rPr lang="en-US" dirty="0"/>
              <a:t>Bomb sweeper</a:t>
            </a:r>
          </a:p>
          <a:p>
            <a:pPr lvl="1"/>
            <a:r>
              <a:rPr lang="en-US" dirty="0"/>
              <a:t>Order the </a:t>
            </a:r>
            <a:r>
              <a:rPr lang="en-US" dirty="0" err="1"/>
              <a:t>unorderd</a:t>
            </a:r>
            <a:endParaRPr lang="en-US" dirty="0"/>
          </a:p>
          <a:p>
            <a:pPr lvl="1"/>
            <a:r>
              <a:rPr lang="en-US" dirty="0"/>
              <a:t>Lost in parentheses</a:t>
            </a:r>
          </a:p>
          <a:p>
            <a:r>
              <a:rPr lang="en-US" b="1" dirty="0"/>
              <a:t>HTML and CSS </a:t>
            </a:r>
          </a:p>
          <a:p>
            <a:pPr lvl="1"/>
            <a:r>
              <a:rPr lang="en-US" dirty="0"/>
              <a:t>CSS – Scattered Boxes</a:t>
            </a:r>
          </a:p>
          <a:p>
            <a:r>
              <a:rPr lang="en-US" dirty="0"/>
              <a:t>LWC Task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C307B7-D97C-4CEC-8007-9CE78CBDE6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648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15EAAFF6-DBDC-4A16-991B-B859C301A836}"/>
              </a:ext>
            </a:extLst>
          </p:cNvPr>
          <p:cNvSpPr txBox="1">
            <a:spLocks/>
          </p:cNvSpPr>
          <p:nvPr/>
        </p:nvSpPr>
        <p:spPr>
          <a:xfrm>
            <a:off x="577843" y="1347865"/>
            <a:ext cx="10914909" cy="416227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*.B.S.B</a:t>
            </a:r>
          </a:p>
          <a:p>
            <a:r>
              <a:rPr lang="en-US" dirty="0"/>
              <a:t>S.B.B.B</a:t>
            </a:r>
          </a:p>
          <a:p>
            <a:r>
              <a:rPr lang="en-US" dirty="0"/>
              <a:t>S.S.S.$</a:t>
            </a:r>
          </a:p>
          <a:p>
            <a:pPr marL="36900" indent="0">
              <a:buNone/>
            </a:pPr>
            <a:r>
              <a:rPr lang="en-US" dirty="0" err="1"/>
              <a:t>Patht</a:t>
            </a:r>
            <a:r>
              <a:rPr lang="en-US" dirty="0"/>
              <a:t>: SSDDD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*.B.S.B</a:t>
            </a:r>
          </a:p>
          <a:p>
            <a:r>
              <a:rPr lang="en-US" dirty="0"/>
              <a:t>S.B.B.B</a:t>
            </a:r>
          </a:p>
          <a:p>
            <a:r>
              <a:rPr lang="en-US" dirty="0"/>
              <a:t>S.S.B.B</a:t>
            </a:r>
          </a:p>
          <a:p>
            <a:r>
              <a:rPr lang="en-US" dirty="0"/>
              <a:t>B.S.B.$</a:t>
            </a:r>
          </a:p>
          <a:p>
            <a:pPr marL="36900" indent="0">
              <a:buNone/>
            </a:pPr>
            <a:r>
              <a:rPr lang="en-US" dirty="0"/>
              <a:t>Path: SSDS ?</a:t>
            </a:r>
          </a:p>
          <a:p>
            <a:pPr marL="36900" indent="0">
              <a:buNone/>
            </a:pPr>
            <a:r>
              <a:rPr lang="en-US" dirty="0"/>
              <a:t>Can’t get out from maze safely.</a:t>
            </a:r>
          </a:p>
          <a:p>
            <a:pPr marL="36900" indent="0">
              <a:buNone/>
            </a:pPr>
            <a:r>
              <a:rPr lang="en-US" dirty="0"/>
              <a:t>Result: RTP.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44451B-3217-4EDB-A552-2C5BC8DB4D66}"/>
              </a:ext>
            </a:extLst>
          </p:cNvPr>
          <p:cNvSpPr txBox="1">
            <a:spLocks/>
          </p:cNvSpPr>
          <p:nvPr/>
        </p:nvSpPr>
        <p:spPr>
          <a:xfrm>
            <a:off x="4904292" y="1458276"/>
            <a:ext cx="6904040" cy="343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Algorithm Steps Initialize:</a:t>
            </a:r>
          </a:p>
          <a:p>
            <a:pPr lvl="1"/>
            <a:r>
              <a:rPr lang="en-US" sz="1600" dirty="0"/>
              <a:t>1- Find the starting point (*) on the grid.</a:t>
            </a:r>
          </a:p>
          <a:p>
            <a:pPr lvl="1"/>
            <a:r>
              <a:rPr lang="en-US" sz="1600" dirty="0"/>
              <a:t>2- Use a queue to keep track of nodes to explore.</a:t>
            </a:r>
          </a:p>
          <a:p>
            <a:pPr lvl="1"/>
            <a:r>
              <a:rPr lang="en-US" sz="1600" dirty="0"/>
              <a:t>3- Use a Boolean array to keep track of visited nodes.</a:t>
            </a:r>
          </a:p>
          <a:p>
            <a:pPr lvl="1"/>
            <a:r>
              <a:rPr lang="en-US" sz="1600" dirty="0"/>
              <a:t>4- Define possible movements (up, down, left, right) and their corresponding direction characters.</a:t>
            </a:r>
          </a:p>
          <a:p>
            <a:pPr lvl="1"/>
            <a:r>
              <a:rPr lang="en-US" sz="1600" dirty="0"/>
              <a:t>5- Finally get path to exit from maze or RTP if can’t exit.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EB5122-8B0E-4785-96D4-7FD4A7E1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012" y="317227"/>
            <a:ext cx="7735930" cy="721159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JAVA – Bomb sweeper Algorithm</a:t>
            </a: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CE27CFB-B820-4714-80FB-B2E913DE58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433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CFDA7-0757-4971-A496-C7E6E07E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744" y="136902"/>
            <a:ext cx="8354191" cy="676759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JAVA - Bomb sweeper Code</a:t>
            </a:r>
            <a:endParaRPr lang="en-US" sz="2800" b="1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D66D7B-ED83-4AC5-845C-235C8CCC78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7AAEE1-2AE7-4F08-B73D-92A98C0A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3475"/>
            <a:ext cx="6276975" cy="5724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999097-38F2-4945-B767-62FCEB0EE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595" y="1133475"/>
            <a:ext cx="5830405" cy="57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7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E6B703-B2F5-4612-9842-1244A8EB88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97DEF-099A-421D-9F8F-C7AFE5254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28" y="901566"/>
            <a:ext cx="8946615" cy="57280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7B55BBA-DAFD-455B-B437-9A5460F1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744" y="136902"/>
            <a:ext cx="8354191" cy="676759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JAVA - Bomb sweeper Code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7817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EEB992-C9A1-4A5C-AC05-061E5428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744" y="136902"/>
            <a:ext cx="8354191" cy="676759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JAVA - Bomb sweeper Code</a:t>
            </a: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FB102-A544-4278-A9FA-0B5E0DA63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65" y="982015"/>
            <a:ext cx="10374495" cy="5875985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B9D78F-B629-490B-8C5A-A1F46561B1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67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15EAAFF6-DBDC-4A16-991B-B859C301A836}"/>
              </a:ext>
            </a:extLst>
          </p:cNvPr>
          <p:cNvSpPr txBox="1">
            <a:spLocks/>
          </p:cNvSpPr>
          <p:nvPr/>
        </p:nvSpPr>
        <p:spPr>
          <a:xfrm>
            <a:off x="577844" y="1347865"/>
            <a:ext cx="9406402" cy="416227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5 % 8 R 1 = z</a:t>
            </a:r>
          </a:p>
          <a:p>
            <a:pPr lvl="1"/>
            <a:r>
              <a:rPr lang="en-US" dirty="0"/>
              <a:t>158</a:t>
            </a:r>
          </a:p>
          <a:p>
            <a:pPr lvl="1"/>
            <a:r>
              <a:rPr lang="en-US" dirty="0" err="1"/>
              <a:t>Rz</a:t>
            </a:r>
            <a:endParaRPr lang="en-US" dirty="0"/>
          </a:p>
          <a:p>
            <a:r>
              <a:rPr lang="en-US" b="1" dirty="0"/>
              <a:t>* + 4 - - , 5</a:t>
            </a:r>
          </a:p>
          <a:p>
            <a:pPr lvl="1"/>
            <a:r>
              <a:rPr lang="en-US" dirty="0"/>
              <a:t>45</a:t>
            </a:r>
          </a:p>
          <a:p>
            <a:r>
              <a:rPr lang="en-US" b="1" dirty="0"/>
              <a:t>8 W 5 * 2 _ A</a:t>
            </a:r>
          </a:p>
          <a:p>
            <a:pPr lvl="1"/>
            <a:r>
              <a:rPr lang="en-US" dirty="0"/>
              <a:t>258</a:t>
            </a:r>
          </a:p>
          <a:p>
            <a:pPr lvl="1"/>
            <a:r>
              <a:rPr lang="en-US" dirty="0"/>
              <a:t>AW</a:t>
            </a:r>
          </a:p>
          <a:p>
            <a:r>
              <a:rPr lang="en-US" b="1" dirty="0"/>
              <a:t>4 _ 7 &amp; _ 4 *</a:t>
            </a:r>
          </a:p>
          <a:p>
            <a:pPr lvl="1"/>
            <a:r>
              <a:rPr lang="en-US" dirty="0"/>
              <a:t>447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44451B-3217-4EDB-A552-2C5BC8DB4D66}"/>
              </a:ext>
            </a:extLst>
          </p:cNvPr>
          <p:cNvSpPr txBox="1">
            <a:spLocks/>
          </p:cNvSpPr>
          <p:nvPr/>
        </p:nvSpPr>
        <p:spPr>
          <a:xfrm>
            <a:off x="3866828" y="1712276"/>
            <a:ext cx="8012624" cy="343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Idea of this task on regex</a:t>
            </a:r>
          </a:p>
          <a:p>
            <a:r>
              <a:rPr lang="en-US" sz="2000" dirty="0"/>
              <a:t>1- Remove special character and store it in new string.</a:t>
            </a:r>
          </a:p>
          <a:p>
            <a:r>
              <a:rPr lang="en-US" sz="2000" dirty="0"/>
              <a:t>2- Remove character from string and store it in new string.</a:t>
            </a:r>
          </a:p>
          <a:p>
            <a:r>
              <a:rPr lang="en-US" sz="2000" dirty="0"/>
              <a:t>3- Remove number from string and store it in new string.</a:t>
            </a:r>
          </a:p>
          <a:p>
            <a:r>
              <a:rPr lang="en-US" sz="2000" dirty="0"/>
              <a:t>4- Store characters and numbers in list then sort lists.</a:t>
            </a:r>
          </a:p>
          <a:p>
            <a:r>
              <a:rPr lang="en-US" sz="2000" dirty="0"/>
              <a:t>5- Extract characters and numbers from lists.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EB5122-8B0E-4785-96D4-7FD4A7E1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012" y="317227"/>
            <a:ext cx="7735930" cy="72115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effectLst/>
              </a:rPr>
              <a:t>JAVA - Order the unordered Algorithm</a:t>
            </a: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CE27CFB-B820-4714-80FB-B2E913DE58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2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95A1-F9EB-4B90-8A55-14B4605C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744" y="136902"/>
            <a:ext cx="8354191" cy="676759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JAVA - Order the unordered Code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F4EC-D135-4D38-A909-1D0F20E09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79" y="933621"/>
            <a:ext cx="5473142" cy="4677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DB8AB-9164-48A6-BFCA-2FCE67531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955" y="888859"/>
            <a:ext cx="5084706" cy="4721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36E33D-91B4-4661-9735-20B17C115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124" y="4840402"/>
            <a:ext cx="2908898" cy="2004918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032F2E-431C-4A35-A1C3-EF67DE5894C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52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E3CFEF-135E-4E9D-A99D-5765B8A636B9}"/>
              </a:ext>
            </a:extLst>
          </p:cNvPr>
          <p:cNvSpPr/>
          <p:nvPr/>
        </p:nvSpPr>
        <p:spPr>
          <a:xfrm>
            <a:off x="754250" y="1645358"/>
            <a:ext cx="6096000" cy="25288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Helvetica Neue"/>
                <a:ea typeface="Times New Roman" panose="02020603050405020304" pitchFamily="18" charset="0"/>
                <a:cs typeface="Arial" panose="020B0604020202020204" pitchFamily="34" charset="0"/>
              </a:rPr>
              <a:t>(((()))()()((())))))</a:t>
            </a:r>
            <a:endParaRPr lang="en-US" sz="1200" dirty="0">
              <a:latin typeface="Helvetica Neue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Helvetica Neue"/>
                <a:ea typeface="Times New Roman" panose="02020603050405020304" pitchFamily="18" charset="0"/>
                <a:cs typeface="Arial" panose="020B0604020202020204" pitchFamily="34" charset="0"/>
              </a:rPr>
              <a:t>)()()()()()()()</a:t>
            </a:r>
            <a:endParaRPr lang="en-US" sz="1200" dirty="0">
              <a:latin typeface="Helvetica Neue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Helvetica Neue"/>
                <a:ea typeface="Times New Roman" panose="02020603050405020304" pitchFamily="18" charset="0"/>
                <a:cs typeface="Arial" panose="020B0604020202020204" pitchFamily="34" charset="0"/>
              </a:rPr>
              <a:t>()()()()</a:t>
            </a:r>
            <a:endParaRPr lang="en-US" sz="1200" dirty="0">
              <a:latin typeface="Helvetica Neue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Helvetica Neue"/>
                <a:ea typeface="Times New Roman" panose="02020603050405020304" pitchFamily="18" charset="0"/>
                <a:cs typeface="Arial" panose="020B0604020202020204" pitchFamily="34" charset="0"/>
              </a:rPr>
              <a:t>(((()()())))()</a:t>
            </a:r>
            <a:endParaRPr lang="en-US" sz="1200" dirty="0">
              <a:latin typeface="Helvetica Neue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Helvetica Neue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200" dirty="0">
              <a:effectLst/>
              <a:latin typeface="Helvetica Neue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C6D97C-57C4-4C07-A3FD-9B1C68A7AA6B}"/>
              </a:ext>
            </a:extLst>
          </p:cNvPr>
          <p:cNvSpPr/>
          <p:nvPr/>
        </p:nvSpPr>
        <p:spPr>
          <a:xfrm>
            <a:off x="3179734" y="1645357"/>
            <a:ext cx="1245032" cy="252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Helvetica Neue"/>
                <a:ea typeface="Times New Roman" panose="02020603050405020304" pitchFamily="18" charset="0"/>
                <a:cs typeface="Arial" panose="020B0604020202020204" pitchFamily="34" charset="0"/>
              </a:rPr>
              <a:t>false</a:t>
            </a:r>
            <a:endParaRPr lang="en-US" sz="1200" dirty="0">
              <a:latin typeface="Helvetica Neue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Helvetica Neue"/>
                <a:ea typeface="Times New Roman" panose="02020603050405020304" pitchFamily="18" charset="0"/>
                <a:cs typeface="Arial" panose="020B0604020202020204" pitchFamily="34" charset="0"/>
              </a:rPr>
              <a:t>false</a:t>
            </a:r>
            <a:endParaRPr lang="en-US" sz="1200" dirty="0">
              <a:latin typeface="Helvetica Neue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Helvetica Neue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endParaRPr lang="en-US" sz="1200" dirty="0">
              <a:latin typeface="Helvetica Neue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Helvetica Neue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endParaRPr lang="en-US" sz="1200" dirty="0">
              <a:latin typeface="Helvetica Neue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Helvetica Neue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endParaRPr lang="en-US" sz="1200" dirty="0">
              <a:effectLst/>
              <a:latin typeface="Helvetica Neue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E1103D-A284-4400-9B2E-99D6D582B136}"/>
              </a:ext>
            </a:extLst>
          </p:cNvPr>
          <p:cNvSpPr txBox="1">
            <a:spLocks/>
          </p:cNvSpPr>
          <p:nvPr/>
        </p:nvSpPr>
        <p:spPr>
          <a:xfrm>
            <a:off x="4626243" y="1350094"/>
            <a:ext cx="7625167" cy="366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Idea of this task on difference open and close Parentheses is equals to zero.</a:t>
            </a:r>
          </a:p>
          <a:p>
            <a:r>
              <a:rPr lang="en-US" sz="2000" dirty="0"/>
              <a:t>1- Iterate for string to check parentheses.</a:t>
            </a:r>
          </a:p>
          <a:p>
            <a:r>
              <a:rPr lang="en-US" sz="2000" dirty="0"/>
              <a:t>2- Increase open parentheses.</a:t>
            </a:r>
          </a:p>
          <a:p>
            <a:r>
              <a:rPr lang="en-US" sz="2000" dirty="0"/>
              <a:t>3- Decrease closed parentheses.</a:t>
            </a:r>
          </a:p>
          <a:p>
            <a:r>
              <a:rPr lang="en-US" sz="2000" dirty="0"/>
              <a:t>4- Check difference is equals to zero.</a:t>
            </a:r>
          </a:p>
          <a:p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4D01CA-E151-4EC3-BF65-587A5C58EBE0}"/>
              </a:ext>
            </a:extLst>
          </p:cNvPr>
          <p:cNvSpPr txBox="1">
            <a:spLocks/>
          </p:cNvSpPr>
          <p:nvPr/>
        </p:nvSpPr>
        <p:spPr>
          <a:xfrm>
            <a:off x="1710286" y="415987"/>
            <a:ext cx="7735930" cy="7211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b="1" dirty="0"/>
              <a:t>JAVA - Lost in parentheses </a:t>
            </a:r>
            <a:r>
              <a:rPr lang="en-US" sz="2800" dirty="0">
                <a:effectLst/>
              </a:rPr>
              <a:t>Algorithm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BD70078-7125-47F2-B6DB-FAA6DAB5FC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47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5571</TotalTime>
  <Words>366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Bookman Old Style</vt:lpstr>
      <vt:lpstr>Calibri</vt:lpstr>
      <vt:lpstr>Helvetica Neue</vt:lpstr>
      <vt:lpstr>Rockwell</vt:lpstr>
      <vt:lpstr>Times New Roman</vt:lpstr>
      <vt:lpstr>Trebuchet MS</vt:lpstr>
      <vt:lpstr>Wingdings 2</vt:lpstr>
      <vt:lpstr>Damask</vt:lpstr>
      <vt:lpstr>Coberg Coding Tasks</vt:lpstr>
      <vt:lpstr>Agenda </vt:lpstr>
      <vt:lpstr>JAVA – Bomb sweeper Algorithm</vt:lpstr>
      <vt:lpstr>JAVA - Bomb sweeper Code</vt:lpstr>
      <vt:lpstr>JAVA - Bomb sweeper Code</vt:lpstr>
      <vt:lpstr>JAVA - Bomb sweeper Code</vt:lpstr>
      <vt:lpstr>JAVA - Order the unordered Algorithm</vt:lpstr>
      <vt:lpstr>JAVA - Order the unordered Code</vt:lpstr>
      <vt:lpstr>PowerPoint Presentation</vt:lpstr>
      <vt:lpstr>JAVA - Lost in parentheses code</vt:lpstr>
      <vt:lpstr>CSS - Scattered Boxes</vt:lpstr>
      <vt:lpstr>LWC – randomizer Code</vt:lpstr>
      <vt:lpstr>LWC – randomizer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Modeling</dc:title>
  <dc:creator>Ahmed Abdelgawad</dc:creator>
  <cp:lastModifiedBy>ITI</cp:lastModifiedBy>
  <cp:revision>113</cp:revision>
  <dcterms:created xsi:type="dcterms:W3CDTF">2021-12-31T14:51:11Z</dcterms:created>
  <dcterms:modified xsi:type="dcterms:W3CDTF">2024-06-23T14:09:21Z</dcterms:modified>
</cp:coreProperties>
</file>