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80" r:id="rId20"/>
    <p:sldId id="272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02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001-DF96-4642-B123-A42A4ADC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0767"/>
            <a:ext cx="11990894" cy="1688233"/>
          </a:xfrm>
        </p:spPr>
        <p:txBody>
          <a:bodyPr>
            <a:normAutofit/>
          </a:bodyPr>
          <a:lstStyle/>
          <a:p>
            <a:r>
              <a:rPr lang="en-US" sz="4000" dirty="0"/>
              <a:t>Apex Specialist Prerequisites</a:t>
            </a:r>
            <a:br>
              <a:rPr lang="en-US" dirty="0"/>
            </a:br>
            <a:r>
              <a:rPr lang="en-US" sz="3600" dirty="0"/>
              <a:t>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AAB09-9F87-4486-AA4D-1252DB477A85}"/>
              </a:ext>
            </a:extLst>
          </p:cNvPr>
          <p:cNvSpPr/>
          <p:nvPr/>
        </p:nvSpPr>
        <p:spPr>
          <a:xfrm>
            <a:off x="4234384" y="3809264"/>
            <a:ext cx="3588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: Mohamed Elgindy</a:t>
            </a:r>
            <a:endParaRPr lang="en-US" sz="2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749136-BDD2-4685-A183-1283D5E367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16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406243-4A6A-4F3E-A9B7-28BDF4C84D13}"/>
              </a:ext>
            </a:extLst>
          </p:cNvPr>
          <p:cNvSpPr/>
          <p:nvPr/>
        </p:nvSpPr>
        <p:spPr>
          <a:xfrm>
            <a:off x="3601039" y="5929460"/>
            <a:ext cx="2082220" cy="94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546CFB-F32C-4B79-880A-B2A47FC7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219" y="244718"/>
            <a:ext cx="5176101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Test Apex Trigger Challenge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002EF-070C-45DA-AC8A-67A2230C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10" y="1150070"/>
            <a:ext cx="6305590" cy="3134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2B8457-7410-4E2B-93D2-ABD64732ACD4}"/>
              </a:ext>
            </a:extLst>
          </p:cNvPr>
          <p:cNvSpPr/>
          <p:nvPr/>
        </p:nvSpPr>
        <p:spPr>
          <a:xfrm>
            <a:off x="3531050" y="5887039"/>
            <a:ext cx="2082219" cy="17910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EEDEA-74DF-4D76-9035-AB72497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070"/>
            <a:ext cx="5783860" cy="570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9B620B-8B94-41C6-B816-5F203B2700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4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8DD448-2AF6-4C59-84BD-B71E7CF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Create Test Data for Apex Tests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F9128-181D-4E5D-AFA2-D9634AB7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22" y="747238"/>
            <a:ext cx="7258754" cy="6074304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9F473-8158-409A-B4D9-4651A8CB66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66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0C0201-3CEF-4503-AB84-AB905433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Create Test Data for Apex Tests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CF84-4854-49BD-9C76-01F87A89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06" y="747238"/>
            <a:ext cx="9938356" cy="4030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C39A8-A1CF-41F8-9AF7-DAC664A8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43" y="4862281"/>
            <a:ext cx="6766112" cy="1688469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995E73-D169-4039-9DFA-54F908466E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9427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665F88-7D2D-4E07-8FAD-AD148AA2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Use Future Method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A831B-E67B-4E0F-8527-84212509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54" y="747238"/>
            <a:ext cx="7022479" cy="6015871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A466C6-138A-4E64-B375-FD3A062951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247E20-7646-47CC-ACB3-339F717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Use Future Method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4E28A-5272-4BB2-B814-87A569CE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603278"/>
            <a:ext cx="6589336" cy="6254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4958-BA28-4917-8DBC-83CCB22A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57" y="603278"/>
            <a:ext cx="7337943" cy="2462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BF092-2EF5-40BB-A0CC-DCA38CB4C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319" y="3730639"/>
            <a:ext cx="5020660" cy="134321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89C29E-DF61-48DA-82CA-8C2D699AD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05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 Batch Apex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8A408-9AA6-4D62-BEB6-FB629311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5" y="607017"/>
            <a:ext cx="6782747" cy="605874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08D977-5253-450D-8A97-01CE51E4E9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19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2C8E7D-434A-47B4-BC00-62C1FC19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Use Batch Apex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55CF-1D4B-46F2-9565-6E4902AC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4854"/>
            <a:ext cx="6325386" cy="627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F1033-AE17-4943-9101-666A75AB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22" y="584855"/>
            <a:ext cx="5726775" cy="627314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03BA90-5FEC-4C03-A233-BE40929D97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39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Challenge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8D8FB-0646-4B4B-B3B8-4F810444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9" y="747238"/>
            <a:ext cx="8240760" cy="601001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22EBC7-F2BD-4EA1-8F6A-4559A8C027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32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F5C39-9036-4BA8-8797-A97C8693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55"/>
            <a:ext cx="6306068" cy="6273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17740-C072-4000-9574-F6F9E306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98" y="584854"/>
            <a:ext cx="5653357" cy="62731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9A9970-8C04-4E51-B556-B7962CF7D9B7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Code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94BE7B-AD2F-4C7D-B9A9-1CDBDE42FC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9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234A4-779C-45D0-A4FF-085C7454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42" y="604747"/>
            <a:ext cx="8691513" cy="616619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6A345B-7E73-40D1-AFD4-F6AD2AD779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1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6C4-14E8-45F8-9F20-6C4093A8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15" y="264459"/>
            <a:ext cx="8198570" cy="801279"/>
          </a:xfrm>
        </p:spPr>
        <p:txBody>
          <a:bodyPr>
            <a:normAutofit/>
          </a:bodyPr>
          <a:lstStyle/>
          <a:p>
            <a:r>
              <a:rPr lang="en-US" dirty="0"/>
              <a:t>Apex Triggers Challenge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114AF-70A1-4557-BBB2-D852D360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1065738"/>
            <a:ext cx="7728753" cy="5750604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9A4176-B864-4328-88AD-E02A1B37A2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01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32F-1F35-436C-9892-77614A19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4" y="999239"/>
            <a:ext cx="6451076" cy="5761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917A5-5CC0-4581-A118-3526E309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238"/>
            <a:ext cx="5597513" cy="57615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7FE821-5A1B-4E79-8B1F-F4D0309E59A3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Scheduale</a:t>
            </a:r>
            <a:r>
              <a:rPr lang="en-US" sz="2800" dirty="0"/>
              <a:t> Apex Code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204629-6B15-44FF-89BE-71752F665E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07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9B39B-AE4F-4DE7-B90B-7D31F038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009577"/>
            <a:ext cx="8116433" cy="28388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2E7B64-C1C7-434E-9391-F04123359AF2}"/>
              </a:ext>
            </a:extLst>
          </p:cNvPr>
          <p:cNvSpPr txBox="1">
            <a:spLocks/>
          </p:cNvSpPr>
          <p:nvPr/>
        </p:nvSpPr>
        <p:spPr>
          <a:xfrm>
            <a:off x="2345702" y="886120"/>
            <a:ext cx="7500594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Progress on Apex Prerequisites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87E197-EAD2-4D17-A0B5-C37CBCD708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98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6FD-39D2-462B-B3F4-511A0AE0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995CCF-D497-4C12-BA2F-42D4CA2112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91A4E7-27AE-493B-8417-42B151D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218340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/>
              <a:t>Apex Triggers Challenge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A63E2-AF70-4088-A334-56D20F47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081" y="877159"/>
            <a:ext cx="6564199" cy="2551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9C07-7DDD-461D-B74B-360F9EE1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49" y="3882780"/>
            <a:ext cx="5487665" cy="261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245DD-24F8-472C-9D76-0104A8CD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21" y="3875715"/>
            <a:ext cx="5301845" cy="2539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171F4-9AD2-485D-8591-7635CA4D7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21" y="877158"/>
            <a:ext cx="4978953" cy="238451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64D6DB-07C5-4ECB-9D4E-04065A8678D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4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BFD18-38EB-4336-828B-34306BA8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18" y="1275907"/>
            <a:ext cx="8231763" cy="53671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8A66B9-CEE4-4A0C-8988-4B8B55679C7B}"/>
              </a:ext>
            </a:extLst>
          </p:cNvPr>
          <p:cNvSpPr txBox="1">
            <a:spLocks/>
          </p:cNvSpPr>
          <p:nvPr/>
        </p:nvSpPr>
        <p:spPr>
          <a:xfrm>
            <a:off x="2853473" y="349839"/>
            <a:ext cx="6485054" cy="624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5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Bulk Apex Trigger Challenge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A125EA-37BD-40D6-8742-F8C3E973E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4B36-FD9E-427E-8E3F-5F53D07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662" y="97672"/>
            <a:ext cx="5684362" cy="6246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Bulk Apex Challenge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9EAE7-018B-4066-845C-EF1856E3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2" y="854004"/>
            <a:ext cx="10212225" cy="590632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0259B2-34D1-4C4C-B00F-28E09843C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4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DE559-FF11-4F94-A2DD-FA8CB927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79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DEB0F-8AF0-4C76-9311-0AFE0411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07"/>
            <a:ext cx="12192000" cy="31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25A7-0765-46EC-BCDF-1E00E9EC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885" y="155299"/>
            <a:ext cx="6214227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Apex Unit Test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E3DD0-14CF-40D1-A9CD-C63412DF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79" y="1093510"/>
            <a:ext cx="9430040" cy="540954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DC9631-B4CA-4547-8D96-36864DBFCE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8FCF8-6CF3-4B5A-951E-A7BB4A96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08" y="991956"/>
            <a:ext cx="6129633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28B2B-EEEC-4824-91E4-198ABE22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956"/>
            <a:ext cx="5670418" cy="419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7EED4-FC4B-469A-A5AD-E75DEF3D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1" y="5501242"/>
            <a:ext cx="3820058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3947A-EEAA-419A-A39E-97E1CD892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028" y="5314345"/>
            <a:ext cx="2867554" cy="15436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264BD3-E9C9-462C-971B-1A134C0E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428" y="113224"/>
            <a:ext cx="7729980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Apex Unit Test Challenge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6762AB-F3AA-4B65-BB38-B773E07D545E}"/>
              </a:ext>
            </a:extLst>
          </p:cNvPr>
          <p:cNvSpPr/>
          <p:nvPr/>
        </p:nvSpPr>
        <p:spPr>
          <a:xfrm>
            <a:off x="3654028" y="6385750"/>
            <a:ext cx="2867554" cy="20739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9116BF-DC03-444D-8C7D-4042E2E208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5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84F25-BF96-4061-9D7F-9E0897F8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948" y="155299"/>
            <a:ext cx="5176101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Test Apex Trigger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2C549-C2B4-4B92-A95B-77BD339F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915332"/>
            <a:ext cx="7477125" cy="576262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5DA7F9-74EA-4A76-AE2D-89D2A71038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79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1540</TotalTime>
  <Words>90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Apex Specialist Prerequisites Challenges</vt:lpstr>
      <vt:lpstr>Apex Triggers Challenge</vt:lpstr>
      <vt:lpstr>Apex Triggers Challenge code</vt:lpstr>
      <vt:lpstr>PowerPoint Presentation</vt:lpstr>
      <vt:lpstr>Bulk Apex Challenge code</vt:lpstr>
      <vt:lpstr>PowerPoint Presentation</vt:lpstr>
      <vt:lpstr>Apex Unit Test Challenge</vt:lpstr>
      <vt:lpstr>Apex Unit Test Challenge code</vt:lpstr>
      <vt:lpstr>Test Apex Trigger Challenge</vt:lpstr>
      <vt:lpstr>Test Apex Trigger Challenge code</vt:lpstr>
      <vt:lpstr>Create Test Data for Apex Tests Challenge</vt:lpstr>
      <vt:lpstr>Create Test Data for Apex Tests Code</vt:lpstr>
      <vt:lpstr>Use Future Method Challenge</vt:lpstr>
      <vt:lpstr>Use Future Method Code</vt:lpstr>
      <vt:lpstr>PowerPoint Presentation</vt:lpstr>
      <vt:lpstr>Use Batch Apex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Challenges</dc:title>
  <dc:creator>ITI</dc:creator>
  <cp:lastModifiedBy>ITI</cp:lastModifiedBy>
  <cp:revision>25</cp:revision>
  <dcterms:created xsi:type="dcterms:W3CDTF">2024-06-14T21:41:19Z</dcterms:created>
  <dcterms:modified xsi:type="dcterms:W3CDTF">2024-06-24T10:25:00Z</dcterms:modified>
</cp:coreProperties>
</file>