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7" r:id="rId4"/>
    <p:sldId id="282" r:id="rId5"/>
    <p:sldId id="258" r:id="rId6"/>
    <p:sldId id="296" r:id="rId7"/>
    <p:sldId id="295" r:id="rId8"/>
    <p:sldId id="284" r:id="rId9"/>
    <p:sldId id="283" r:id="rId10"/>
    <p:sldId id="285" r:id="rId11"/>
    <p:sldId id="286" r:id="rId12"/>
    <p:sldId id="287" r:id="rId13"/>
    <p:sldId id="288" r:id="rId14"/>
    <p:sldId id="291" r:id="rId15"/>
    <p:sldId id="293" r:id="rId16"/>
    <p:sldId id="292" r:id="rId17"/>
    <p:sldId id="294" r:id="rId18"/>
    <p:sldId id="289" r:id="rId19"/>
    <p:sldId id="28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082" autoAdjust="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EBC2-23B8-4F03-96BE-F30941F487D7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3374-871A-4B8E-9E9F-BEB3794BC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45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EBC2-23B8-4F03-96BE-F30941F487D7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3374-871A-4B8E-9E9F-BEB3794BC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233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EBC2-23B8-4F03-96BE-F30941F487D7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3374-871A-4B8E-9E9F-BEB3794BC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25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EBC2-23B8-4F03-96BE-F30941F487D7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3374-871A-4B8E-9E9F-BEB3794BCD3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7022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EBC2-23B8-4F03-96BE-F30941F487D7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3374-871A-4B8E-9E9F-BEB3794BC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2056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EBC2-23B8-4F03-96BE-F30941F487D7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3374-871A-4B8E-9E9F-BEB3794BC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282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EBC2-23B8-4F03-96BE-F30941F487D7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3374-871A-4B8E-9E9F-BEB3794BC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8790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EBC2-23B8-4F03-96BE-F30941F487D7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3374-871A-4B8E-9E9F-BEB3794BC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8183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EBC2-23B8-4F03-96BE-F30941F487D7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3374-871A-4B8E-9E9F-BEB3794BC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353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EBC2-23B8-4F03-96BE-F30941F487D7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3374-871A-4B8E-9E9F-BEB3794BC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06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EBC2-23B8-4F03-96BE-F30941F487D7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3374-871A-4B8E-9E9F-BEB3794BC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36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EBC2-23B8-4F03-96BE-F30941F487D7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3374-871A-4B8E-9E9F-BEB3794BC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93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EBC2-23B8-4F03-96BE-F30941F487D7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3374-871A-4B8E-9E9F-BEB3794BC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19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EBC2-23B8-4F03-96BE-F30941F487D7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3374-871A-4B8E-9E9F-BEB3794BC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580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EBC2-23B8-4F03-96BE-F30941F487D7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3374-871A-4B8E-9E9F-BEB3794BC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91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EBC2-23B8-4F03-96BE-F30941F487D7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3374-871A-4B8E-9E9F-BEB3794BC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15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EBC2-23B8-4F03-96BE-F30941F487D7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3374-871A-4B8E-9E9F-BEB3794BC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80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5EBC2-23B8-4F03-96BE-F30941F487D7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43374-871A-4B8E-9E9F-BEB3794BC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002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A7001-DF96-4642-B123-A42A4ADCFB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740767"/>
            <a:ext cx="11990894" cy="1688233"/>
          </a:xfrm>
        </p:spPr>
        <p:txBody>
          <a:bodyPr>
            <a:normAutofit/>
          </a:bodyPr>
          <a:lstStyle/>
          <a:p>
            <a:r>
              <a:rPr lang="en-US" sz="4000" dirty="0"/>
              <a:t>Elements Business Development</a:t>
            </a:r>
            <a:br>
              <a:rPr lang="en-US" dirty="0"/>
            </a:br>
            <a:r>
              <a:rPr lang="en-US" sz="3600" dirty="0"/>
              <a:t>Task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BAAB09-9F87-4486-AA4D-1252DB477A85}"/>
              </a:ext>
            </a:extLst>
          </p:cNvPr>
          <p:cNvSpPr/>
          <p:nvPr/>
        </p:nvSpPr>
        <p:spPr>
          <a:xfrm>
            <a:off x="4234384" y="3809264"/>
            <a:ext cx="35880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By : Mohamed Elgindy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8DBA41-8E83-46C5-9740-421D6E39C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435" y="0"/>
            <a:ext cx="1024772" cy="102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160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12B08-E70D-4B39-99FD-F1244CF90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968" y="146115"/>
            <a:ext cx="10295468" cy="740005"/>
          </a:xfrm>
        </p:spPr>
        <p:txBody>
          <a:bodyPr/>
          <a:lstStyle/>
          <a:p>
            <a:r>
              <a:rPr lang="en-US" dirty="0" err="1"/>
              <a:t>ProjectHelperTest</a:t>
            </a:r>
            <a:r>
              <a:rPr lang="en-US" dirty="0"/>
              <a:t> class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CCA7A0-79FB-462D-9EFB-00F09C807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965" y="1065229"/>
            <a:ext cx="10956638" cy="56466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BBE4B9-1158-4BDF-96CD-C51AC20C50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435" y="0"/>
            <a:ext cx="1024772" cy="102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877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12B08-E70D-4B39-99FD-F1244CF90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82804"/>
            <a:ext cx="10153273" cy="669303"/>
          </a:xfrm>
        </p:spPr>
        <p:txBody>
          <a:bodyPr/>
          <a:lstStyle/>
          <a:p>
            <a:r>
              <a:rPr lang="en-US" dirty="0" err="1"/>
              <a:t>ProjectHelperTest</a:t>
            </a:r>
            <a:r>
              <a:rPr lang="en-US" dirty="0"/>
              <a:t> class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50BBE1-769B-48D6-912D-8081170F0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85" y="1706841"/>
            <a:ext cx="11427948" cy="4646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290A4A-C2B2-4B43-BAE9-A3F638F2C2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435" y="0"/>
            <a:ext cx="1024772" cy="102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214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CCD83-9E4F-4D2D-B675-E12B3FCCD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27" y="150828"/>
            <a:ext cx="10353761" cy="1210057"/>
          </a:xfrm>
        </p:spPr>
        <p:txBody>
          <a:bodyPr/>
          <a:lstStyle/>
          <a:p>
            <a:r>
              <a:rPr lang="en-US" dirty="0"/>
              <a:t>Test code coverage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6698FA-C767-4C6F-89BD-FDB143EE4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82" y="1686419"/>
            <a:ext cx="10897386" cy="4939053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E27355E5-C374-47A5-B34F-56BA3A3C94E6}"/>
              </a:ext>
            </a:extLst>
          </p:cNvPr>
          <p:cNvSpPr/>
          <p:nvPr/>
        </p:nvSpPr>
        <p:spPr>
          <a:xfrm>
            <a:off x="8323868" y="6523348"/>
            <a:ext cx="980388" cy="10212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56AD5F-7A60-41C3-A025-60B7F01CA6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435" y="0"/>
            <a:ext cx="1024772" cy="102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449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0BB6F-0EE2-4A4B-855D-E0140B6A7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538" y="2765839"/>
            <a:ext cx="9512250" cy="1326321"/>
          </a:xfrm>
        </p:spPr>
        <p:txBody>
          <a:bodyPr/>
          <a:lstStyle/>
          <a:p>
            <a:r>
              <a:rPr lang="en-US" dirty="0">
                <a:effectLst/>
              </a:rPr>
              <a:t>Lightning Web Component (LWC)</a:t>
            </a:r>
            <a:r>
              <a:rPr lang="en-US" dirty="0"/>
              <a:t> Task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8598A2-5929-4F2E-9CA0-B771935FE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435" y="0"/>
            <a:ext cx="1024772" cy="102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248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C84FB-458B-4279-844A-E89F96482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696" y="213674"/>
            <a:ext cx="8956069" cy="710153"/>
          </a:xfrm>
        </p:spPr>
        <p:txBody>
          <a:bodyPr/>
          <a:lstStyle/>
          <a:p>
            <a:r>
              <a:rPr lang="en-US" dirty="0"/>
              <a:t>HTML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539EF1-5894-4B01-8D01-63DE32D65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355" y="1101308"/>
            <a:ext cx="7624584" cy="55430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7C1F2E-732A-40B8-820D-7851C1C34C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435" y="0"/>
            <a:ext cx="1024772" cy="102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246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440F5-72CF-4402-8EFE-051DC5058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795" y="197963"/>
            <a:ext cx="8963289" cy="810705"/>
          </a:xfrm>
        </p:spPr>
        <p:txBody>
          <a:bodyPr/>
          <a:lstStyle/>
          <a:p>
            <a:r>
              <a:rPr lang="en-US" dirty="0" err="1"/>
              <a:t>Css</a:t>
            </a:r>
            <a:r>
              <a:rPr lang="en-US" dirty="0"/>
              <a:t>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DA89DB-597D-4AFA-94E1-48971EC3A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154" y="1008668"/>
            <a:ext cx="7993930" cy="56796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0D7AAF-5B18-4336-B9B4-8DA00ED8BF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435" y="0"/>
            <a:ext cx="1024772" cy="102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450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C84FB-458B-4279-844A-E89F96482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696" y="213674"/>
            <a:ext cx="8956069" cy="710153"/>
          </a:xfrm>
        </p:spPr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7C1F2E-732A-40B8-820D-7851C1C34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435" y="0"/>
            <a:ext cx="1024772" cy="102477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73A62CB-D51C-4257-837C-D42E4B6A0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442" y="1181089"/>
            <a:ext cx="9122575" cy="546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765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D57E5-CD3F-4F99-8D33-7A5CC6E0E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81" y="375501"/>
            <a:ext cx="9861042" cy="691299"/>
          </a:xfrm>
        </p:spPr>
        <p:txBody>
          <a:bodyPr>
            <a:normAutofit/>
          </a:bodyPr>
          <a:lstStyle/>
          <a:p>
            <a:r>
              <a:rPr lang="en-US" dirty="0"/>
              <a:t>Apex Controller 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A627CB-B4E6-43C5-A41A-D9A401072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814" y="1066800"/>
            <a:ext cx="10602805" cy="55824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E08CD5-8B73-410C-9412-0668E2B38D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435" y="0"/>
            <a:ext cx="1024772" cy="102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512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8D3DA-15A7-4353-8A06-24D420E0E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62379"/>
            <a:ext cx="10068432" cy="804421"/>
          </a:xfrm>
        </p:spPr>
        <p:txBody>
          <a:bodyPr/>
          <a:lstStyle/>
          <a:p>
            <a:r>
              <a:rPr lang="en-US" dirty="0"/>
              <a:t>Deployment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F4225C-4EAA-40ED-AC5A-C0A105A8B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567" y="1170495"/>
            <a:ext cx="10510887" cy="52899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AD8B60-8DC1-43AA-B021-938F8B2AA8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435" y="0"/>
            <a:ext cx="1024772" cy="102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648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CE6FD-39D2-462B-B3F4-511A0AE01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765839"/>
            <a:ext cx="10353761" cy="132632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8A5560-64DB-429E-8A75-9740D1020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435" y="0"/>
            <a:ext cx="1024772" cy="102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334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7D6C4-14E8-45F8-9F20-6C4093A8F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715" y="264459"/>
            <a:ext cx="8198570" cy="801279"/>
          </a:xfrm>
        </p:spPr>
        <p:txBody>
          <a:bodyPr>
            <a:normAutofit/>
          </a:bodyPr>
          <a:lstStyle/>
          <a:p>
            <a:r>
              <a:rPr lang="en-US" sz="2800" dirty="0"/>
              <a:t>Project </a:t>
            </a:r>
            <a:r>
              <a:rPr lang="en-US" sz="2800" dirty="0" err="1"/>
              <a:t>Opjects</a:t>
            </a:r>
            <a:r>
              <a:rPr lang="en-US" sz="2800" dirty="0"/>
              <a:t> and component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036E98-715B-4121-BD85-F59F83770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65" y="955857"/>
            <a:ext cx="9750906" cy="58173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29AB4B-1934-43B6-A53F-55CF30F2A4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435" y="0"/>
            <a:ext cx="1024772" cy="102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018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D879A-D970-47F3-8D28-8D5C545DC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296" y="403639"/>
            <a:ext cx="10353761" cy="1326321"/>
          </a:xfrm>
        </p:spPr>
        <p:txBody>
          <a:bodyPr/>
          <a:lstStyle/>
          <a:p>
            <a:r>
              <a:rPr lang="en-US" dirty="0"/>
              <a:t>Expense Object and lookup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E56BF4-B0CE-4444-91DC-B862E0CDB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96" y="1412177"/>
            <a:ext cx="10688542" cy="5315692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27561E18-7097-44D4-A2BF-3A368815A3A5}"/>
              </a:ext>
            </a:extLst>
          </p:cNvPr>
          <p:cNvSpPr/>
          <p:nvPr/>
        </p:nvSpPr>
        <p:spPr>
          <a:xfrm>
            <a:off x="6096000" y="5806912"/>
            <a:ext cx="1225485" cy="1508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C1C4E7-E2A0-4844-9869-4D92A606C5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435" y="0"/>
            <a:ext cx="1024772" cy="102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87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BB3FAD-7E0E-4494-9087-342E45233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18" y="2022659"/>
            <a:ext cx="11745964" cy="39439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26F5121-B7D0-4390-8F7D-43359E046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468" y="812669"/>
            <a:ext cx="7126664" cy="424206"/>
          </a:xfrm>
        </p:spPr>
        <p:txBody>
          <a:bodyPr>
            <a:noAutofit/>
          </a:bodyPr>
          <a:lstStyle/>
          <a:p>
            <a:r>
              <a:rPr lang="en-US" sz="2800" dirty="0">
                <a:effectLst/>
              </a:rPr>
              <a:t>validation rule 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B12E95-A0C3-472B-8890-6DCC1F36B4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435" y="0"/>
            <a:ext cx="1024772" cy="102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234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591A4E7-27AE-493B-8417-42B151DEC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4334" y="218340"/>
            <a:ext cx="7126664" cy="424206"/>
          </a:xfrm>
        </p:spPr>
        <p:txBody>
          <a:bodyPr>
            <a:noAutofit/>
          </a:bodyPr>
          <a:lstStyle/>
          <a:p>
            <a:r>
              <a:rPr lang="en-US" sz="2800" dirty="0">
                <a:effectLst/>
              </a:rPr>
              <a:t>Workflow To Update Status</a:t>
            </a:r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3453255-7D4B-4C20-B330-72AB15C0A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435" y="0"/>
            <a:ext cx="1024772" cy="10247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B159BAA-AA41-4C74-B9E9-A3397EBDB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89" y="1121789"/>
            <a:ext cx="11397326" cy="551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744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8FFA3-7353-4C08-8FA1-33258C97D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94821"/>
            <a:ext cx="10353761" cy="1326321"/>
          </a:xfrm>
        </p:spPr>
        <p:txBody>
          <a:bodyPr/>
          <a:lstStyle/>
          <a:p>
            <a:r>
              <a:rPr lang="en-US" dirty="0"/>
              <a:t>Date Validation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8BCFB4-0C86-4A55-8F0B-0BCC7F213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435" y="0"/>
            <a:ext cx="1024772" cy="10247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A3FAD4-19B1-4295-AB91-6ED213A5C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131" y="1110188"/>
            <a:ext cx="8725620" cy="555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6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3F692-314D-4573-B6ED-BE4E11EAF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355076"/>
            <a:ext cx="10353761" cy="1021237"/>
          </a:xfrm>
        </p:spPr>
        <p:txBody>
          <a:bodyPr/>
          <a:lstStyle/>
          <a:p>
            <a:r>
              <a:rPr lang="en-US" dirty="0"/>
              <a:t>Test 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DD33AE-282B-4C39-AA8A-E2C8F1B96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824" y="1132443"/>
            <a:ext cx="10021699" cy="56300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02A271-EC8C-456B-A214-E9E113E4AE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435" y="0"/>
            <a:ext cx="1024772" cy="102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710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6BF0E-BEE0-4E91-91A7-D728A4D2A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1081" y="2765839"/>
            <a:ext cx="6169838" cy="1326321"/>
          </a:xfrm>
        </p:spPr>
        <p:txBody>
          <a:bodyPr/>
          <a:lstStyle/>
          <a:p>
            <a:r>
              <a:rPr lang="en-US" dirty="0">
                <a:effectLst/>
              </a:rPr>
              <a:t>Apex Programming Task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87E04E-350D-4D46-89AE-9CBB7A9E3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435" y="0"/>
            <a:ext cx="1024772" cy="102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002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034309E-A34E-483C-948C-4B1535615663}"/>
              </a:ext>
            </a:extLst>
          </p:cNvPr>
          <p:cNvSpPr txBox="1">
            <a:spLocks/>
          </p:cNvSpPr>
          <p:nvPr/>
        </p:nvSpPr>
        <p:spPr>
          <a:xfrm>
            <a:off x="1924334" y="218340"/>
            <a:ext cx="7126664" cy="4242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effectLst/>
              </a:rPr>
              <a:t>ProjectHelper</a:t>
            </a:r>
            <a:r>
              <a:rPr lang="en-US" dirty="0">
                <a:effectLst/>
              </a:rPr>
              <a:t> Class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E9F8CE-E946-49C4-BA98-EB47F0206C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435" y="0"/>
            <a:ext cx="1024772" cy="10247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7AC6ED-F603-4CFB-8E71-963912D1D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86" y="1107799"/>
            <a:ext cx="11140435" cy="553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0366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1638</TotalTime>
  <Words>58</Words>
  <Application>Microsoft Office PowerPoint</Application>
  <PresentationFormat>Widescreen</PresentationFormat>
  <Paragraphs>20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Bookman Old Style</vt:lpstr>
      <vt:lpstr>Rockwell</vt:lpstr>
      <vt:lpstr>Damask</vt:lpstr>
      <vt:lpstr>Elements Business Development Task</vt:lpstr>
      <vt:lpstr>Project Opjects and component</vt:lpstr>
      <vt:lpstr>Expense Object and lookup</vt:lpstr>
      <vt:lpstr>validation rule </vt:lpstr>
      <vt:lpstr>Workflow To Update Status</vt:lpstr>
      <vt:lpstr>Date Validation</vt:lpstr>
      <vt:lpstr>Test Demo</vt:lpstr>
      <vt:lpstr>Apex Programming Task</vt:lpstr>
      <vt:lpstr>PowerPoint Presentation</vt:lpstr>
      <vt:lpstr>ProjectHelperTest class</vt:lpstr>
      <vt:lpstr>ProjectHelperTest class</vt:lpstr>
      <vt:lpstr>Test code coverage</vt:lpstr>
      <vt:lpstr>Lightning Web Component (LWC) Task</vt:lpstr>
      <vt:lpstr>HTML code</vt:lpstr>
      <vt:lpstr>Css Code</vt:lpstr>
      <vt:lpstr>Javascript code</vt:lpstr>
      <vt:lpstr>Apex Controller code</vt:lpstr>
      <vt:lpstr>Deployment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Apex Challenges</dc:title>
  <dc:creator>ITI</dc:creator>
  <cp:lastModifiedBy>ITI</cp:lastModifiedBy>
  <cp:revision>43</cp:revision>
  <dcterms:created xsi:type="dcterms:W3CDTF">2024-06-14T21:41:19Z</dcterms:created>
  <dcterms:modified xsi:type="dcterms:W3CDTF">2024-12-18T19:17:16Z</dcterms:modified>
</cp:coreProperties>
</file>