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96" r:id="rId6"/>
    <p:sldId id="295" r:id="rId7"/>
    <p:sldId id="284" r:id="rId8"/>
    <p:sldId id="283" r:id="rId9"/>
    <p:sldId id="285" r:id="rId10"/>
    <p:sldId id="286" r:id="rId11"/>
    <p:sldId id="287" r:id="rId12"/>
    <p:sldId id="288" r:id="rId13"/>
    <p:sldId id="291" r:id="rId14"/>
    <p:sldId id="293" r:id="rId15"/>
    <p:sldId id="292" r:id="rId16"/>
    <p:sldId id="294" r:id="rId17"/>
    <p:sldId id="28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02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EBC2-23B8-4F03-96BE-F30941F487D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374-871A-4B8E-9E9F-BEB3794B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001-DF96-4642-B123-A42A4ADC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0767"/>
            <a:ext cx="11990894" cy="1688233"/>
          </a:xfrm>
        </p:spPr>
        <p:txBody>
          <a:bodyPr>
            <a:normAutofit/>
          </a:bodyPr>
          <a:lstStyle/>
          <a:p>
            <a:r>
              <a:rPr lang="en-US" sz="4000" dirty="0"/>
              <a:t>Elements Business Development</a:t>
            </a:r>
            <a:br>
              <a:rPr lang="en-US" dirty="0"/>
            </a:br>
            <a:r>
              <a:rPr lang="en-US" sz="3600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AAB09-9F87-4486-AA4D-1252DB477A85}"/>
              </a:ext>
            </a:extLst>
          </p:cNvPr>
          <p:cNvSpPr/>
          <p:nvPr/>
        </p:nvSpPr>
        <p:spPr>
          <a:xfrm>
            <a:off x="4234384" y="3809264"/>
            <a:ext cx="3588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: Mohamed Elgindy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DBA41-8E83-46C5-9740-421D6E39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B08-E70D-4B39-99FD-F1244CF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2804"/>
            <a:ext cx="10153273" cy="669303"/>
          </a:xfrm>
        </p:spPr>
        <p:txBody>
          <a:bodyPr/>
          <a:lstStyle/>
          <a:p>
            <a:r>
              <a:rPr lang="en-US" dirty="0" err="1"/>
              <a:t>ProjectHelperTest</a:t>
            </a:r>
            <a:r>
              <a:rPr lang="en-US" dirty="0"/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0BBE1-769B-48D6-912D-8081170F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5" y="1706841"/>
            <a:ext cx="11427948" cy="464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90A4A-C2B2-4B43-BAE9-A3F638F2C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CD83-9E4F-4D2D-B675-E12B3FCC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7" y="150828"/>
            <a:ext cx="10353761" cy="1210057"/>
          </a:xfrm>
        </p:spPr>
        <p:txBody>
          <a:bodyPr/>
          <a:lstStyle/>
          <a:p>
            <a:r>
              <a:rPr lang="en-US" dirty="0"/>
              <a:t>Test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698FA-C767-4C6F-89BD-FDB143EE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2" y="1686419"/>
            <a:ext cx="10897386" cy="49390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7355E5-C374-47A5-B34F-56BA3A3C94E6}"/>
              </a:ext>
            </a:extLst>
          </p:cNvPr>
          <p:cNvSpPr/>
          <p:nvPr/>
        </p:nvSpPr>
        <p:spPr>
          <a:xfrm>
            <a:off x="8323868" y="6523348"/>
            <a:ext cx="980388" cy="1021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6AD5F-7A60-41C3-A025-60B7F01C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BB6F-0EE2-4A4B-855D-E0140B6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38" y="2765839"/>
            <a:ext cx="9512250" cy="1326321"/>
          </a:xfrm>
        </p:spPr>
        <p:txBody>
          <a:bodyPr/>
          <a:lstStyle/>
          <a:p>
            <a:r>
              <a:rPr lang="en-US" dirty="0">
                <a:effectLst/>
              </a:rPr>
              <a:t>Lightning Web Component (LWC)</a:t>
            </a:r>
            <a:r>
              <a:rPr lang="en-US" dirty="0"/>
              <a:t> 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598A2-5929-4F2E-9CA0-B771935F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4FB-458B-4279-844A-E89F964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96" y="213674"/>
            <a:ext cx="8956069" cy="710153"/>
          </a:xfrm>
        </p:spPr>
        <p:txBody>
          <a:bodyPr/>
          <a:lstStyle/>
          <a:p>
            <a:r>
              <a:rPr lang="en-US" dirty="0"/>
              <a:t>HTML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9EF1-5894-4B01-8D01-63DE32D6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5" y="1101308"/>
            <a:ext cx="7624584" cy="5543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C1F2E-732A-40B8-820D-7851C1C34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4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0F5-72CF-4402-8EFE-051DC505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95" y="197963"/>
            <a:ext cx="8963289" cy="810705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A89DB-597D-4AFA-94E1-48971EC3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54" y="1008668"/>
            <a:ext cx="7993930" cy="567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D7AAF-5B18-4336-B9B4-8DA00ED8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4FB-458B-4279-844A-E89F9648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96" y="213674"/>
            <a:ext cx="8956069" cy="710153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C1F2E-732A-40B8-820D-7851C1C3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3A62CB-D51C-4257-837C-D42E4B6A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2" y="1181089"/>
            <a:ext cx="9122575" cy="54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57E5-CD3F-4F99-8D33-7A5CC6E0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81" y="375501"/>
            <a:ext cx="9861042" cy="691299"/>
          </a:xfrm>
        </p:spPr>
        <p:txBody>
          <a:bodyPr>
            <a:normAutofit/>
          </a:bodyPr>
          <a:lstStyle/>
          <a:p>
            <a:r>
              <a:rPr lang="en-US" dirty="0"/>
              <a:t>Apex Controller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627CB-B4E6-43C5-A41A-D9A40107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4" y="1066800"/>
            <a:ext cx="10602805" cy="558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08CD5-8B73-410C-9412-0668E2B3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D3DA-15A7-4353-8A06-24D420E0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2379"/>
            <a:ext cx="10068432" cy="804421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4225C-4EAA-40ED-AC5A-C0A105A8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7" y="1170495"/>
            <a:ext cx="10510887" cy="5289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D8B60-8DC1-43AA-B021-938F8B2A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4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E6FD-39D2-462B-B3F4-511A0AE0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5560-64DB-429E-8A75-9740D102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6C4-14E8-45F8-9F20-6C4093A8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15" y="264459"/>
            <a:ext cx="8198570" cy="801279"/>
          </a:xfrm>
        </p:spPr>
        <p:txBody>
          <a:bodyPr>
            <a:normAutofit/>
          </a:bodyPr>
          <a:lstStyle/>
          <a:p>
            <a:r>
              <a:rPr lang="en-US" sz="2800" dirty="0"/>
              <a:t>Project </a:t>
            </a:r>
            <a:r>
              <a:rPr lang="en-US" sz="2800" dirty="0" err="1"/>
              <a:t>Opjects</a:t>
            </a:r>
            <a:r>
              <a:rPr lang="en-US" sz="2800" dirty="0"/>
              <a:t> and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36E98-715B-4121-BD85-F59F8377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5" y="955857"/>
            <a:ext cx="9750906" cy="5817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9AB4B-1934-43B6-A53F-55CF30F2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B3FAD-7E0E-4494-9087-342E4523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2022659"/>
            <a:ext cx="11745964" cy="3943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6F5121-B7D0-4390-8F7D-43359E04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218340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validation rule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12E95-A0C3-472B-8890-6DCC1F36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91A4E7-27AE-493B-8417-42B151DE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4" y="218340"/>
            <a:ext cx="7126664" cy="424206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</a:rPr>
              <a:t>Workflow To Update Status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53255-7D4B-4C20-B330-72AB15C0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59BAA-AA41-4C74-B9E9-A3397EBD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9" y="1121789"/>
            <a:ext cx="11397326" cy="55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FA3-7353-4C08-8FA1-33258C97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4821"/>
            <a:ext cx="10353761" cy="1326321"/>
          </a:xfrm>
        </p:spPr>
        <p:txBody>
          <a:bodyPr/>
          <a:lstStyle/>
          <a:p>
            <a:r>
              <a:rPr lang="en-US" dirty="0"/>
              <a:t>Date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BCFB4-0C86-4A55-8F0B-0BCC7F21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3FAD4-19B1-4295-AB91-6ED213A5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31" y="1110188"/>
            <a:ext cx="8725620" cy="55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692-314D-4573-B6ED-BE4E11EA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5076"/>
            <a:ext cx="10353761" cy="1021237"/>
          </a:xfrm>
        </p:spPr>
        <p:txBody>
          <a:bodyPr/>
          <a:lstStyle/>
          <a:p>
            <a:r>
              <a:rPr lang="en-US" dirty="0"/>
              <a:t>Test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D33AE-282B-4C39-AA8A-E2C8F1B9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24" y="1132443"/>
            <a:ext cx="10021699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2A271-EC8C-456B-A214-E9E113E4A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F0E-BEE0-4E91-91A7-D728A4D2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81" y="2765839"/>
            <a:ext cx="6169838" cy="1326321"/>
          </a:xfrm>
        </p:spPr>
        <p:txBody>
          <a:bodyPr/>
          <a:lstStyle/>
          <a:p>
            <a:r>
              <a:rPr lang="en-US" dirty="0">
                <a:effectLst/>
              </a:rPr>
              <a:t>Apex Programming Task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7E04E-350D-4D46-89AE-9CBB7A9E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34309E-A34E-483C-948C-4B1535615663}"/>
              </a:ext>
            </a:extLst>
          </p:cNvPr>
          <p:cNvSpPr txBox="1">
            <a:spLocks/>
          </p:cNvSpPr>
          <p:nvPr/>
        </p:nvSpPr>
        <p:spPr>
          <a:xfrm>
            <a:off x="1924334" y="218340"/>
            <a:ext cx="7126664" cy="424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ffectLst/>
              </a:rPr>
              <a:t>ProjectHelper</a:t>
            </a:r>
            <a:r>
              <a:rPr lang="en-US" dirty="0">
                <a:effectLst/>
              </a:rPr>
              <a:t> Class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F8CE-E946-49C4-BA98-EB47F02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AC6ED-F603-4CFB-8E71-963912D1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6" y="1107799"/>
            <a:ext cx="11140435" cy="55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B08-E70D-4B39-99FD-F1244CF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8" y="146115"/>
            <a:ext cx="10295468" cy="740005"/>
          </a:xfrm>
        </p:spPr>
        <p:txBody>
          <a:bodyPr/>
          <a:lstStyle/>
          <a:p>
            <a:r>
              <a:rPr lang="en-US" dirty="0" err="1"/>
              <a:t>ProjectHelperTest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CA7A0-79FB-462D-9EFB-00F09C8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5" y="1065229"/>
            <a:ext cx="10956638" cy="5646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BE4B9-1158-4BDF-96CD-C51AC20C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5" y="0"/>
            <a:ext cx="1024772" cy="10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1636</TotalTime>
  <Words>54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Elements Business Development Task</vt:lpstr>
      <vt:lpstr>Project Opjects and component</vt:lpstr>
      <vt:lpstr>validation rule </vt:lpstr>
      <vt:lpstr>Workflow To Update Status</vt:lpstr>
      <vt:lpstr>Date Validation</vt:lpstr>
      <vt:lpstr>Test Demo</vt:lpstr>
      <vt:lpstr>Apex Programming Task</vt:lpstr>
      <vt:lpstr>PowerPoint Presentation</vt:lpstr>
      <vt:lpstr>ProjectHelperTest class</vt:lpstr>
      <vt:lpstr>ProjectHelperTest class</vt:lpstr>
      <vt:lpstr>Test code coverage</vt:lpstr>
      <vt:lpstr>Lightning Web Component (LWC) Task</vt:lpstr>
      <vt:lpstr>HTML code</vt:lpstr>
      <vt:lpstr>Css Code</vt:lpstr>
      <vt:lpstr>Javascript code</vt:lpstr>
      <vt:lpstr>Apex Controller code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Challenges</dc:title>
  <dc:creator>ITI</dc:creator>
  <cp:lastModifiedBy>ITI</cp:lastModifiedBy>
  <cp:revision>40</cp:revision>
  <dcterms:created xsi:type="dcterms:W3CDTF">2024-06-14T21:41:19Z</dcterms:created>
  <dcterms:modified xsi:type="dcterms:W3CDTF">2024-12-18T18:15:52Z</dcterms:modified>
</cp:coreProperties>
</file>