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Mask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623" y="5244096"/>
            <a:ext cx="8192728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chemeClr val="tx2">
                    <a:lumMod val="75000"/>
                  </a:schemeClr>
                </a:solidFill>
                <a:effectLst/>
                <a:latin typeface="Inter"/>
              </a:rPr>
              <a:t>Mask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32" y="2045522"/>
            <a:ext cx="8246070" cy="3465870"/>
          </a:xfrm>
        </p:spPr>
        <p:txBody>
          <a:bodyPr/>
          <a:lstStyle/>
          <a:p>
            <a:pPr algn="l"/>
            <a:r>
              <a:rPr lang="en-GB" sz="2400" b="0" i="0" dirty="0">
                <a:effectLst/>
                <a:latin typeface="Inter"/>
              </a:rPr>
              <a:t>Dataset : images divided by 2 groups </a:t>
            </a:r>
          </a:p>
          <a:p>
            <a:pPr algn="l"/>
            <a:r>
              <a:rPr lang="en-GB" sz="2400" dirty="0">
                <a:latin typeface="Inter"/>
              </a:rPr>
              <a:t>- </a:t>
            </a:r>
            <a:r>
              <a:rPr lang="en-GB" sz="2400" b="0" i="0" dirty="0" err="1">
                <a:effectLst/>
                <a:latin typeface="Inter"/>
              </a:rPr>
              <a:t>with_mask</a:t>
            </a:r>
            <a:r>
              <a:rPr lang="en-GB" sz="2400" b="0" i="0" dirty="0">
                <a:effectLst/>
                <a:latin typeface="Inter"/>
              </a:rPr>
              <a:t> file  have 690 images</a:t>
            </a:r>
          </a:p>
          <a:p>
            <a:pPr algn="l"/>
            <a:r>
              <a:rPr lang="en-GB" sz="2400" b="0" i="0" dirty="0">
                <a:effectLst/>
                <a:latin typeface="Inter"/>
              </a:rPr>
              <a:t>- </a:t>
            </a:r>
            <a:r>
              <a:rPr lang="en-GB" sz="2400" b="0" i="0" dirty="0" err="1">
                <a:effectLst/>
                <a:latin typeface="Inter"/>
              </a:rPr>
              <a:t>without_mask</a:t>
            </a:r>
            <a:r>
              <a:rPr lang="en-GB" sz="2400" b="0" i="0" dirty="0">
                <a:effectLst/>
                <a:latin typeface="Inter"/>
              </a:rPr>
              <a:t> file have 686 images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1F360-6E33-77E2-9E17-2FE043D864FC}"/>
              </a:ext>
            </a:extLst>
          </p:cNvPr>
          <p:cNvSpPr txBox="1"/>
          <p:nvPr/>
        </p:nvSpPr>
        <p:spPr>
          <a:xfrm>
            <a:off x="663115" y="1542614"/>
            <a:ext cx="79713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Tools : </a:t>
            </a:r>
            <a:r>
              <a:rPr lang="en-GB" sz="2000" dirty="0" err="1">
                <a:solidFill>
                  <a:schemeClr val="bg1"/>
                </a:solidFill>
              </a:rPr>
              <a:t>Jupyter</a:t>
            </a:r>
            <a:r>
              <a:rPr lang="en-GB" sz="2000" dirty="0">
                <a:solidFill>
                  <a:schemeClr val="bg1"/>
                </a:solidFill>
              </a:rPr>
              <a:t> Notebook</a:t>
            </a:r>
          </a:p>
          <a:p>
            <a:r>
              <a:rPr lang="en-GB" sz="2000" dirty="0">
                <a:solidFill>
                  <a:schemeClr val="bg1"/>
                </a:solidFill>
              </a:rPr>
              <a:t>Important Libraries 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tensorflow-keras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Sklearn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Numpy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Sklearn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Opencv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Argparse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imutils</a:t>
            </a:r>
            <a:endParaRPr lang="en-150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87FE4-ABAC-419A-7C1E-858CAB49CB61}"/>
              </a:ext>
            </a:extLst>
          </p:cNvPr>
          <p:cNvSpPr txBox="1"/>
          <p:nvPr/>
        </p:nvSpPr>
        <p:spPr>
          <a:xfrm>
            <a:off x="4948928" y="362967"/>
            <a:ext cx="3894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Tools and Libraries</a:t>
            </a:r>
            <a:endParaRPr lang="en-150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A7FF1-3036-38A4-B233-E2ECCE106FEA}"/>
              </a:ext>
            </a:extLst>
          </p:cNvPr>
          <p:cNvSpPr txBox="1"/>
          <p:nvPr/>
        </p:nvSpPr>
        <p:spPr>
          <a:xfrm>
            <a:off x="767817" y="1710137"/>
            <a:ext cx="7231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Models: I used pre-trained models are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</a:rPr>
              <a:t>MobilNetV2 Classifier (CNN  Model)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</a:rPr>
              <a:t>ResNet-10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</a:rPr>
              <a:t>Model </a:t>
            </a:r>
            <a:r>
              <a:rPr lang="en-GB" sz="2000" dirty="0" err="1">
                <a:solidFill>
                  <a:schemeClr val="bg1"/>
                </a:solidFill>
              </a:rPr>
              <a:t>caffemode</a:t>
            </a: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>
                <a:solidFill>
                  <a:schemeClr val="bg1"/>
                </a:solidFill>
              </a:rPr>
              <a:t>mask_detector.model</a:t>
            </a:r>
            <a:endParaRPr lang="en-150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5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064FE-5F5C-C35B-B95F-BED1858244D0}"/>
              </a:ext>
            </a:extLst>
          </p:cNvPr>
          <p:cNvSpPr txBox="1"/>
          <p:nvPr/>
        </p:nvSpPr>
        <p:spPr>
          <a:xfrm>
            <a:off x="4425417" y="349008"/>
            <a:ext cx="415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Deployment</a:t>
            </a:r>
            <a:endParaRPr lang="en-150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F0A92-0FBA-C3F1-4796-0587FADB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17" y="1617497"/>
            <a:ext cx="3922883" cy="3267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F02E0-44EA-6657-06CB-C4EA0FDFAA16}"/>
              </a:ext>
            </a:extLst>
          </p:cNvPr>
          <p:cNvSpPr txBox="1"/>
          <p:nvPr/>
        </p:nvSpPr>
        <p:spPr>
          <a:xfrm>
            <a:off x="404849" y="1617497"/>
            <a:ext cx="37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Case 1 : model detect mask (correct)</a:t>
            </a:r>
            <a:endParaRPr lang="en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4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E0035-35D2-FE4E-F88A-E6CC4D09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75" y="1542615"/>
            <a:ext cx="4027207" cy="3315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6D8A3-DB7D-6606-3677-C2553F371B03}"/>
              </a:ext>
            </a:extLst>
          </p:cNvPr>
          <p:cNvSpPr txBox="1"/>
          <p:nvPr/>
        </p:nvSpPr>
        <p:spPr>
          <a:xfrm>
            <a:off x="383908" y="1542614"/>
            <a:ext cx="372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Case 2 : model detect without mask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88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Inter</vt:lpstr>
      <vt:lpstr>Wingdings</vt:lpstr>
      <vt:lpstr>Office Theme</vt:lpstr>
      <vt:lpstr>Mask Detection</vt:lpstr>
      <vt:lpstr>Mask detection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2022-12-26T17:09:54Z</dcterms:modified>
</cp:coreProperties>
</file>