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FFFAB6-9489-4869-B959-873F9B147EB8}" type="doc">
      <dgm:prSet loTypeId="urn:microsoft.com/office/officeart/2005/8/layout/process1" loCatId="process" qsTypeId="urn:microsoft.com/office/officeart/2005/8/quickstyle/simple5" qsCatId="simple" csTypeId="urn:microsoft.com/office/officeart/2005/8/colors/accent4_2" csCatId="accent4" phldr="1"/>
      <dgm:spPr/>
    </dgm:pt>
    <dgm:pt modelId="{F21AC801-6243-4369-99A5-6817BC47CB5C}">
      <dgm:prSet phldrT="[Text]"/>
      <dgm:spPr/>
      <dgm:t>
        <a:bodyPr/>
        <a:lstStyle/>
        <a:p>
          <a:r>
            <a:rPr lang="en-IN" dirty="0"/>
            <a:t>User can select products and its quantity</a:t>
          </a:r>
        </a:p>
      </dgm:t>
    </dgm:pt>
    <dgm:pt modelId="{D9CE82A4-30B2-4D9A-82F7-8350AFD92C63}" type="parTrans" cxnId="{AE7D5012-3798-4909-9941-709CE3082C35}">
      <dgm:prSet/>
      <dgm:spPr/>
      <dgm:t>
        <a:bodyPr/>
        <a:lstStyle/>
        <a:p>
          <a:endParaRPr lang="en-IN"/>
        </a:p>
      </dgm:t>
    </dgm:pt>
    <dgm:pt modelId="{EFE940E3-F2B5-447D-B921-54E7385973D3}" type="sibTrans" cxnId="{AE7D5012-3798-4909-9941-709CE3082C35}">
      <dgm:prSet/>
      <dgm:spPr/>
      <dgm:t>
        <a:bodyPr/>
        <a:lstStyle/>
        <a:p>
          <a:endParaRPr lang="en-IN"/>
        </a:p>
      </dgm:t>
    </dgm:pt>
    <dgm:pt modelId="{9056AD53-BE1D-4061-9405-36F11C140BEC}">
      <dgm:prSet phldrT="[Text]"/>
      <dgm:spPr/>
      <dgm:t>
        <a:bodyPr/>
        <a:lstStyle/>
        <a:p>
          <a:r>
            <a:rPr lang="en-IN" dirty="0"/>
            <a:t>Net amount will be displayed</a:t>
          </a:r>
        </a:p>
      </dgm:t>
    </dgm:pt>
    <dgm:pt modelId="{734F5680-BB10-4257-B6A6-BA078AD5CE88}" type="parTrans" cxnId="{0DE2E395-CFA3-4213-BE57-EE1ACE8549C1}">
      <dgm:prSet/>
      <dgm:spPr/>
      <dgm:t>
        <a:bodyPr/>
        <a:lstStyle/>
        <a:p>
          <a:endParaRPr lang="en-IN"/>
        </a:p>
      </dgm:t>
    </dgm:pt>
    <dgm:pt modelId="{7E1D4888-7443-4CB2-8697-0A2DC0C05788}" type="sibTrans" cxnId="{0DE2E395-CFA3-4213-BE57-EE1ACE8549C1}">
      <dgm:prSet/>
      <dgm:spPr/>
      <dgm:t>
        <a:bodyPr/>
        <a:lstStyle/>
        <a:p>
          <a:endParaRPr lang="en-IN"/>
        </a:p>
      </dgm:t>
    </dgm:pt>
    <dgm:pt modelId="{C99BC27B-B3FC-4E6F-81E5-04376A6AB76C}">
      <dgm:prSet phldrT="[Text]"/>
      <dgm:spPr/>
      <dgm:t>
        <a:bodyPr/>
        <a:lstStyle/>
        <a:p>
          <a:r>
            <a:rPr lang="en-IN" dirty="0"/>
            <a:t>Place the request</a:t>
          </a:r>
        </a:p>
      </dgm:t>
    </dgm:pt>
    <dgm:pt modelId="{8B728DAF-5487-4C28-ABED-6AEF41313FA3}" type="parTrans" cxnId="{1E60AB8F-1EC1-4BC0-B8D8-AA2B956BFDB6}">
      <dgm:prSet/>
      <dgm:spPr/>
      <dgm:t>
        <a:bodyPr/>
        <a:lstStyle/>
        <a:p>
          <a:endParaRPr lang="en-IN"/>
        </a:p>
      </dgm:t>
    </dgm:pt>
    <dgm:pt modelId="{DBB909B7-4D7C-4E49-9388-DD0FF39A20E1}" type="sibTrans" cxnId="{1E60AB8F-1EC1-4BC0-B8D8-AA2B956BFDB6}">
      <dgm:prSet/>
      <dgm:spPr/>
      <dgm:t>
        <a:bodyPr/>
        <a:lstStyle/>
        <a:p>
          <a:endParaRPr lang="en-IN"/>
        </a:p>
      </dgm:t>
    </dgm:pt>
    <dgm:pt modelId="{74FA9D6A-D2E5-4621-912D-08D2F348E611}">
      <dgm:prSet phldrT="[Text]"/>
      <dgm:spPr/>
      <dgm:t>
        <a:bodyPr/>
        <a:lstStyle/>
        <a:p>
          <a:r>
            <a:rPr lang="en-IN" dirty="0"/>
            <a:t>User can track the request</a:t>
          </a:r>
        </a:p>
      </dgm:t>
    </dgm:pt>
    <dgm:pt modelId="{77EC9055-375F-46AD-85F9-6348E7F0CCF7}" type="parTrans" cxnId="{52E3151B-FEA1-4AA3-8BEF-5FBABD30DAD3}">
      <dgm:prSet/>
      <dgm:spPr/>
      <dgm:t>
        <a:bodyPr/>
        <a:lstStyle/>
        <a:p>
          <a:endParaRPr lang="en-IN"/>
        </a:p>
      </dgm:t>
    </dgm:pt>
    <dgm:pt modelId="{35A4B85A-10F0-433F-B392-FF05ABDB3126}" type="sibTrans" cxnId="{52E3151B-FEA1-4AA3-8BEF-5FBABD30DAD3}">
      <dgm:prSet/>
      <dgm:spPr/>
      <dgm:t>
        <a:bodyPr/>
        <a:lstStyle/>
        <a:p>
          <a:endParaRPr lang="en-IN"/>
        </a:p>
      </dgm:t>
    </dgm:pt>
    <dgm:pt modelId="{6FD0294D-10DD-455F-8455-CB2F152D78A7}" type="pres">
      <dgm:prSet presAssocID="{5FFFFAB6-9489-4869-B959-873F9B147EB8}" presName="Name0" presStyleCnt="0">
        <dgm:presLayoutVars>
          <dgm:dir/>
          <dgm:resizeHandles val="exact"/>
        </dgm:presLayoutVars>
      </dgm:prSet>
      <dgm:spPr/>
    </dgm:pt>
    <dgm:pt modelId="{91A21CF0-1EDB-47BD-BEDA-1084DAA280F4}" type="pres">
      <dgm:prSet presAssocID="{F21AC801-6243-4369-99A5-6817BC47CB5C}" presName="node" presStyleLbl="node1" presStyleIdx="0" presStyleCnt="4">
        <dgm:presLayoutVars>
          <dgm:bulletEnabled val="1"/>
        </dgm:presLayoutVars>
      </dgm:prSet>
      <dgm:spPr/>
    </dgm:pt>
    <dgm:pt modelId="{387A7438-A58D-49A0-A0C6-A94F341580AA}" type="pres">
      <dgm:prSet presAssocID="{EFE940E3-F2B5-447D-B921-54E7385973D3}" presName="sibTrans" presStyleLbl="sibTrans2D1" presStyleIdx="0" presStyleCnt="3"/>
      <dgm:spPr/>
    </dgm:pt>
    <dgm:pt modelId="{78EE787F-A037-4813-8620-49C740102273}" type="pres">
      <dgm:prSet presAssocID="{EFE940E3-F2B5-447D-B921-54E7385973D3}" presName="connectorText" presStyleLbl="sibTrans2D1" presStyleIdx="0" presStyleCnt="3"/>
      <dgm:spPr/>
    </dgm:pt>
    <dgm:pt modelId="{8DA7E8E1-DA24-4867-9B8E-194BEA5A8BDB}" type="pres">
      <dgm:prSet presAssocID="{9056AD53-BE1D-4061-9405-36F11C140BEC}" presName="node" presStyleLbl="node1" presStyleIdx="1" presStyleCnt="4">
        <dgm:presLayoutVars>
          <dgm:bulletEnabled val="1"/>
        </dgm:presLayoutVars>
      </dgm:prSet>
      <dgm:spPr/>
    </dgm:pt>
    <dgm:pt modelId="{14688B3E-4EBA-4DC3-B6C8-C6FD2D2458AA}" type="pres">
      <dgm:prSet presAssocID="{7E1D4888-7443-4CB2-8697-0A2DC0C05788}" presName="sibTrans" presStyleLbl="sibTrans2D1" presStyleIdx="1" presStyleCnt="3"/>
      <dgm:spPr/>
    </dgm:pt>
    <dgm:pt modelId="{96BB7896-2F65-44C2-9E51-83D8630CDE49}" type="pres">
      <dgm:prSet presAssocID="{7E1D4888-7443-4CB2-8697-0A2DC0C05788}" presName="connectorText" presStyleLbl="sibTrans2D1" presStyleIdx="1" presStyleCnt="3"/>
      <dgm:spPr/>
    </dgm:pt>
    <dgm:pt modelId="{D9A0BCD9-049C-43C7-97C8-F5AFE1A8FBC8}" type="pres">
      <dgm:prSet presAssocID="{C99BC27B-B3FC-4E6F-81E5-04376A6AB76C}" presName="node" presStyleLbl="node1" presStyleIdx="2" presStyleCnt="4">
        <dgm:presLayoutVars>
          <dgm:bulletEnabled val="1"/>
        </dgm:presLayoutVars>
      </dgm:prSet>
      <dgm:spPr/>
    </dgm:pt>
    <dgm:pt modelId="{B612086B-42DF-48D1-9325-D72A53726EE8}" type="pres">
      <dgm:prSet presAssocID="{DBB909B7-4D7C-4E49-9388-DD0FF39A20E1}" presName="sibTrans" presStyleLbl="sibTrans2D1" presStyleIdx="2" presStyleCnt="3"/>
      <dgm:spPr/>
    </dgm:pt>
    <dgm:pt modelId="{469E63FC-5C6A-4592-86D3-8FF58DBFA4EB}" type="pres">
      <dgm:prSet presAssocID="{DBB909B7-4D7C-4E49-9388-DD0FF39A20E1}" presName="connectorText" presStyleLbl="sibTrans2D1" presStyleIdx="2" presStyleCnt="3"/>
      <dgm:spPr/>
    </dgm:pt>
    <dgm:pt modelId="{6F0614B9-0865-48F0-A5ED-A741F339071A}" type="pres">
      <dgm:prSet presAssocID="{74FA9D6A-D2E5-4621-912D-08D2F348E611}" presName="node" presStyleLbl="node1" presStyleIdx="3" presStyleCnt="4">
        <dgm:presLayoutVars>
          <dgm:bulletEnabled val="1"/>
        </dgm:presLayoutVars>
      </dgm:prSet>
      <dgm:spPr/>
    </dgm:pt>
  </dgm:ptLst>
  <dgm:cxnLst>
    <dgm:cxn modelId="{AE7D5012-3798-4909-9941-709CE3082C35}" srcId="{5FFFFAB6-9489-4869-B959-873F9B147EB8}" destId="{F21AC801-6243-4369-99A5-6817BC47CB5C}" srcOrd="0" destOrd="0" parTransId="{D9CE82A4-30B2-4D9A-82F7-8350AFD92C63}" sibTransId="{EFE940E3-F2B5-447D-B921-54E7385973D3}"/>
    <dgm:cxn modelId="{52E3151B-FEA1-4AA3-8BEF-5FBABD30DAD3}" srcId="{5FFFFAB6-9489-4869-B959-873F9B147EB8}" destId="{74FA9D6A-D2E5-4621-912D-08D2F348E611}" srcOrd="3" destOrd="0" parTransId="{77EC9055-375F-46AD-85F9-6348E7F0CCF7}" sibTransId="{35A4B85A-10F0-433F-B392-FF05ABDB3126}"/>
    <dgm:cxn modelId="{B7D4C133-15F3-4B0B-96E3-D604D032E268}" type="presOf" srcId="{74FA9D6A-D2E5-4621-912D-08D2F348E611}" destId="{6F0614B9-0865-48F0-A5ED-A741F339071A}" srcOrd="0" destOrd="0" presId="urn:microsoft.com/office/officeart/2005/8/layout/process1"/>
    <dgm:cxn modelId="{64F3E25D-DAF2-41D7-BA2D-533D1B5BDA7F}" type="presOf" srcId="{DBB909B7-4D7C-4E49-9388-DD0FF39A20E1}" destId="{B612086B-42DF-48D1-9325-D72A53726EE8}" srcOrd="0" destOrd="0" presId="urn:microsoft.com/office/officeart/2005/8/layout/process1"/>
    <dgm:cxn modelId="{D2C79D6E-8AFE-4BEF-9871-E21238B35771}" type="presOf" srcId="{EFE940E3-F2B5-447D-B921-54E7385973D3}" destId="{387A7438-A58D-49A0-A0C6-A94F341580AA}" srcOrd="0" destOrd="0" presId="urn:microsoft.com/office/officeart/2005/8/layout/process1"/>
    <dgm:cxn modelId="{B3E73E76-0C4F-487E-AA6E-7B5E31DC83B8}" type="presOf" srcId="{C99BC27B-B3FC-4E6F-81E5-04376A6AB76C}" destId="{D9A0BCD9-049C-43C7-97C8-F5AFE1A8FBC8}" srcOrd="0" destOrd="0" presId="urn:microsoft.com/office/officeart/2005/8/layout/process1"/>
    <dgm:cxn modelId="{2C999C84-E894-4A7D-AA4B-BF6296634963}" type="presOf" srcId="{7E1D4888-7443-4CB2-8697-0A2DC0C05788}" destId="{96BB7896-2F65-44C2-9E51-83D8630CDE49}" srcOrd="1" destOrd="0" presId="urn:microsoft.com/office/officeart/2005/8/layout/process1"/>
    <dgm:cxn modelId="{1E60AB8F-1EC1-4BC0-B8D8-AA2B956BFDB6}" srcId="{5FFFFAB6-9489-4869-B959-873F9B147EB8}" destId="{C99BC27B-B3FC-4E6F-81E5-04376A6AB76C}" srcOrd="2" destOrd="0" parTransId="{8B728DAF-5487-4C28-ABED-6AEF41313FA3}" sibTransId="{DBB909B7-4D7C-4E49-9388-DD0FF39A20E1}"/>
    <dgm:cxn modelId="{74074395-0674-4739-BE11-B18553CA0DF0}" type="presOf" srcId="{EFE940E3-F2B5-447D-B921-54E7385973D3}" destId="{78EE787F-A037-4813-8620-49C740102273}" srcOrd="1" destOrd="0" presId="urn:microsoft.com/office/officeart/2005/8/layout/process1"/>
    <dgm:cxn modelId="{0DE2E395-CFA3-4213-BE57-EE1ACE8549C1}" srcId="{5FFFFAB6-9489-4869-B959-873F9B147EB8}" destId="{9056AD53-BE1D-4061-9405-36F11C140BEC}" srcOrd="1" destOrd="0" parTransId="{734F5680-BB10-4257-B6A6-BA078AD5CE88}" sibTransId="{7E1D4888-7443-4CB2-8697-0A2DC0C05788}"/>
    <dgm:cxn modelId="{5A9600E6-E877-455A-B00A-2D208DA7BB7C}" type="presOf" srcId="{F21AC801-6243-4369-99A5-6817BC47CB5C}" destId="{91A21CF0-1EDB-47BD-BEDA-1084DAA280F4}" srcOrd="0" destOrd="0" presId="urn:microsoft.com/office/officeart/2005/8/layout/process1"/>
    <dgm:cxn modelId="{DF3098EB-3E3F-4A63-A677-95A13AE4B025}" type="presOf" srcId="{7E1D4888-7443-4CB2-8697-0A2DC0C05788}" destId="{14688B3E-4EBA-4DC3-B6C8-C6FD2D2458AA}" srcOrd="0" destOrd="0" presId="urn:microsoft.com/office/officeart/2005/8/layout/process1"/>
    <dgm:cxn modelId="{D75A00EE-6D56-4C73-A666-8F0BAC48D7B6}" type="presOf" srcId="{DBB909B7-4D7C-4E49-9388-DD0FF39A20E1}" destId="{469E63FC-5C6A-4592-86D3-8FF58DBFA4EB}" srcOrd="1" destOrd="0" presId="urn:microsoft.com/office/officeart/2005/8/layout/process1"/>
    <dgm:cxn modelId="{06A305F5-F7DE-46B0-BEF9-D1CADB583C56}" type="presOf" srcId="{9056AD53-BE1D-4061-9405-36F11C140BEC}" destId="{8DA7E8E1-DA24-4867-9B8E-194BEA5A8BDB}" srcOrd="0" destOrd="0" presId="urn:microsoft.com/office/officeart/2005/8/layout/process1"/>
    <dgm:cxn modelId="{7D6CD5F9-663E-4329-B275-843BF5C27EC0}" type="presOf" srcId="{5FFFFAB6-9489-4869-B959-873F9B147EB8}" destId="{6FD0294D-10DD-455F-8455-CB2F152D78A7}" srcOrd="0" destOrd="0" presId="urn:microsoft.com/office/officeart/2005/8/layout/process1"/>
    <dgm:cxn modelId="{9250592B-88BB-4539-8444-2AC7F31C7B27}" type="presParOf" srcId="{6FD0294D-10DD-455F-8455-CB2F152D78A7}" destId="{91A21CF0-1EDB-47BD-BEDA-1084DAA280F4}" srcOrd="0" destOrd="0" presId="urn:microsoft.com/office/officeart/2005/8/layout/process1"/>
    <dgm:cxn modelId="{4981EFCC-50E6-4665-92AF-33DC275F9717}" type="presParOf" srcId="{6FD0294D-10DD-455F-8455-CB2F152D78A7}" destId="{387A7438-A58D-49A0-A0C6-A94F341580AA}" srcOrd="1" destOrd="0" presId="urn:microsoft.com/office/officeart/2005/8/layout/process1"/>
    <dgm:cxn modelId="{4EF5E5F2-9964-4A3F-AB5C-31A6FF1D3B14}" type="presParOf" srcId="{387A7438-A58D-49A0-A0C6-A94F341580AA}" destId="{78EE787F-A037-4813-8620-49C740102273}" srcOrd="0" destOrd="0" presId="urn:microsoft.com/office/officeart/2005/8/layout/process1"/>
    <dgm:cxn modelId="{2ABF25D7-A52F-48B1-94FB-6ED55488268D}" type="presParOf" srcId="{6FD0294D-10DD-455F-8455-CB2F152D78A7}" destId="{8DA7E8E1-DA24-4867-9B8E-194BEA5A8BDB}" srcOrd="2" destOrd="0" presId="urn:microsoft.com/office/officeart/2005/8/layout/process1"/>
    <dgm:cxn modelId="{967F8542-31C6-4168-83B1-3AE0D30FDCBC}" type="presParOf" srcId="{6FD0294D-10DD-455F-8455-CB2F152D78A7}" destId="{14688B3E-4EBA-4DC3-B6C8-C6FD2D2458AA}" srcOrd="3" destOrd="0" presId="urn:microsoft.com/office/officeart/2005/8/layout/process1"/>
    <dgm:cxn modelId="{EA71CEC2-7674-40C0-A750-63CAD7BC8993}" type="presParOf" srcId="{14688B3E-4EBA-4DC3-B6C8-C6FD2D2458AA}" destId="{96BB7896-2F65-44C2-9E51-83D8630CDE49}" srcOrd="0" destOrd="0" presId="urn:microsoft.com/office/officeart/2005/8/layout/process1"/>
    <dgm:cxn modelId="{2BE89157-90CE-4F83-AC08-5937D4E2A505}" type="presParOf" srcId="{6FD0294D-10DD-455F-8455-CB2F152D78A7}" destId="{D9A0BCD9-049C-43C7-97C8-F5AFE1A8FBC8}" srcOrd="4" destOrd="0" presId="urn:microsoft.com/office/officeart/2005/8/layout/process1"/>
    <dgm:cxn modelId="{353397F6-47F4-47D8-8E86-9048F9B55F81}" type="presParOf" srcId="{6FD0294D-10DD-455F-8455-CB2F152D78A7}" destId="{B612086B-42DF-48D1-9325-D72A53726EE8}" srcOrd="5" destOrd="0" presId="urn:microsoft.com/office/officeart/2005/8/layout/process1"/>
    <dgm:cxn modelId="{070304E0-5503-4680-ADF8-A85E45ED2E3E}" type="presParOf" srcId="{B612086B-42DF-48D1-9325-D72A53726EE8}" destId="{469E63FC-5C6A-4592-86D3-8FF58DBFA4EB}" srcOrd="0" destOrd="0" presId="urn:microsoft.com/office/officeart/2005/8/layout/process1"/>
    <dgm:cxn modelId="{C9A46483-9569-47C7-8CDA-3E95A02CDEF9}" type="presParOf" srcId="{6FD0294D-10DD-455F-8455-CB2F152D78A7}" destId="{6F0614B9-0865-48F0-A5ED-A741F339071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76AC60-8851-4EF2-9548-0C3E3EF124BC}" type="doc">
      <dgm:prSet loTypeId="urn:microsoft.com/office/officeart/2005/8/layout/process1" loCatId="process" qsTypeId="urn:microsoft.com/office/officeart/2005/8/quickstyle/simple5" qsCatId="simple" csTypeId="urn:microsoft.com/office/officeart/2005/8/colors/accent5_2" csCatId="accent5" phldr="1"/>
      <dgm:spPr/>
    </dgm:pt>
    <dgm:pt modelId="{E794F92E-CFD9-4D82-A9C4-FD3E02DF9B47}">
      <dgm:prSet phldrT="[Text]"/>
      <dgm:spPr/>
      <dgm:t>
        <a:bodyPr/>
        <a:lstStyle/>
        <a:p>
          <a:r>
            <a:rPr lang="en-IN" dirty="0"/>
            <a:t>Admin checks and filters the requests</a:t>
          </a:r>
        </a:p>
      </dgm:t>
    </dgm:pt>
    <dgm:pt modelId="{A1408E06-4B01-46BC-BB53-5D3DDEA58892}" type="parTrans" cxnId="{2F473CAD-F307-4B2B-BF1F-0FA50CF1DF93}">
      <dgm:prSet/>
      <dgm:spPr/>
      <dgm:t>
        <a:bodyPr/>
        <a:lstStyle/>
        <a:p>
          <a:endParaRPr lang="en-IN"/>
        </a:p>
      </dgm:t>
    </dgm:pt>
    <dgm:pt modelId="{80C0F8BD-76DE-402F-AF3C-460EF216C835}" type="sibTrans" cxnId="{2F473CAD-F307-4B2B-BF1F-0FA50CF1DF93}">
      <dgm:prSet/>
      <dgm:spPr/>
      <dgm:t>
        <a:bodyPr/>
        <a:lstStyle/>
        <a:p>
          <a:endParaRPr lang="en-IN"/>
        </a:p>
      </dgm:t>
    </dgm:pt>
    <dgm:pt modelId="{0967042C-C9D1-498A-9F17-14035D89A04D}">
      <dgm:prSet phldrT="[Text]"/>
      <dgm:spPr/>
      <dgm:t>
        <a:bodyPr/>
        <a:lstStyle/>
        <a:p>
          <a:r>
            <a:rPr lang="en-IN" dirty="0"/>
            <a:t>Does the billing</a:t>
          </a:r>
        </a:p>
      </dgm:t>
    </dgm:pt>
    <dgm:pt modelId="{5F05A823-EB6E-4AD6-961D-37E8BD094063}" type="parTrans" cxnId="{A0D6BBCA-84AE-4F0B-83EF-EB9B864B4F3D}">
      <dgm:prSet/>
      <dgm:spPr/>
      <dgm:t>
        <a:bodyPr/>
        <a:lstStyle/>
        <a:p>
          <a:endParaRPr lang="en-IN"/>
        </a:p>
      </dgm:t>
    </dgm:pt>
    <dgm:pt modelId="{46D9F5D3-C79F-47F5-A2DD-EEA536D2264C}" type="sibTrans" cxnId="{A0D6BBCA-84AE-4F0B-83EF-EB9B864B4F3D}">
      <dgm:prSet/>
      <dgm:spPr/>
      <dgm:t>
        <a:bodyPr/>
        <a:lstStyle/>
        <a:p>
          <a:endParaRPr lang="en-IN"/>
        </a:p>
      </dgm:t>
    </dgm:pt>
    <dgm:pt modelId="{6D1BD49D-CE8C-4B1C-96E1-D955AB501107}">
      <dgm:prSet phldrT="[Text]"/>
      <dgm:spPr/>
      <dgm:t>
        <a:bodyPr/>
        <a:lstStyle/>
        <a:p>
          <a:r>
            <a:rPr lang="en-IN" dirty="0"/>
            <a:t>Assigns it to the respective delivery person</a:t>
          </a:r>
        </a:p>
      </dgm:t>
    </dgm:pt>
    <dgm:pt modelId="{7EC6CD0C-C001-4ECF-9566-DD06D229CD08}" type="parTrans" cxnId="{46B97B55-5C0C-4A8C-9244-ADBCF7997485}">
      <dgm:prSet/>
      <dgm:spPr/>
      <dgm:t>
        <a:bodyPr/>
        <a:lstStyle/>
        <a:p>
          <a:endParaRPr lang="en-IN"/>
        </a:p>
      </dgm:t>
    </dgm:pt>
    <dgm:pt modelId="{F4BCB84D-E463-4A96-AA15-4647C68F6CF1}" type="sibTrans" cxnId="{46B97B55-5C0C-4A8C-9244-ADBCF7997485}">
      <dgm:prSet/>
      <dgm:spPr/>
      <dgm:t>
        <a:bodyPr/>
        <a:lstStyle/>
        <a:p>
          <a:endParaRPr lang="en-IN"/>
        </a:p>
      </dgm:t>
    </dgm:pt>
    <dgm:pt modelId="{D329C178-41B8-4262-A18D-E0E380DCEC95}" type="pres">
      <dgm:prSet presAssocID="{3A76AC60-8851-4EF2-9548-0C3E3EF124BC}" presName="Name0" presStyleCnt="0">
        <dgm:presLayoutVars>
          <dgm:dir/>
          <dgm:resizeHandles val="exact"/>
        </dgm:presLayoutVars>
      </dgm:prSet>
      <dgm:spPr/>
    </dgm:pt>
    <dgm:pt modelId="{3684435B-490A-4508-A3B3-DBFB35EB1E97}" type="pres">
      <dgm:prSet presAssocID="{E794F92E-CFD9-4D82-A9C4-FD3E02DF9B47}" presName="node" presStyleLbl="node1" presStyleIdx="0" presStyleCnt="3">
        <dgm:presLayoutVars>
          <dgm:bulletEnabled val="1"/>
        </dgm:presLayoutVars>
      </dgm:prSet>
      <dgm:spPr/>
    </dgm:pt>
    <dgm:pt modelId="{7F9B767E-0711-468A-8A98-744A2B094B55}" type="pres">
      <dgm:prSet presAssocID="{80C0F8BD-76DE-402F-AF3C-460EF216C835}" presName="sibTrans" presStyleLbl="sibTrans2D1" presStyleIdx="0" presStyleCnt="2"/>
      <dgm:spPr/>
    </dgm:pt>
    <dgm:pt modelId="{4C760DEF-374E-4FB6-BA08-BB0AF27233F0}" type="pres">
      <dgm:prSet presAssocID="{80C0F8BD-76DE-402F-AF3C-460EF216C835}" presName="connectorText" presStyleLbl="sibTrans2D1" presStyleIdx="0" presStyleCnt="2"/>
      <dgm:spPr/>
    </dgm:pt>
    <dgm:pt modelId="{C77B8039-DCC1-48FD-89D1-6AF2CDB0EA28}" type="pres">
      <dgm:prSet presAssocID="{0967042C-C9D1-498A-9F17-14035D89A04D}" presName="node" presStyleLbl="node1" presStyleIdx="1" presStyleCnt="3">
        <dgm:presLayoutVars>
          <dgm:bulletEnabled val="1"/>
        </dgm:presLayoutVars>
      </dgm:prSet>
      <dgm:spPr/>
    </dgm:pt>
    <dgm:pt modelId="{BDE7C2CE-AA45-4138-A475-D1C0F2F3E9FC}" type="pres">
      <dgm:prSet presAssocID="{46D9F5D3-C79F-47F5-A2DD-EEA536D2264C}" presName="sibTrans" presStyleLbl="sibTrans2D1" presStyleIdx="1" presStyleCnt="2"/>
      <dgm:spPr/>
    </dgm:pt>
    <dgm:pt modelId="{755218B9-A6FF-43A6-9BA0-5879B67C9B98}" type="pres">
      <dgm:prSet presAssocID="{46D9F5D3-C79F-47F5-A2DD-EEA536D2264C}" presName="connectorText" presStyleLbl="sibTrans2D1" presStyleIdx="1" presStyleCnt="2"/>
      <dgm:spPr/>
    </dgm:pt>
    <dgm:pt modelId="{7126DE9B-18B6-49C9-826A-868D6170BF8F}" type="pres">
      <dgm:prSet presAssocID="{6D1BD49D-CE8C-4B1C-96E1-D955AB501107}" presName="node" presStyleLbl="node1" presStyleIdx="2" presStyleCnt="3">
        <dgm:presLayoutVars>
          <dgm:bulletEnabled val="1"/>
        </dgm:presLayoutVars>
      </dgm:prSet>
      <dgm:spPr/>
    </dgm:pt>
  </dgm:ptLst>
  <dgm:cxnLst>
    <dgm:cxn modelId="{785E861A-83A2-4911-83F9-77230F20BB82}" type="presOf" srcId="{46D9F5D3-C79F-47F5-A2DD-EEA536D2264C}" destId="{755218B9-A6FF-43A6-9BA0-5879B67C9B98}" srcOrd="1" destOrd="0" presId="urn:microsoft.com/office/officeart/2005/8/layout/process1"/>
    <dgm:cxn modelId="{3EFDE833-B27B-4153-A638-E50DDCCE60E7}" type="presOf" srcId="{6D1BD49D-CE8C-4B1C-96E1-D955AB501107}" destId="{7126DE9B-18B6-49C9-826A-868D6170BF8F}" srcOrd="0" destOrd="0" presId="urn:microsoft.com/office/officeart/2005/8/layout/process1"/>
    <dgm:cxn modelId="{46B97B55-5C0C-4A8C-9244-ADBCF7997485}" srcId="{3A76AC60-8851-4EF2-9548-0C3E3EF124BC}" destId="{6D1BD49D-CE8C-4B1C-96E1-D955AB501107}" srcOrd="2" destOrd="0" parTransId="{7EC6CD0C-C001-4ECF-9566-DD06D229CD08}" sibTransId="{F4BCB84D-E463-4A96-AA15-4647C68F6CF1}"/>
    <dgm:cxn modelId="{05ECA692-07AA-49B6-9C43-5824FFF398A3}" type="presOf" srcId="{0967042C-C9D1-498A-9F17-14035D89A04D}" destId="{C77B8039-DCC1-48FD-89D1-6AF2CDB0EA28}" srcOrd="0" destOrd="0" presId="urn:microsoft.com/office/officeart/2005/8/layout/process1"/>
    <dgm:cxn modelId="{9927B196-4729-440E-8384-6774D417BAB7}" type="presOf" srcId="{80C0F8BD-76DE-402F-AF3C-460EF216C835}" destId="{4C760DEF-374E-4FB6-BA08-BB0AF27233F0}" srcOrd="1" destOrd="0" presId="urn:microsoft.com/office/officeart/2005/8/layout/process1"/>
    <dgm:cxn modelId="{2F473CAD-F307-4B2B-BF1F-0FA50CF1DF93}" srcId="{3A76AC60-8851-4EF2-9548-0C3E3EF124BC}" destId="{E794F92E-CFD9-4D82-A9C4-FD3E02DF9B47}" srcOrd="0" destOrd="0" parTransId="{A1408E06-4B01-46BC-BB53-5D3DDEA58892}" sibTransId="{80C0F8BD-76DE-402F-AF3C-460EF216C835}"/>
    <dgm:cxn modelId="{A0D6BBCA-84AE-4F0B-83EF-EB9B864B4F3D}" srcId="{3A76AC60-8851-4EF2-9548-0C3E3EF124BC}" destId="{0967042C-C9D1-498A-9F17-14035D89A04D}" srcOrd="1" destOrd="0" parTransId="{5F05A823-EB6E-4AD6-961D-37E8BD094063}" sibTransId="{46D9F5D3-C79F-47F5-A2DD-EEA536D2264C}"/>
    <dgm:cxn modelId="{58A2C3CE-A6C8-4EED-BA9E-B8C6C163C6D4}" type="presOf" srcId="{46D9F5D3-C79F-47F5-A2DD-EEA536D2264C}" destId="{BDE7C2CE-AA45-4138-A475-D1C0F2F3E9FC}" srcOrd="0" destOrd="0" presId="urn:microsoft.com/office/officeart/2005/8/layout/process1"/>
    <dgm:cxn modelId="{2A4B7BD8-920B-4A5B-B9C6-73F3BDFF74E0}" type="presOf" srcId="{E794F92E-CFD9-4D82-A9C4-FD3E02DF9B47}" destId="{3684435B-490A-4508-A3B3-DBFB35EB1E97}" srcOrd="0" destOrd="0" presId="urn:microsoft.com/office/officeart/2005/8/layout/process1"/>
    <dgm:cxn modelId="{784101E0-8980-4CF5-A259-B5D27EE98C10}" type="presOf" srcId="{3A76AC60-8851-4EF2-9548-0C3E3EF124BC}" destId="{D329C178-41B8-4262-A18D-E0E380DCEC95}" srcOrd="0" destOrd="0" presId="urn:microsoft.com/office/officeart/2005/8/layout/process1"/>
    <dgm:cxn modelId="{B49AD5E5-DFE4-40BF-A582-E68627F015F9}" type="presOf" srcId="{80C0F8BD-76DE-402F-AF3C-460EF216C835}" destId="{7F9B767E-0711-468A-8A98-744A2B094B55}" srcOrd="0" destOrd="0" presId="urn:microsoft.com/office/officeart/2005/8/layout/process1"/>
    <dgm:cxn modelId="{DCC56822-0E54-4E7B-84EE-F3C07BE4C22F}" type="presParOf" srcId="{D329C178-41B8-4262-A18D-E0E380DCEC95}" destId="{3684435B-490A-4508-A3B3-DBFB35EB1E97}" srcOrd="0" destOrd="0" presId="urn:microsoft.com/office/officeart/2005/8/layout/process1"/>
    <dgm:cxn modelId="{C50E156D-54A9-49BE-9AD0-2754C849C9DC}" type="presParOf" srcId="{D329C178-41B8-4262-A18D-E0E380DCEC95}" destId="{7F9B767E-0711-468A-8A98-744A2B094B55}" srcOrd="1" destOrd="0" presId="urn:microsoft.com/office/officeart/2005/8/layout/process1"/>
    <dgm:cxn modelId="{85F34823-F20F-4D8B-9648-B5632CA7C42E}" type="presParOf" srcId="{7F9B767E-0711-468A-8A98-744A2B094B55}" destId="{4C760DEF-374E-4FB6-BA08-BB0AF27233F0}" srcOrd="0" destOrd="0" presId="urn:microsoft.com/office/officeart/2005/8/layout/process1"/>
    <dgm:cxn modelId="{5F65B8E0-D6C7-4FB7-BD35-A12B09A6126C}" type="presParOf" srcId="{D329C178-41B8-4262-A18D-E0E380DCEC95}" destId="{C77B8039-DCC1-48FD-89D1-6AF2CDB0EA28}" srcOrd="2" destOrd="0" presId="urn:microsoft.com/office/officeart/2005/8/layout/process1"/>
    <dgm:cxn modelId="{B38E2CC9-0D64-4A1D-A3CC-24F7EBEEA717}" type="presParOf" srcId="{D329C178-41B8-4262-A18D-E0E380DCEC95}" destId="{BDE7C2CE-AA45-4138-A475-D1C0F2F3E9FC}" srcOrd="3" destOrd="0" presId="urn:microsoft.com/office/officeart/2005/8/layout/process1"/>
    <dgm:cxn modelId="{8B045574-DE5D-4C83-B2F3-386519789C53}" type="presParOf" srcId="{BDE7C2CE-AA45-4138-A475-D1C0F2F3E9FC}" destId="{755218B9-A6FF-43A6-9BA0-5879B67C9B98}" srcOrd="0" destOrd="0" presId="urn:microsoft.com/office/officeart/2005/8/layout/process1"/>
    <dgm:cxn modelId="{10BFD452-AC76-4217-8E04-8AB09C2DB035}" type="presParOf" srcId="{D329C178-41B8-4262-A18D-E0E380DCEC95}" destId="{7126DE9B-18B6-49C9-826A-868D6170BF8F}"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21CF0-1EDB-47BD-BEDA-1084DAA280F4}">
      <dsp:nvSpPr>
        <dsp:cNvPr id="0" name=""/>
        <dsp:cNvSpPr/>
      </dsp:nvSpPr>
      <dsp:spPr>
        <a:xfrm>
          <a:off x="4219" y="493788"/>
          <a:ext cx="1844761" cy="1106857"/>
        </a:xfrm>
        <a:prstGeom prst="roundRect">
          <a:avLst>
            <a:gd name="adj" fmla="val 10000"/>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User can select products and its quantity</a:t>
          </a:r>
        </a:p>
      </dsp:txBody>
      <dsp:txXfrm>
        <a:off x="36638" y="526207"/>
        <a:ext cx="1779923" cy="1042019"/>
      </dsp:txXfrm>
    </dsp:sp>
    <dsp:sp modelId="{387A7438-A58D-49A0-A0C6-A94F341580AA}">
      <dsp:nvSpPr>
        <dsp:cNvPr id="0" name=""/>
        <dsp:cNvSpPr/>
      </dsp:nvSpPr>
      <dsp:spPr>
        <a:xfrm>
          <a:off x="2033457" y="818467"/>
          <a:ext cx="391089" cy="457500"/>
        </a:xfrm>
        <a:prstGeom prst="rightArrow">
          <a:avLst>
            <a:gd name="adj1" fmla="val 60000"/>
            <a:gd name="adj2" fmla="val 50000"/>
          </a:avLst>
        </a:prstGeom>
        <a:blipFill>
          <a:blip xmlns:r="http://schemas.openxmlformats.org/officeDocument/2006/relationships" r:embed="rId1">
            <a:duotone>
              <a:schemeClr val="accent4">
                <a:tint val="60000"/>
                <a:hueOff val="0"/>
                <a:satOff val="0"/>
                <a:lumOff val="0"/>
                <a:alphaOff val="0"/>
                <a:shade val="74000"/>
                <a:satMod val="130000"/>
                <a:lumMod val="90000"/>
              </a:schemeClr>
              <a:schemeClr val="accent4">
                <a:tint val="60000"/>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033457" y="909967"/>
        <a:ext cx="273762" cy="274500"/>
      </dsp:txXfrm>
    </dsp:sp>
    <dsp:sp modelId="{8DA7E8E1-DA24-4867-9B8E-194BEA5A8BDB}">
      <dsp:nvSpPr>
        <dsp:cNvPr id="0" name=""/>
        <dsp:cNvSpPr/>
      </dsp:nvSpPr>
      <dsp:spPr>
        <a:xfrm>
          <a:off x="2586885" y="493788"/>
          <a:ext cx="1844761" cy="1106857"/>
        </a:xfrm>
        <a:prstGeom prst="roundRect">
          <a:avLst>
            <a:gd name="adj" fmla="val 10000"/>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Net amount will be displayed</a:t>
          </a:r>
        </a:p>
      </dsp:txBody>
      <dsp:txXfrm>
        <a:off x="2619304" y="526207"/>
        <a:ext cx="1779923" cy="1042019"/>
      </dsp:txXfrm>
    </dsp:sp>
    <dsp:sp modelId="{14688B3E-4EBA-4DC3-B6C8-C6FD2D2458AA}">
      <dsp:nvSpPr>
        <dsp:cNvPr id="0" name=""/>
        <dsp:cNvSpPr/>
      </dsp:nvSpPr>
      <dsp:spPr>
        <a:xfrm>
          <a:off x="4616123" y="818467"/>
          <a:ext cx="391089" cy="457500"/>
        </a:xfrm>
        <a:prstGeom prst="rightArrow">
          <a:avLst>
            <a:gd name="adj1" fmla="val 60000"/>
            <a:gd name="adj2" fmla="val 50000"/>
          </a:avLst>
        </a:prstGeom>
        <a:blipFill>
          <a:blip xmlns:r="http://schemas.openxmlformats.org/officeDocument/2006/relationships" r:embed="rId1">
            <a:duotone>
              <a:schemeClr val="accent4">
                <a:tint val="60000"/>
                <a:hueOff val="0"/>
                <a:satOff val="0"/>
                <a:lumOff val="0"/>
                <a:alphaOff val="0"/>
                <a:shade val="74000"/>
                <a:satMod val="130000"/>
                <a:lumMod val="90000"/>
              </a:schemeClr>
              <a:schemeClr val="accent4">
                <a:tint val="60000"/>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616123" y="909967"/>
        <a:ext cx="273762" cy="274500"/>
      </dsp:txXfrm>
    </dsp:sp>
    <dsp:sp modelId="{D9A0BCD9-049C-43C7-97C8-F5AFE1A8FBC8}">
      <dsp:nvSpPr>
        <dsp:cNvPr id="0" name=""/>
        <dsp:cNvSpPr/>
      </dsp:nvSpPr>
      <dsp:spPr>
        <a:xfrm>
          <a:off x="5169552" y="493788"/>
          <a:ext cx="1844761" cy="1106857"/>
        </a:xfrm>
        <a:prstGeom prst="roundRect">
          <a:avLst>
            <a:gd name="adj" fmla="val 10000"/>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Place the request</a:t>
          </a:r>
        </a:p>
      </dsp:txBody>
      <dsp:txXfrm>
        <a:off x="5201971" y="526207"/>
        <a:ext cx="1779923" cy="1042019"/>
      </dsp:txXfrm>
    </dsp:sp>
    <dsp:sp modelId="{B612086B-42DF-48D1-9325-D72A53726EE8}">
      <dsp:nvSpPr>
        <dsp:cNvPr id="0" name=""/>
        <dsp:cNvSpPr/>
      </dsp:nvSpPr>
      <dsp:spPr>
        <a:xfrm>
          <a:off x="7198790" y="818467"/>
          <a:ext cx="391089" cy="457500"/>
        </a:xfrm>
        <a:prstGeom prst="rightArrow">
          <a:avLst>
            <a:gd name="adj1" fmla="val 60000"/>
            <a:gd name="adj2" fmla="val 50000"/>
          </a:avLst>
        </a:prstGeom>
        <a:blipFill>
          <a:blip xmlns:r="http://schemas.openxmlformats.org/officeDocument/2006/relationships" r:embed="rId1">
            <a:duotone>
              <a:schemeClr val="accent4">
                <a:tint val="60000"/>
                <a:hueOff val="0"/>
                <a:satOff val="0"/>
                <a:lumOff val="0"/>
                <a:alphaOff val="0"/>
                <a:shade val="74000"/>
                <a:satMod val="130000"/>
                <a:lumMod val="90000"/>
              </a:schemeClr>
              <a:schemeClr val="accent4">
                <a:tint val="60000"/>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7198790" y="909967"/>
        <a:ext cx="273762" cy="274500"/>
      </dsp:txXfrm>
    </dsp:sp>
    <dsp:sp modelId="{6F0614B9-0865-48F0-A5ED-A741F339071A}">
      <dsp:nvSpPr>
        <dsp:cNvPr id="0" name=""/>
        <dsp:cNvSpPr/>
      </dsp:nvSpPr>
      <dsp:spPr>
        <a:xfrm>
          <a:off x="7752218" y="493788"/>
          <a:ext cx="1844761" cy="1106857"/>
        </a:xfrm>
        <a:prstGeom prst="roundRect">
          <a:avLst>
            <a:gd name="adj" fmla="val 10000"/>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User can track the request</a:t>
          </a:r>
        </a:p>
      </dsp:txBody>
      <dsp:txXfrm>
        <a:off x="7784637" y="526207"/>
        <a:ext cx="1779923" cy="10420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4435B-490A-4508-A3B3-DBFB35EB1E97}">
      <dsp:nvSpPr>
        <dsp:cNvPr id="0" name=""/>
        <dsp:cNvSpPr/>
      </dsp:nvSpPr>
      <dsp:spPr>
        <a:xfrm>
          <a:off x="7143" y="0"/>
          <a:ext cx="2135187" cy="967667"/>
        </a:xfrm>
        <a:prstGeom prst="roundRect">
          <a:avLst>
            <a:gd name="adj" fmla="val 10000"/>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Admin checks and filters the requests</a:t>
          </a:r>
        </a:p>
      </dsp:txBody>
      <dsp:txXfrm>
        <a:off x="35485" y="28342"/>
        <a:ext cx="2078503" cy="910983"/>
      </dsp:txXfrm>
    </dsp:sp>
    <dsp:sp modelId="{7F9B767E-0711-468A-8A98-744A2B094B55}">
      <dsp:nvSpPr>
        <dsp:cNvPr id="0" name=""/>
        <dsp:cNvSpPr/>
      </dsp:nvSpPr>
      <dsp:spPr>
        <a:xfrm>
          <a:off x="2355850" y="219070"/>
          <a:ext cx="452659" cy="529526"/>
        </a:xfrm>
        <a:prstGeom prst="rightArrow">
          <a:avLst>
            <a:gd name="adj1" fmla="val 60000"/>
            <a:gd name="adj2" fmla="val 50000"/>
          </a:avLst>
        </a:prstGeom>
        <a:blipFill>
          <a:blip xmlns:r="http://schemas.openxmlformats.org/officeDocument/2006/relationships" r:embed="rId1">
            <a:duotone>
              <a:schemeClr val="accent5">
                <a:tint val="60000"/>
                <a:hueOff val="0"/>
                <a:satOff val="0"/>
                <a:lumOff val="0"/>
                <a:alphaOff val="0"/>
                <a:shade val="74000"/>
                <a:satMod val="130000"/>
                <a:lumMod val="90000"/>
              </a:schemeClr>
              <a:schemeClr val="accent5">
                <a:tint val="60000"/>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2355850" y="324975"/>
        <a:ext cx="316861" cy="317716"/>
      </dsp:txXfrm>
    </dsp:sp>
    <dsp:sp modelId="{C77B8039-DCC1-48FD-89D1-6AF2CDB0EA28}">
      <dsp:nvSpPr>
        <dsp:cNvPr id="0" name=""/>
        <dsp:cNvSpPr/>
      </dsp:nvSpPr>
      <dsp:spPr>
        <a:xfrm>
          <a:off x="2996406" y="0"/>
          <a:ext cx="2135187" cy="967667"/>
        </a:xfrm>
        <a:prstGeom prst="roundRect">
          <a:avLst>
            <a:gd name="adj" fmla="val 10000"/>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Does the billing</a:t>
          </a:r>
        </a:p>
      </dsp:txBody>
      <dsp:txXfrm>
        <a:off x="3024748" y="28342"/>
        <a:ext cx="2078503" cy="910983"/>
      </dsp:txXfrm>
    </dsp:sp>
    <dsp:sp modelId="{BDE7C2CE-AA45-4138-A475-D1C0F2F3E9FC}">
      <dsp:nvSpPr>
        <dsp:cNvPr id="0" name=""/>
        <dsp:cNvSpPr/>
      </dsp:nvSpPr>
      <dsp:spPr>
        <a:xfrm>
          <a:off x="5345112" y="219070"/>
          <a:ext cx="452659" cy="529526"/>
        </a:xfrm>
        <a:prstGeom prst="rightArrow">
          <a:avLst>
            <a:gd name="adj1" fmla="val 60000"/>
            <a:gd name="adj2" fmla="val 50000"/>
          </a:avLst>
        </a:prstGeom>
        <a:blipFill>
          <a:blip xmlns:r="http://schemas.openxmlformats.org/officeDocument/2006/relationships" r:embed="rId1">
            <a:duotone>
              <a:schemeClr val="accent5">
                <a:tint val="60000"/>
                <a:hueOff val="0"/>
                <a:satOff val="0"/>
                <a:lumOff val="0"/>
                <a:alphaOff val="0"/>
                <a:shade val="74000"/>
                <a:satMod val="130000"/>
                <a:lumMod val="90000"/>
              </a:schemeClr>
              <a:schemeClr val="accent5">
                <a:tint val="60000"/>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5345112" y="324975"/>
        <a:ext cx="316861" cy="317716"/>
      </dsp:txXfrm>
    </dsp:sp>
    <dsp:sp modelId="{7126DE9B-18B6-49C9-826A-868D6170BF8F}">
      <dsp:nvSpPr>
        <dsp:cNvPr id="0" name=""/>
        <dsp:cNvSpPr/>
      </dsp:nvSpPr>
      <dsp:spPr>
        <a:xfrm>
          <a:off x="5985668" y="0"/>
          <a:ext cx="2135187" cy="967667"/>
        </a:xfrm>
        <a:prstGeom prst="roundRect">
          <a:avLst>
            <a:gd name="adj" fmla="val 10000"/>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Assigns it to the respective delivery person</a:t>
          </a:r>
        </a:p>
      </dsp:txBody>
      <dsp:txXfrm>
        <a:off x="6014010" y="28342"/>
        <a:ext cx="2078503" cy="9109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FE9B-5F4C-4F74-AFDD-35553DA7B725}"/>
              </a:ext>
            </a:extLst>
          </p:cNvPr>
          <p:cNvSpPr>
            <a:spLocks noGrp="1"/>
          </p:cNvSpPr>
          <p:nvPr>
            <p:ph type="ctrTitle"/>
          </p:nvPr>
        </p:nvSpPr>
        <p:spPr/>
        <p:txBody>
          <a:bodyPr/>
          <a:lstStyle/>
          <a:p>
            <a:r>
              <a:rPr lang="en-IN" dirty="0"/>
              <a:t>MOBILE MARKET</a:t>
            </a:r>
          </a:p>
        </p:txBody>
      </p:sp>
      <p:sp>
        <p:nvSpPr>
          <p:cNvPr id="3" name="Subtitle 2">
            <a:extLst>
              <a:ext uri="{FF2B5EF4-FFF2-40B4-BE49-F238E27FC236}">
                <a16:creationId xmlns:a16="http://schemas.microsoft.com/office/drawing/2014/main" id="{F7047EB0-5C29-4583-AFFF-61B5A80A524A}"/>
              </a:ext>
            </a:extLst>
          </p:cNvPr>
          <p:cNvSpPr>
            <a:spLocks noGrp="1"/>
          </p:cNvSpPr>
          <p:nvPr>
            <p:ph type="subTitle" idx="1"/>
          </p:nvPr>
        </p:nvSpPr>
        <p:spPr/>
        <p:txBody>
          <a:bodyPr/>
          <a:lstStyle/>
          <a:p>
            <a:r>
              <a:rPr lang="en-IN" dirty="0"/>
              <a:t>CALLFORCODE-2020</a:t>
            </a:r>
          </a:p>
          <a:p>
            <a:r>
              <a:rPr lang="en-IN" dirty="0"/>
              <a:t>TEAM-PVNLM</a:t>
            </a:r>
          </a:p>
        </p:txBody>
      </p:sp>
    </p:spTree>
    <p:extLst>
      <p:ext uri="{BB962C8B-B14F-4D97-AF65-F5344CB8AC3E}">
        <p14:creationId xmlns:p14="http://schemas.microsoft.com/office/powerpoint/2010/main" val="277925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BC86-9BED-4815-9E44-D9C82D9A65EC}"/>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B6D83B85-5C31-44E0-8DE5-83E787CBA96F}"/>
              </a:ext>
            </a:extLst>
          </p:cNvPr>
          <p:cNvSpPr>
            <a:spLocks noGrp="1"/>
          </p:cNvSpPr>
          <p:nvPr>
            <p:ph idx="1"/>
          </p:nvPr>
        </p:nvSpPr>
        <p:spPr/>
        <p:txBody>
          <a:bodyPr/>
          <a:lstStyle/>
          <a:p>
            <a:r>
              <a:rPr lang="en-IN" dirty="0"/>
              <a:t>Mobile Market is a web-based application that aims to reduce crowding in public places by delivering the requested essentials at their doorstep.</a:t>
            </a:r>
          </a:p>
          <a:p>
            <a:r>
              <a:rPr lang="en-IN" dirty="0"/>
              <a:t>Users could request for the needed things in the app. It then gets notified to the common market hub of user’s area. The requested things are packed and delivered to user’s location.</a:t>
            </a:r>
          </a:p>
          <a:p>
            <a:r>
              <a:rPr lang="en-IN" dirty="0"/>
              <a:t>Navigation is provided between the user and the delivery person.</a:t>
            </a:r>
          </a:p>
        </p:txBody>
      </p:sp>
    </p:spTree>
    <p:extLst>
      <p:ext uri="{BB962C8B-B14F-4D97-AF65-F5344CB8AC3E}">
        <p14:creationId xmlns:p14="http://schemas.microsoft.com/office/powerpoint/2010/main" val="357722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AE57-9576-495E-BB02-06514FA0B164}"/>
              </a:ext>
            </a:extLst>
          </p:cNvPr>
          <p:cNvSpPr>
            <a:spLocks noGrp="1"/>
          </p:cNvSpPr>
          <p:nvPr>
            <p:ph type="title"/>
          </p:nvPr>
        </p:nvSpPr>
        <p:spPr/>
        <p:txBody>
          <a:bodyPr/>
          <a:lstStyle/>
          <a:p>
            <a:r>
              <a:rPr lang="en-IN" dirty="0"/>
              <a:t>DESIGN DIAGRAM</a:t>
            </a:r>
          </a:p>
        </p:txBody>
      </p:sp>
      <p:graphicFrame>
        <p:nvGraphicFramePr>
          <p:cNvPr id="4" name="Content Placeholder 3">
            <a:extLst>
              <a:ext uri="{FF2B5EF4-FFF2-40B4-BE49-F238E27FC236}">
                <a16:creationId xmlns:a16="http://schemas.microsoft.com/office/drawing/2014/main" id="{F5D044E5-8AEA-4716-B9EA-8B7660CB1227}"/>
              </a:ext>
            </a:extLst>
          </p:cNvPr>
          <p:cNvGraphicFramePr>
            <a:graphicFrameLocks noGrp="1"/>
          </p:cNvGraphicFramePr>
          <p:nvPr>
            <p:ph idx="1"/>
            <p:extLst>
              <p:ext uri="{D42A27DB-BD31-4B8C-83A1-F6EECF244321}">
                <p14:modId xmlns:p14="http://schemas.microsoft.com/office/powerpoint/2010/main" val="2884059259"/>
              </p:ext>
            </p:extLst>
          </p:nvPr>
        </p:nvGraphicFramePr>
        <p:xfrm>
          <a:off x="1295400" y="2557464"/>
          <a:ext cx="9601200" cy="2094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AC3DC500-107A-4A20-A8BB-571B3340A870}"/>
              </a:ext>
            </a:extLst>
          </p:cNvPr>
          <p:cNvGraphicFramePr/>
          <p:nvPr>
            <p:extLst>
              <p:ext uri="{D42A27DB-BD31-4B8C-83A1-F6EECF244321}">
                <p14:modId xmlns:p14="http://schemas.microsoft.com/office/powerpoint/2010/main" val="4047100087"/>
              </p:ext>
            </p:extLst>
          </p:nvPr>
        </p:nvGraphicFramePr>
        <p:xfrm>
          <a:off x="2032000" y="4563121"/>
          <a:ext cx="8128000" cy="967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2813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20FF-7593-40EF-BF04-5EA57312ED9D}"/>
              </a:ext>
            </a:extLst>
          </p:cNvPr>
          <p:cNvSpPr>
            <a:spLocks noGrp="1"/>
          </p:cNvSpPr>
          <p:nvPr>
            <p:ph type="title"/>
          </p:nvPr>
        </p:nvSpPr>
        <p:spPr/>
        <p:txBody>
          <a:bodyPr>
            <a:normAutofit/>
          </a:bodyPr>
          <a:lstStyle/>
          <a:p>
            <a:r>
              <a:rPr lang="en-IN" dirty="0"/>
              <a:t>TECHNOLOGY STACK</a:t>
            </a:r>
          </a:p>
        </p:txBody>
      </p:sp>
      <p:sp>
        <p:nvSpPr>
          <p:cNvPr id="3" name="Content Placeholder 2">
            <a:extLst>
              <a:ext uri="{FF2B5EF4-FFF2-40B4-BE49-F238E27FC236}">
                <a16:creationId xmlns:a16="http://schemas.microsoft.com/office/drawing/2014/main" id="{40E11294-5949-473E-BADE-EB8988AD21E0}"/>
              </a:ext>
            </a:extLst>
          </p:cNvPr>
          <p:cNvSpPr>
            <a:spLocks noGrp="1"/>
          </p:cNvSpPr>
          <p:nvPr>
            <p:ph idx="1"/>
          </p:nvPr>
        </p:nvSpPr>
        <p:spPr/>
        <p:txBody>
          <a:bodyPr/>
          <a:lstStyle/>
          <a:p>
            <a:r>
              <a:rPr lang="en-IN" dirty="0"/>
              <a:t>Angular </a:t>
            </a:r>
          </a:p>
          <a:p>
            <a:r>
              <a:rPr lang="en-IN" dirty="0"/>
              <a:t>Spring Boot </a:t>
            </a:r>
          </a:p>
          <a:p>
            <a:r>
              <a:rPr lang="en-IN" dirty="0"/>
              <a:t>IBM Cloudant </a:t>
            </a:r>
          </a:p>
          <a:p>
            <a:r>
              <a:rPr lang="en-IN" dirty="0"/>
              <a:t>Here Location Services</a:t>
            </a:r>
          </a:p>
          <a:p>
            <a:endParaRPr lang="en-IN" dirty="0"/>
          </a:p>
        </p:txBody>
      </p:sp>
    </p:spTree>
    <p:extLst>
      <p:ext uri="{BB962C8B-B14F-4D97-AF65-F5344CB8AC3E}">
        <p14:creationId xmlns:p14="http://schemas.microsoft.com/office/powerpoint/2010/main" val="82869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141B-6268-4DFC-B35B-82F1182556C1}"/>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0B4EC55D-00CB-49A5-AE99-C5556A060230}"/>
              </a:ext>
            </a:extLst>
          </p:cNvPr>
          <p:cNvSpPr>
            <a:spLocks noGrp="1"/>
          </p:cNvSpPr>
          <p:nvPr>
            <p:ph idx="1"/>
          </p:nvPr>
        </p:nvSpPr>
        <p:spPr/>
        <p:txBody>
          <a:bodyPr/>
          <a:lstStyle/>
          <a:p>
            <a:r>
              <a:rPr lang="en-IN" dirty="0"/>
              <a:t>Suitable for lockdown situations that urges people to stay at home while catering the essentials.</a:t>
            </a:r>
          </a:p>
          <a:p>
            <a:r>
              <a:rPr lang="en-IN" dirty="0"/>
              <a:t>Avoids crowding at public places, even after lockdown.</a:t>
            </a:r>
          </a:p>
          <a:p>
            <a:r>
              <a:rPr lang="en-IN" dirty="0"/>
              <a:t>Brings in a concept of centralised system of trading.</a:t>
            </a:r>
          </a:p>
          <a:p>
            <a:endParaRPr lang="en-IN" dirty="0"/>
          </a:p>
          <a:p>
            <a:endParaRPr lang="en-IN" dirty="0"/>
          </a:p>
        </p:txBody>
      </p:sp>
    </p:spTree>
    <p:extLst>
      <p:ext uri="{BB962C8B-B14F-4D97-AF65-F5344CB8AC3E}">
        <p14:creationId xmlns:p14="http://schemas.microsoft.com/office/powerpoint/2010/main" val="275463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2BBD-3588-4C76-9891-5D506311B5AB}"/>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E0516E07-D45E-4950-9D9D-6E4642AFF69C}"/>
              </a:ext>
            </a:extLst>
          </p:cNvPr>
          <p:cNvSpPr>
            <a:spLocks noGrp="1"/>
          </p:cNvSpPr>
          <p:nvPr>
            <p:ph idx="1"/>
          </p:nvPr>
        </p:nvSpPr>
        <p:spPr/>
        <p:txBody>
          <a:bodyPr/>
          <a:lstStyle/>
          <a:p>
            <a:r>
              <a:rPr lang="en-IN" dirty="0"/>
              <a:t>It can be converted to a mobile-based app.</a:t>
            </a:r>
          </a:p>
          <a:p>
            <a:r>
              <a:rPr lang="en-IN" dirty="0"/>
              <a:t>Product’s database scope can be increased to cater to any sort of requirements.</a:t>
            </a:r>
          </a:p>
          <a:p>
            <a:endParaRPr lang="en-IN" dirty="0"/>
          </a:p>
          <a:p>
            <a:endParaRPr lang="en-IN" dirty="0"/>
          </a:p>
        </p:txBody>
      </p:sp>
    </p:spTree>
    <p:extLst>
      <p:ext uri="{BB962C8B-B14F-4D97-AF65-F5344CB8AC3E}">
        <p14:creationId xmlns:p14="http://schemas.microsoft.com/office/powerpoint/2010/main" val="228393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TotalTime>
  <Words>185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MOBILE MARKET</vt:lpstr>
      <vt:lpstr>ABSTRACT </vt:lpstr>
      <vt:lpstr>DESIGN DIAGRAM</vt:lpstr>
      <vt:lpstr>TECHNOLOGY STACK</vt:lpstr>
      <vt:lpstr>ADVANTAGES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S</dc:creator>
  <cp:lastModifiedBy>Pallavi S</cp:lastModifiedBy>
  <cp:revision>8</cp:revision>
  <dcterms:created xsi:type="dcterms:W3CDTF">2020-04-22T11:20:59Z</dcterms:created>
  <dcterms:modified xsi:type="dcterms:W3CDTF">2020-04-22T16:45:45Z</dcterms:modified>
</cp:coreProperties>
</file>