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51640-A957-4757-8CC7-F080138A2EE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C3976-E366-4035-AAA7-96E26A000EF5}">
      <dgm:prSet/>
      <dgm:spPr/>
      <dgm:t>
        <a:bodyPr/>
        <a:lstStyle/>
        <a:p>
          <a:r>
            <a:rPr lang="en-US" b="0" i="0" baseline="0"/>
            <a:t>Maximize your throughput and only release clean code and analyzes branches and decorates pull requests</a:t>
          </a:r>
          <a:endParaRPr lang="en-US"/>
        </a:p>
      </dgm:t>
    </dgm:pt>
    <dgm:pt modelId="{C0A54294-8690-42D6-89D9-0E9554C589E7}" type="parTrans" cxnId="{419E2A0A-EAA4-4508-BF23-6DADF60A21F9}">
      <dgm:prSet/>
      <dgm:spPr/>
      <dgm:t>
        <a:bodyPr/>
        <a:lstStyle/>
        <a:p>
          <a:endParaRPr lang="en-US"/>
        </a:p>
      </dgm:t>
    </dgm:pt>
    <dgm:pt modelId="{3A44A305-B2FC-46A1-8E62-9BF4B60DC32A}" type="sibTrans" cxnId="{419E2A0A-EAA4-4508-BF23-6DADF60A21F9}">
      <dgm:prSet/>
      <dgm:spPr/>
      <dgm:t>
        <a:bodyPr/>
        <a:lstStyle/>
        <a:p>
          <a:endParaRPr lang="en-US"/>
        </a:p>
      </dgm:t>
    </dgm:pt>
    <dgm:pt modelId="{AF337381-60D3-4DD6-B84D-44D0A514BF96}">
      <dgm:prSet/>
      <dgm:spPr/>
      <dgm:t>
        <a:bodyPr/>
        <a:lstStyle/>
        <a:p>
          <a:r>
            <a:rPr lang="en-US" b="1" i="0" baseline="0"/>
            <a:t>Code Quality: </a:t>
          </a:r>
          <a:r>
            <a:rPr lang="en-US" b="0" i="0" baseline="0"/>
            <a:t>Catch tricky bugs to prevent undefined behaviors from impacting end-users.</a:t>
          </a:r>
          <a:endParaRPr lang="en-US"/>
        </a:p>
      </dgm:t>
    </dgm:pt>
    <dgm:pt modelId="{3F36C14F-12A2-4640-82D8-5A56B59FD0C8}" type="parTrans" cxnId="{52CD019D-7829-47BC-A9A2-6AA68F8B0AD5}">
      <dgm:prSet/>
      <dgm:spPr/>
      <dgm:t>
        <a:bodyPr/>
        <a:lstStyle/>
        <a:p>
          <a:endParaRPr lang="en-US"/>
        </a:p>
      </dgm:t>
    </dgm:pt>
    <dgm:pt modelId="{3383F865-2E07-4B82-B936-C56551015771}" type="sibTrans" cxnId="{52CD019D-7829-47BC-A9A2-6AA68F8B0AD5}">
      <dgm:prSet/>
      <dgm:spPr/>
      <dgm:t>
        <a:bodyPr/>
        <a:lstStyle/>
        <a:p>
          <a:endParaRPr lang="en-US"/>
        </a:p>
      </dgm:t>
    </dgm:pt>
    <dgm:pt modelId="{0EBA0A56-4E05-4F56-8552-7C80E8CEA4FA}">
      <dgm:prSet/>
      <dgm:spPr/>
      <dgm:t>
        <a:bodyPr/>
        <a:lstStyle/>
        <a:p>
          <a:r>
            <a:rPr lang="en-US" b="1" i="0" baseline="0" dirty="0"/>
            <a:t>Code Security</a:t>
          </a:r>
          <a:r>
            <a:rPr lang="en-US" b="0" i="0" baseline="0" dirty="0"/>
            <a:t>:</a:t>
          </a:r>
          <a:r>
            <a:rPr lang="en-001" b="0" i="0" baseline="0" dirty="0"/>
            <a:t> </a:t>
          </a:r>
          <a:r>
            <a:rPr lang="en-US" b="0" i="0" baseline="0" dirty="0"/>
            <a:t>Fix vulnerabilities that compromise your app,</a:t>
          </a:r>
          <a:r>
            <a:rPr lang="en-001" b="0" i="0" baseline="0" dirty="0"/>
            <a:t> </a:t>
          </a:r>
          <a:r>
            <a:rPr lang="en-US" b="0" i="0" baseline="0" dirty="0"/>
            <a:t>and learn AppSec along the way with Security Hotspots.</a:t>
          </a:r>
          <a:endParaRPr lang="en-US" dirty="0"/>
        </a:p>
      </dgm:t>
    </dgm:pt>
    <dgm:pt modelId="{6A3AB771-210A-4F7D-8BF5-B04124EDACD5}" type="parTrans" cxnId="{D2845077-BC54-4E68-B88C-4CE46875154A}">
      <dgm:prSet/>
      <dgm:spPr/>
      <dgm:t>
        <a:bodyPr/>
        <a:lstStyle/>
        <a:p>
          <a:endParaRPr lang="en-US"/>
        </a:p>
      </dgm:t>
    </dgm:pt>
    <dgm:pt modelId="{3D7B1760-2F91-48A1-AC3E-2F1B569A21AB}" type="sibTrans" cxnId="{D2845077-BC54-4E68-B88C-4CE46875154A}">
      <dgm:prSet/>
      <dgm:spPr/>
      <dgm:t>
        <a:bodyPr/>
        <a:lstStyle/>
        <a:p>
          <a:endParaRPr lang="en-US"/>
        </a:p>
      </dgm:t>
    </dgm:pt>
    <dgm:pt modelId="{B6785C01-7B26-498B-9C4E-EA3132A2289D}">
      <dgm:prSet/>
      <dgm:spPr/>
      <dgm:t>
        <a:bodyPr/>
        <a:lstStyle/>
        <a:p>
          <a:r>
            <a:rPr lang="en-US" b="1" i="0" baseline="0"/>
            <a:t>Easy to Use</a:t>
          </a:r>
          <a:r>
            <a:rPr lang="en-US" b="0" i="0" baseline="0"/>
            <a:t>: With just a few clicks you're up and running right where your code lives. Immediate access to the latest features and enhancements.</a:t>
          </a:r>
          <a:endParaRPr lang="en-US"/>
        </a:p>
      </dgm:t>
    </dgm:pt>
    <dgm:pt modelId="{069F4BE3-3392-4C6E-8B77-363A0B0D41AD}" type="parTrans" cxnId="{66F2817F-C30D-405E-8174-8092D72AB0A6}">
      <dgm:prSet/>
      <dgm:spPr/>
      <dgm:t>
        <a:bodyPr/>
        <a:lstStyle/>
        <a:p>
          <a:endParaRPr lang="en-US"/>
        </a:p>
      </dgm:t>
    </dgm:pt>
    <dgm:pt modelId="{1DBA17D2-112C-48D3-B37B-3FE443089430}" type="sibTrans" cxnId="{66F2817F-C30D-405E-8174-8092D72AB0A6}">
      <dgm:prSet/>
      <dgm:spPr/>
      <dgm:t>
        <a:bodyPr/>
        <a:lstStyle/>
        <a:p>
          <a:endParaRPr lang="en-US"/>
        </a:p>
      </dgm:t>
    </dgm:pt>
    <dgm:pt modelId="{59BFC761-6FF3-463A-9B76-207C04F96A60}" type="pres">
      <dgm:prSet presAssocID="{33251640-A957-4757-8CC7-F080138A2EE9}" presName="vert0" presStyleCnt="0">
        <dgm:presLayoutVars>
          <dgm:dir/>
          <dgm:animOne val="branch"/>
          <dgm:animLvl val="lvl"/>
        </dgm:presLayoutVars>
      </dgm:prSet>
      <dgm:spPr/>
    </dgm:pt>
    <dgm:pt modelId="{A69557F8-BEAB-4208-8DDD-20B31956608C}" type="pres">
      <dgm:prSet presAssocID="{14BC3976-E366-4035-AAA7-96E26A000EF5}" presName="thickLine" presStyleLbl="alignNode1" presStyleIdx="0" presStyleCnt="4"/>
      <dgm:spPr/>
    </dgm:pt>
    <dgm:pt modelId="{8692E333-D2A4-4630-87E2-FA52D276AC99}" type="pres">
      <dgm:prSet presAssocID="{14BC3976-E366-4035-AAA7-96E26A000EF5}" presName="horz1" presStyleCnt="0"/>
      <dgm:spPr/>
    </dgm:pt>
    <dgm:pt modelId="{075A22D0-B9E2-4C17-A521-645BFE96A509}" type="pres">
      <dgm:prSet presAssocID="{14BC3976-E366-4035-AAA7-96E26A000EF5}" presName="tx1" presStyleLbl="revTx" presStyleIdx="0" presStyleCnt="4"/>
      <dgm:spPr/>
    </dgm:pt>
    <dgm:pt modelId="{E2AA5B4E-7B3C-40A8-B6CF-5B1030BCE9AD}" type="pres">
      <dgm:prSet presAssocID="{14BC3976-E366-4035-AAA7-96E26A000EF5}" presName="vert1" presStyleCnt="0"/>
      <dgm:spPr/>
    </dgm:pt>
    <dgm:pt modelId="{66135DE1-DE4E-4C54-A87B-1CF51B1C82E0}" type="pres">
      <dgm:prSet presAssocID="{AF337381-60D3-4DD6-B84D-44D0A514BF96}" presName="thickLine" presStyleLbl="alignNode1" presStyleIdx="1" presStyleCnt="4"/>
      <dgm:spPr/>
    </dgm:pt>
    <dgm:pt modelId="{310D977C-9D41-4468-8C3F-1B6137670E38}" type="pres">
      <dgm:prSet presAssocID="{AF337381-60D3-4DD6-B84D-44D0A514BF96}" presName="horz1" presStyleCnt="0"/>
      <dgm:spPr/>
    </dgm:pt>
    <dgm:pt modelId="{90476AE4-CA07-4D64-87F9-4F0F9781129A}" type="pres">
      <dgm:prSet presAssocID="{AF337381-60D3-4DD6-B84D-44D0A514BF96}" presName="tx1" presStyleLbl="revTx" presStyleIdx="1" presStyleCnt="4"/>
      <dgm:spPr/>
    </dgm:pt>
    <dgm:pt modelId="{DE258B83-BBAB-415B-88CA-A466FBFDEC01}" type="pres">
      <dgm:prSet presAssocID="{AF337381-60D3-4DD6-B84D-44D0A514BF96}" presName="vert1" presStyleCnt="0"/>
      <dgm:spPr/>
    </dgm:pt>
    <dgm:pt modelId="{59D3B71C-050D-4F62-9E6A-65D31BE8BB74}" type="pres">
      <dgm:prSet presAssocID="{0EBA0A56-4E05-4F56-8552-7C80E8CEA4FA}" presName="thickLine" presStyleLbl="alignNode1" presStyleIdx="2" presStyleCnt="4"/>
      <dgm:spPr/>
    </dgm:pt>
    <dgm:pt modelId="{53985256-D951-4CA5-8172-C2BA9716F8A5}" type="pres">
      <dgm:prSet presAssocID="{0EBA0A56-4E05-4F56-8552-7C80E8CEA4FA}" presName="horz1" presStyleCnt="0"/>
      <dgm:spPr/>
    </dgm:pt>
    <dgm:pt modelId="{B5F4DF81-BF7A-445A-92F4-ACBFED3E2083}" type="pres">
      <dgm:prSet presAssocID="{0EBA0A56-4E05-4F56-8552-7C80E8CEA4FA}" presName="tx1" presStyleLbl="revTx" presStyleIdx="2" presStyleCnt="4"/>
      <dgm:spPr/>
    </dgm:pt>
    <dgm:pt modelId="{0F23163C-CA4F-4512-8E04-039494616C76}" type="pres">
      <dgm:prSet presAssocID="{0EBA0A56-4E05-4F56-8552-7C80E8CEA4FA}" presName="vert1" presStyleCnt="0"/>
      <dgm:spPr/>
    </dgm:pt>
    <dgm:pt modelId="{A07413BD-F426-4BB4-AC3F-4D88E0743E4A}" type="pres">
      <dgm:prSet presAssocID="{B6785C01-7B26-498B-9C4E-EA3132A2289D}" presName="thickLine" presStyleLbl="alignNode1" presStyleIdx="3" presStyleCnt="4"/>
      <dgm:spPr/>
    </dgm:pt>
    <dgm:pt modelId="{DAE4DCDB-897C-4FC8-8B6D-54BC4ABED7F0}" type="pres">
      <dgm:prSet presAssocID="{B6785C01-7B26-498B-9C4E-EA3132A2289D}" presName="horz1" presStyleCnt="0"/>
      <dgm:spPr/>
    </dgm:pt>
    <dgm:pt modelId="{131E8F61-D60D-478F-AD55-2B85854787D4}" type="pres">
      <dgm:prSet presAssocID="{B6785C01-7B26-498B-9C4E-EA3132A2289D}" presName="tx1" presStyleLbl="revTx" presStyleIdx="3" presStyleCnt="4"/>
      <dgm:spPr/>
    </dgm:pt>
    <dgm:pt modelId="{2858E6CE-2E01-4B87-981D-957E43D58AE5}" type="pres">
      <dgm:prSet presAssocID="{B6785C01-7B26-498B-9C4E-EA3132A2289D}" presName="vert1" presStyleCnt="0"/>
      <dgm:spPr/>
    </dgm:pt>
  </dgm:ptLst>
  <dgm:cxnLst>
    <dgm:cxn modelId="{419E2A0A-EAA4-4508-BF23-6DADF60A21F9}" srcId="{33251640-A957-4757-8CC7-F080138A2EE9}" destId="{14BC3976-E366-4035-AAA7-96E26A000EF5}" srcOrd="0" destOrd="0" parTransId="{C0A54294-8690-42D6-89D9-0E9554C589E7}" sibTransId="{3A44A305-B2FC-46A1-8E62-9BF4B60DC32A}"/>
    <dgm:cxn modelId="{1BF1750F-CE35-4BDC-B34A-A850FAF4FB1B}" type="presOf" srcId="{B6785C01-7B26-498B-9C4E-EA3132A2289D}" destId="{131E8F61-D60D-478F-AD55-2B85854787D4}" srcOrd="0" destOrd="0" presId="urn:microsoft.com/office/officeart/2008/layout/LinedList"/>
    <dgm:cxn modelId="{D2845077-BC54-4E68-B88C-4CE46875154A}" srcId="{33251640-A957-4757-8CC7-F080138A2EE9}" destId="{0EBA0A56-4E05-4F56-8552-7C80E8CEA4FA}" srcOrd="2" destOrd="0" parTransId="{6A3AB771-210A-4F7D-8BF5-B04124EDACD5}" sibTransId="{3D7B1760-2F91-48A1-AC3E-2F1B569A21AB}"/>
    <dgm:cxn modelId="{B81D9478-1953-471A-8015-C11DA35EE152}" type="presOf" srcId="{0EBA0A56-4E05-4F56-8552-7C80E8CEA4FA}" destId="{B5F4DF81-BF7A-445A-92F4-ACBFED3E2083}" srcOrd="0" destOrd="0" presId="urn:microsoft.com/office/officeart/2008/layout/LinedList"/>
    <dgm:cxn modelId="{66F2817F-C30D-405E-8174-8092D72AB0A6}" srcId="{33251640-A957-4757-8CC7-F080138A2EE9}" destId="{B6785C01-7B26-498B-9C4E-EA3132A2289D}" srcOrd="3" destOrd="0" parTransId="{069F4BE3-3392-4C6E-8B77-363A0B0D41AD}" sibTransId="{1DBA17D2-112C-48D3-B37B-3FE443089430}"/>
    <dgm:cxn modelId="{52CD019D-7829-47BC-A9A2-6AA68F8B0AD5}" srcId="{33251640-A957-4757-8CC7-F080138A2EE9}" destId="{AF337381-60D3-4DD6-B84D-44D0A514BF96}" srcOrd="1" destOrd="0" parTransId="{3F36C14F-12A2-4640-82D8-5A56B59FD0C8}" sibTransId="{3383F865-2E07-4B82-B936-C56551015771}"/>
    <dgm:cxn modelId="{0323A5B0-63A2-41A7-95E8-DB023EA7D248}" type="presOf" srcId="{33251640-A957-4757-8CC7-F080138A2EE9}" destId="{59BFC761-6FF3-463A-9B76-207C04F96A60}" srcOrd="0" destOrd="0" presId="urn:microsoft.com/office/officeart/2008/layout/LinedList"/>
    <dgm:cxn modelId="{752EBBBA-70F6-4352-A4D7-6EF011D4B17F}" type="presOf" srcId="{14BC3976-E366-4035-AAA7-96E26A000EF5}" destId="{075A22D0-B9E2-4C17-A521-645BFE96A509}" srcOrd="0" destOrd="0" presId="urn:microsoft.com/office/officeart/2008/layout/LinedList"/>
    <dgm:cxn modelId="{2452B8F5-9C2A-427E-968C-7F449EECF3DD}" type="presOf" srcId="{AF337381-60D3-4DD6-B84D-44D0A514BF96}" destId="{90476AE4-CA07-4D64-87F9-4F0F9781129A}" srcOrd="0" destOrd="0" presId="urn:microsoft.com/office/officeart/2008/layout/LinedList"/>
    <dgm:cxn modelId="{7DC77DAF-A6FD-4F19-8A55-F03BA019F90D}" type="presParOf" srcId="{59BFC761-6FF3-463A-9B76-207C04F96A60}" destId="{A69557F8-BEAB-4208-8DDD-20B31956608C}" srcOrd="0" destOrd="0" presId="urn:microsoft.com/office/officeart/2008/layout/LinedList"/>
    <dgm:cxn modelId="{880F77D7-4A2E-430F-9792-8012E37B60E4}" type="presParOf" srcId="{59BFC761-6FF3-463A-9B76-207C04F96A60}" destId="{8692E333-D2A4-4630-87E2-FA52D276AC99}" srcOrd="1" destOrd="0" presId="urn:microsoft.com/office/officeart/2008/layout/LinedList"/>
    <dgm:cxn modelId="{BD536B81-090E-4063-8C53-5B209DF30571}" type="presParOf" srcId="{8692E333-D2A4-4630-87E2-FA52D276AC99}" destId="{075A22D0-B9E2-4C17-A521-645BFE96A509}" srcOrd="0" destOrd="0" presId="urn:microsoft.com/office/officeart/2008/layout/LinedList"/>
    <dgm:cxn modelId="{4BA16070-51BE-45EC-839C-C5B8CDE449D2}" type="presParOf" srcId="{8692E333-D2A4-4630-87E2-FA52D276AC99}" destId="{E2AA5B4E-7B3C-40A8-B6CF-5B1030BCE9AD}" srcOrd="1" destOrd="0" presId="urn:microsoft.com/office/officeart/2008/layout/LinedList"/>
    <dgm:cxn modelId="{14C2C256-CDB0-44E0-8E5C-5EAA567A2197}" type="presParOf" srcId="{59BFC761-6FF3-463A-9B76-207C04F96A60}" destId="{66135DE1-DE4E-4C54-A87B-1CF51B1C82E0}" srcOrd="2" destOrd="0" presId="urn:microsoft.com/office/officeart/2008/layout/LinedList"/>
    <dgm:cxn modelId="{09C863B4-1583-48FD-8F9B-4E44AA221D1B}" type="presParOf" srcId="{59BFC761-6FF3-463A-9B76-207C04F96A60}" destId="{310D977C-9D41-4468-8C3F-1B6137670E38}" srcOrd="3" destOrd="0" presId="urn:microsoft.com/office/officeart/2008/layout/LinedList"/>
    <dgm:cxn modelId="{9BE1267C-EE8B-4652-A5A4-61119B4152E3}" type="presParOf" srcId="{310D977C-9D41-4468-8C3F-1B6137670E38}" destId="{90476AE4-CA07-4D64-87F9-4F0F9781129A}" srcOrd="0" destOrd="0" presId="urn:microsoft.com/office/officeart/2008/layout/LinedList"/>
    <dgm:cxn modelId="{DE820758-873B-4DD1-AF55-4639C5A543FF}" type="presParOf" srcId="{310D977C-9D41-4468-8C3F-1B6137670E38}" destId="{DE258B83-BBAB-415B-88CA-A466FBFDEC01}" srcOrd="1" destOrd="0" presId="urn:microsoft.com/office/officeart/2008/layout/LinedList"/>
    <dgm:cxn modelId="{4C3C54AF-E330-4338-9C03-E751EF278874}" type="presParOf" srcId="{59BFC761-6FF3-463A-9B76-207C04F96A60}" destId="{59D3B71C-050D-4F62-9E6A-65D31BE8BB74}" srcOrd="4" destOrd="0" presId="urn:microsoft.com/office/officeart/2008/layout/LinedList"/>
    <dgm:cxn modelId="{A60D2875-A551-493A-9813-45E7243D0CF7}" type="presParOf" srcId="{59BFC761-6FF3-463A-9B76-207C04F96A60}" destId="{53985256-D951-4CA5-8172-C2BA9716F8A5}" srcOrd="5" destOrd="0" presId="urn:microsoft.com/office/officeart/2008/layout/LinedList"/>
    <dgm:cxn modelId="{221BD327-CAF6-4214-939F-366931E40BC4}" type="presParOf" srcId="{53985256-D951-4CA5-8172-C2BA9716F8A5}" destId="{B5F4DF81-BF7A-445A-92F4-ACBFED3E2083}" srcOrd="0" destOrd="0" presId="urn:microsoft.com/office/officeart/2008/layout/LinedList"/>
    <dgm:cxn modelId="{CF0F6FCD-1958-4467-BF35-6F983CBD1107}" type="presParOf" srcId="{53985256-D951-4CA5-8172-C2BA9716F8A5}" destId="{0F23163C-CA4F-4512-8E04-039494616C76}" srcOrd="1" destOrd="0" presId="urn:microsoft.com/office/officeart/2008/layout/LinedList"/>
    <dgm:cxn modelId="{92E5E625-EC48-4A33-8211-D761925C2EF7}" type="presParOf" srcId="{59BFC761-6FF3-463A-9B76-207C04F96A60}" destId="{A07413BD-F426-4BB4-AC3F-4D88E0743E4A}" srcOrd="6" destOrd="0" presId="urn:microsoft.com/office/officeart/2008/layout/LinedList"/>
    <dgm:cxn modelId="{193E8E15-D24C-425A-AF99-3FDBDD0D60D8}" type="presParOf" srcId="{59BFC761-6FF3-463A-9B76-207C04F96A60}" destId="{DAE4DCDB-897C-4FC8-8B6D-54BC4ABED7F0}" srcOrd="7" destOrd="0" presId="urn:microsoft.com/office/officeart/2008/layout/LinedList"/>
    <dgm:cxn modelId="{67EF4D33-653E-4C54-A745-E23684E81463}" type="presParOf" srcId="{DAE4DCDB-897C-4FC8-8B6D-54BC4ABED7F0}" destId="{131E8F61-D60D-478F-AD55-2B85854787D4}" srcOrd="0" destOrd="0" presId="urn:microsoft.com/office/officeart/2008/layout/LinedList"/>
    <dgm:cxn modelId="{87A0DC9E-90C7-48DB-B630-4AACE2991494}" type="presParOf" srcId="{DAE4DCDB-897C-4FC8-8B6D-54BC4ABED7F0}" destId="{2858E6CE-2E01-4B87-981D-957E43D58A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090E0-26BC-4DBC-ADEC-8645DFD289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8116EE-A4BD-432B-A05F-A330112C71D5}">
      <dgm:prSet/>
      <dgm:spPr/>
      <dgm:t>
        <a:bodyPr/>
        <a:lstStyle/>
        <a:p>
          <a:r>
            <a:rPr lang="en-US" b="0" i="0" baseline="0"/>
            <a:t>Continuous Integration (CI) allows you to continuously integrate code into a single shared and easy to access repository. Continuous Delivery (CD) allows you to take the code stored in the repository and continuously deliver it to production. </a:t>
          </a:r>
          <a:endParaRPr lang="en-US"/>
        </a:p>
      </dgm:t>
    </dgm:pt>
    <dgm:pt modelId="{CE685B53-C00D-4413-8C2A-4018FC32B59B}" type="parTrans" cxnId="{36189F17-94C4-43FA-AB18-F7F465569786}">
      <dgm:prSet/>
      <dgm:spPr/>
      <dgm:t>
        <a:bodyPr/>
        <a:lstStyle/>
        <a:p>
          <a:endParaRPr lang="en-US"/>
        </a:p>
      </dgm:t>
    </dgm:pt>
    <dgm:pt modelId="{29B748CE-4C82-44E9-A3B0-A748A986A112}" type="sibTrans" cxnId="{36189F17-94C4-43FA-AB18-F7F465569786}">
      <dgm:prSet/>
      <dgm:spPr/>
      <dgm:t>
        <a:bodyPr/>
        <a:lstStyle/>
        <a:p>
          <a:endParaRPr lang="en-US"/>
        </a:p>
      </dgm:t>
    </dgm:pt>
    <dgm:pt modelId="{FC610667-DF7C-40DF-B5CA-B4DAE6A65C5E}">
      <dgm:prSet/>
      <dgm:spPr/>
      <dgm:t>
        <a:bodyPr/>
        <a:lstStyle/>
        <a:p>
          <a:r>
            <a:rPr lang="en-US" b="0" i="0" baseline="0"/>
            <a:t>CI/CD creates a fast and effective process of getting your product to market before your competition as well as releasing new features and bug fixes to keep your current customers happy</a:t>
          </a:r>
          <a:endParaRPr lang="en-US"/>
        </a:p>
      </dgm:t>
    </dgm:pt>
    <dgm:pt modelId="{AE494557-F04D-440A-81F5-A9B3841ECB78}" type="parTrans" cxnId="{61857978-AD39-421D-91CA-986135252BCB}">
      <dgm:prSet/>
      <dgm:spPr/>
      <dgm:t>
        <a:bodyPr/>
        <a:lstStyle/>
        <a:p>
          <a:endParaRPr lang="en-US"/>
        </a:p>
      </dgm:t>
    </dgm:pt>
    <dgm:pt modelId="{466D0732-9F55-4A12-A104-CB0BE6E8EA66}" type="sibTrans" cxnId="{61857978-AD39-421D-91CA-986135252BCB}">
      <dgm:prSet/>
      <dgm:spPr/>
      <dgm:t>
        <a:bodyPr/>
        <a:lstStyle/>
        <a:p>
          <a:endParaRPr lang="en-US"/>
        </a:p>
      </dgm:t>
    </dgm:pt>
    <dgm:pt modelId="{493A0834-5276-4A28-9788-65A85FC487B1}" type="pres">
      <dgm:prSet presAssocID="{599090E0-26BC-4DBC-ADEC-8645DFD28993}" presName="root" presStyleCnt="0">
        <dgm:presLayoutVars>
          <dgm:dir/>
          <dgm:resizeHandles val="exact"/>
        </dgm:presLayoutVars>
      </dgm:prSet>
      <dgm:spPr/>
    </dgm:pt>
    <dgm:pt modelId="{7D8E8A6E-E5CD-4D52-9E74-41F7B1CE2A05}" type="pres">
      <dgm:prSet presAssocID="{C18116EE-A4BD-432B-A05F-A330112C71D5}" presName="compNode" presStyleCnt="0"/>
      <dgm:spPr/>
    </dgm:pt>
    <dgm:pt modelId="{195F0A4C-0216-44CE-AF6B-96009F38D316}" type="pres">
      <dgm:prSet presAssocID="{C18116EE-A4BD-432B-A05F-A330112C71D5}" presName="bgRect" presStyleLbl="bgShp" presStyleIdx="0" presStyleCnt="2"/>
      <dgm:spPr/>
    </dgm:pt>
    <dgm:pt modelId="{8FE52195-8A67-4F99-87A1-FF7447849FBA}" type="pres">
      <dgm:prSet presAssocID="{C18116EE-A4BD-432B-A05F-A330112C71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F4B998-432F-4D1E-B58E-AACDB686C445}" type="pres">
      <dgm:prSet presAssocID="{C18116EE-A4BD-432B-A05F-A330112C71D5}" presName="spaceRect" presStyleCnt="0"/>
      <dgm:spPr/>
    </dgm:pt>
    <dgm:pt modelId="{740E0E41-338C-4C9E-86FB-2B578C077A23}" type="pres">
      <dgm:prSet presAssocID="{C18116EE-A4BD-432B-A05F-A330112C71D5}" presName="parTx" presStyleLbl="revTx" presStyleIdx="0" presStyleCnt="2">
        <dgm:presLayoutVars>
          <dgm:chMax val="0"/>
          <dgm:chPref val="0"/>
        </dgm:presLayoutVars>
      </dgm:prSet>
      <dgm:spPr/>
    </dgm:pt>
    <dgm:pt modelId="{7D0CD6FA-A9D5-486F-BD74-4744AE106FE2}" type="pres">
      <dgm:prSet presAssocID="{29B748CE-4C82-44E9-A3B0-A748A986A112}" presName="sibTrans" presStyleCnt="0"/>
      <dgm:spPr/>
    </dgm:pt>
    <dgm:pt modelId="{6F991EDD-B704-4422-BA86-10AF0EE5C490}" type="pres">
      <dgm:prSet presAssocID="{FC610667-DF7C-40DF-B5CA-B4DAE6A65C5E}" presName="compNode" presStyleCnt="0"/>
      <dgm:spPr/>
    </dgm:pt>
    <dgm:pt modelId="{1F400915-7DC8-4B19-887F-287402820B4B}" type="pres">
      <dgm:prSet presAssocID="{FC610667-DF7C-40DF-B5CA-B4DAE6A65C5E}" presName="bgRect" presStyleLbl="bgShp" presStyleIdx="1" presStyleCnt="2"/>
      <dgm:spPr/>
    </dgm:pt>
    <dgm:pt modelId="{BC2BA692-F8DB-4298-BA66-ADC1BC815E63}" type="pres">
      <dgm:prSet presAssocID="{FC610667-DF7C-40DF-B5CA-B4DAE6A65C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BB40F1-F964-4FEA-9778-CE497F897AA4}" type="pres">
      <dgm:prSet presAssocID="{FC610667-DF7C-40DF-B5CA-B4DAE6A65C5E}" presName="spaceRect" presStyleCnt="0"/>
      <dgm:spPr/>
    </dgm:pt>
    <dgm:pt modelId="{D55B6C89-5389-415B-B8FB-B1A6543D3B6B}" type="pres">
      <dgm:prSet presAssocID="{FC610667-DF7C-40DF-B5CA-B4DAE6A65C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189F17-94C4-43FA-AB18-F7F465569786}" srcId="{599090E0-26BC-4DBC-ADEC-8645DFD28993}" destId="{C18116EE-A4BD-432B-A05F-A330112C71D5}" srcOrd="0" destOrd="0" parTransId="{CE685B53-C00D-4413-8C2A-4018FC32B59B}" sibTransId="{29B748CE-4C82-44E9-A3B0-A748A986A112}"/>
    <dgm:cxn modelId="{9DB77030-37B5-4C6B-ACA2-DEB871A8F9CE}" type="presOf" srcId="{599090E0-26BC-4DBC-ADEC-8645DFD28993}" destId="{493A0834-5276-4A28-9788-65A85FC487B1}" srcOrd="0" destOrd="0" presId="urn:microsoft.com/office/officeart/2018/2/layout/IconVerticalSolidList"/>
    <dgm:cxn modelId="{5E1B9C62-844D-42D5-8A49-FBF2A724BF50}" type="presOf" srcId="{C18116EE-A4BD-432B-A05F-A330112C71D5}" destId="{740E0E41-338C-4C9E-86FB-2B578C077A23}" srcOrd="0" destOrd="0" presId="urn:microsoft.com/office/officeart/2018/2/layout/IconVerticalSolidList"/>
    <dgm:cxn modelId="{54A14F75-07A1-43D8-B37B-D176BB4B1574}" type="presOf" srcId="{FC610667-DF7C-40DF-B5CA-B4DAE6A65C5E}" destId="{D55B6C89-5389-415B-B8FB-B1A6543D3B6B}" srcOrd="0" destOrd="0" presId="urn:microsoft.com/office/officeart/2018/2/layout/IconVerticalSolidList"/>
    <dgm:cxn modelId="{61857978-AD39-421D-91CA-986135252BCB}" srcId="{599090E0-26BC-4DBC-ADEC-8645DFD28993}" destId="{FC610667-DF7C-40DF-B5CA-B4DAE6A65C5E}" srcOrd="1" destOrd="0" parTransId="{AE494557-F04D-440A-81F5-A9B3841ECB78}" sibTransId="{466D0732-9F55-4A12-A104-CB0BE6E8EA66}"/>
    <dgm:cxn modelId="{DA4D0F89-63CD-4035-A1B2-FC22DF5B4012}" type="presParOf" srcId="{493A0834-5276-4A28-9788-65A85FC487B1}" destId="{7D8E8A6E-E5CD-4D52-9E74-41F7B1CE2A05}" srcOrd="0" destOrd="0" presId="urn:microsoft.com/office/officeart/2018/2/layout/IconVerticalSolidList"/>
    <dgm:cxn modelId="{F8338946-4CF0-49EB-A31E-BC95C1EBE38B}" type="presParOf" srcId="{7D8E8A6E-E5CD-4D52-9E74-41F7B1CE2A05}" destId="{195F0A4C-0216-44CE-AF6B-96009F38D316}" srcOrd="0" destOrd="0" presId="urn:microsoft.com/office/officeart/2018/2/layout/IconVerticalSolidList"/>
    <dgm:cxn modelId="{2A6843F8-A2AD-4606-943B-0FEDF92517C1}" type="presParOf" srcId="{7D8E8A6E-E5CD-4D52-9E74-41F7B1CE2A05}" destId="{8FE52195-8A67-4F99-87A1-FF7447849FBA}" srcOrd="1" destOrd="0" presId="urn:microsoft.com/office/officeart/2018/2/layout/IconVerticalSolidList"/>
    <dgm:cxn modelId="{98EBACC1-68EF-4A0F-A1FD-7E012EBEBC33}" type="presParOf" srcId="{7D8E8A6E-E5CD-4D52-9E74-41F7B1CE2A05}" destId="{64F4B998-432F-4D1E-B58E-AACDB686C445}" srcOrd="2" destOrd="0" presId="urn:microsoft.com/office/officeart/2018/2/layout/IconVerticalSolidList"/>
    <dgm:cxn modelId="{088A5EB1-8B4B-45BB-B785-F7EE43DE383B}" type="presParOf" srcId="{7D8E8A6E-E5CD-4D52-9E74-41F7B1CE2A05}" destId="{740E0E41-338C-4C9E-86FB-2B578C077A23}" srcOrd="3" destOrd="0" presId="urn:microsoft.com/office/officeart/2018/2/layout/IconVerticalSolidList"/>
    <dgm:cxn modelId="{9B65A2B5-9E74-46B8-9028-3999CA634890}" type="presParOf" srcId="{493A0834-5276-4A28-9788-65A85FC487B1}" destId="{7D0CD6FA-A9D5-486F-BD74-4744AE106FE2}" srcOrd="1" destOrd="0" presId="urn:microsoft.com/office/officeart/2018/2/layout/IconVerticalSolidList"/>
    <dgm:cxn modelId="{6E66BC0D-12E7-4202-9562-62E2FDF43659}" type="presParOf" srcId="{493A0834-5276-4A28-9788-65A85FC487B1}" destId="{6F991EDD-B704-4422-BA86-10AF0EE5C490}" srcOrd="2" destOrd="0" presId="urn:microsoft.com/office/officeart/2018/2/layout/IconVerticalSolidList"/>
    <dgm:cxn modelId="{9CBBEC6D-6344-48EE-A1E9-CD534B5C62C2}" type="presParOf" srcId="{6F991EDD-B704-4422-BA86-10AF0EE5C490}" destId="{1F400915-7DC8-4B19-887F-287402820B4B}" srcOrd="0" destOrd="0" presId="urn:microsoft.com/office/officeart/2018/2/layout/IconVerticalSolidList"/>
    <dgm:cxn modelId="{19829C44-A76B-4CB6-BC4D-991BB41F1464}" type="presParOf" srcId="{6F991EDD-B704-4422-BA86-10AF0EE5C490}" destId="{BC2BA692-F8DB-4298-BA66-ADC1BC815E63}" srcOrd="1" destOrd="0" presId="urn:microsoft.com/office/officeart/2018/2/layout/IconVerticalSolidList"/>
    <dgm:cxn modelId="{D98DFE5B-F348-48FB-AE89-6D2A131FC8F4}" type="presParOf" srcId="{6F991EDD-B704-4422-BA86-10AF0EE5C490}" destId="{26BB40F1-F964-4FEA-9778-CE497F897AA4}" srcOrd="2" destOrd="0" presId="urn:microsoft.com/office/officeart/2018/2/layout/IconVerticalSolidList"/>
    <dgm:cxn modelId="{2E869895-FDDE-4878-BA5B-32057046EB58}" type="presParOf" srcId="{6F991EDD-B704-4422-BA86-10AF0EE5C490}" destId="{D55B6C89-5389-415B-B8FB-B1A6543D3B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3FFD3-0DCC-40EB-BDD7-0D189D6F709E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FD46DB6-9545-424D-B14D-E5F42436E583}">
      <dgm:prSet/>
      <dgm:spPr/>
      <dgm:t>
        <a:bodyPr/>
        <a:lstStyle/>
        <a:p>
          <a:r>
            <a:rPr lang="en-US" b="0" i="0" baseline="0"/>
            <a:t>1. Smaller Code Changes</a:t>
          </a:r>
          <a:endParaRPr lang="en-US"/>
        </a:p>
      </dgm:t>
    </dgm:pt>
    <dgm:pt modelId="{D71FA770-4027-4A31-B6E0-2F603577C122}" type="parTrans" cxnId="{FCEF6ED4-68D7-40E6-8B9B-6AEB3C8A4282}">
      <dgm:prSet/>
      <dgm:spPr/>
      <dgm:t>
        <a:bodyPr/>
        <a:lstStyle/>
        <a:p>
          <a:endParaRPr lang="en-US"/>
        </a:p>
      </dgm:t>
    </dgm:pt>
    <dgm:pt modelId="{BA7F8A12-400D-49D4-AA6E-1A3E2A0AC223}" type="sibTrans" cxnId="{FCEF6ED4-68D7-40E6-8B9B-6AEB3C8A4282}">
      <dgm:prSet/>
      <dgm:spPr/>
      <dgm:t>
        <a:bodyPr/>
        <a:lstStyle/>
        <a:p>
          <a:endParaRPr lang="en-US"/>
        </a:p>
      </dgm:t>
    </dgm:pt>
    <dgm:pt modelId="{3C49FAEB-21F6-4AA6-8051-B5C2D94312A1}">
      <dgm:prSet/>
      <dgm:spPr/>
      <dgm:t>
        <a:bodyPr/>
        <a:lstStyle/>
        <a:p>
          <a:r>
            <a:rPr lang="en-US" b="0" i="0" baseline="0"/>
            <a:t>2. Fault Isolations</a:t>
          </a:r>
          <a:endParaRPr lang="en-US"/>
        </a:p>
      </dgm:t>
    </dgm:pt>
    <dgm:pt modelId="{A4729847-330A-485A-8DFF-A088B8AB0585}" type="parTrans" cxnId="{EE542E77-4EC4-42C4-BE2B-B32C43EEA645}">
      <dgm:prSet/>
      <dgm:spPr/>
      <dgm:t>
        <a:bodyPr/>
        <a:lstStyle/>
        <a:p>
          <a:endParaRPr lang="en-US"/>
        </a:p>
      </dgm:t>
    </dgm:pt>
    <dgm:pt modelId="{B8ED0DE0-F906-4EEF-BC7B-A665A11E544A}" type="sibTrans" cxnId="{EE542E77-4EC4-42C4-BE2B-B32C43EEA645}">
      <dgm:prSet/>
      <dgm:spPr/>
      <dgm:t>
        <a:bodyPr/>
        <a:lstStyle/>
        <a:p>
          <a:endParaRPr lang="en-US"/>
        </a:p>
      </dgm:t>
    </dgm:pt>
    <dgm:pt modelId="{257F2B6A-39B8-432D-9108-68258B33B351}">
      <dgm:prSet/>
      <dgm:spPr/>
      <dgm:t>
        <a:bodyPr/>
        <a:lstStyle/>
        <a:p>
          <a:r>
            <a:rPr lang="en-US" b="0" i="0" baseline="0"/>
            <a:t>3. Faster Mean Time To Resolution (MTTR)</a:t>
          </a:r>
          <a:endParaRPr lang="en-US"/>
        </a:p>
      </dgm:t>
    </dgm:pt>
    <dgm:pt modelId="{77098EA3-2236-42E9-A02E-61AFCF926194}" type="parTrans" cxnId="{CEAAECB9-C773-45C0-A42A-209885D7713C}">
      <dgm:prSet/>
      <dgm:spPr/>
      <dgm:t>
        <a:bodyPr/>
        <a:lstStyle/>
        <a:p>
          <a:endParaRPr lang="en-US"/>
        </a:p>
      </dgm:t>
    </dgm:pt>
    <dgm:pt modelId="{3FA4D022-71F2-4488-B213-8DFE5A06DD18}" type="sibTrans" cxnId="{CEAAECB9-C773-45C0-A42A-209885D7713C}">
      <dgm:prSet/>
      <dgm:spPr/>
      <dgm:t>
        <a:bodyPr/>
        <a:lstStyle/>
        <a:p>
          <a:endParaRPr lang="en-US"/>
        </a:p>
      </dgm:t>
    </dgm:pt>
    <dgm:pt modelId="{6181035C-4036-4581-856B-3614E27E9E1A}">
      <dgm:prSet/>
      <dgm:spPr/>
      <dgm:t>
        <a:bodyPr/>
        <a:lstStyle/>
        <a:p>
          <a:r>
            <a:rPr lang="en-US" b="0" i="0" baseline="0"/>
            <a:t>4. More Test Reliability</a:t>
          </a:r>
          <a:endParaRPr lang="en-US"/>
        </a:p>
      </dgm:t>
    </dgm:pt>
    <dgm:pt modelId="{DE3B322D-F69C-4BC7-8DE5-09A9C4D2DD0A}" type="parTrans" cxnId="{3C3A998F-EF7A-4803-9F29-D62C21B1ED5A}">
      <dgm:prSet/>
      <dgm:spPr/>
      <dgm:t>
        <a:bodyPr/>
        <a:lstStyle/>
        <a:p>
          <a:endParaRPr lang="en-US"/>
        </a:p>
      </dgm:t>
    </dgm:pt>
    <dgm:pt modelId="{4ACCC05A-B076-45B4-A582-386811941E40}" type="sibTrans" cxnId="{3C3A998F-EF7A-4803-9F29-D62C21B1ED5A}">
      <dgm:prSet/>
      <dgm:spPr/>
      <dgm:t>
        <a:bodyPr/>
        <a:lstStyle/>
        <a:p>
          <a:endParaRPr lang="en-US"/>
        </a:p>
      </dgm:t>
    </dgm:pt>
    <dgm:pt modelId="{A4B4EA29-FB75-4DB6-B363-8BADEA50F191}">
      <dgm:prSet/>
      <dgm:spPr/>
      <dgm:t>
        <a:bodyPr/>
        <a:lstStyle/>
        <a:p>
          <a:r>
            <a:rPr lang="en-US" b="0" i="0" baseline="0"/>
            <a:t>5. Faster Release Rate</a:t>
          </a:r>
          <a:endParaRPr lang="en-US"/>
        </a:p>
      </dgm:t>
    </dgm:pt>
    <dgm:pt modelId="{7D2DA4E9-AA8C-4E4D-9BDF-B641E383B234}" type="parTrans" cxnId="{C04A64C5-2408-4A53-BF4E-59E10F61AE05}">
      <dgm:prSet/>
      <dgm:spPr/>
      <dgm:t>
        <a:bodyPr/>
        <a:lstStyle/>
        <a:p>
          <a:endParaRPr lang="en-US"/>
        </a:p>
      </dgm:t>
    </dgm:pt>
    <dgm:pt modelId="{C9229A7E-93A4-47A1-A2A6-091D2D155F48}" type="sibTrans" cxnId="{C04A64C5-2408-4A53-BF4E-59E10F61AE05}">
      <dgm:prSet/>
      <dgm:spPr/>
      <dgm:t>
        <a:bodyPr/>
        <a:lstStyle/>
        <a:p>
          <a:endParaRPr lang="en-US"/>
        </a:p>
      </dgm:t>
    </dgm:pt>
    <dgm:pt modelId="{8E8F39A9-E621-4DEC-B8C6-373A8F29D8D0}">
      <dgm:prSet/>
      <dgm:spPr/>
      <dgm:t>
        <a:bodyPr/>
        <a:lstStyle/>
        <a:p>
          <a:r>
            <a:rPr lang="en-US" b="0" i="0" baseline="0"/>
            <a:t>6. Smaller Backlog</a:t>
          </a:r>
          <a:endParaRPr lang="en-US"/>
        </a:p>
      </dgm:t>
    </dgm:pt>
    <dgm:pt modelId="{A8AE7AEB-FC88-406B-831A-2E97A08412D7}" type="parTrans" cxnId="{ED1D1BAA-3177-4E9B-93EA-6A5E064A3DAF}">
      <dgm:prSet/>
      <dgm:spPr/>
      <dgm:t>
        <a:bodyPr/>
        <a:lstStyle/>
        <a:p>
          <a:endParaRPr lang="en-US"/>
        </a:p>
      </dgm:t>
    </dgm:pt>
    <dgm:pt modelId="{1C7C051B-256B-4DCB-8ADD-72710C9E5121}" type="sibTrans" cxnId="{ED1D1BAA-3177-4E9B-93EA-6A5E064A3DAF}">
      <dgm:prSet/>
      <dgm:spPr/>
      <dgm:t>
        <a:bodyPr/>
        <a:lstStyle/>
        <a:p>
          <a:endParaRPr lang="en-US"/>
        </a:p>
      </dgm:t>
    </dgm:pt>
    <dgm:pt modelId="{675F2566-9C13-4D19-B015-00A3DF40019B}">
      <dgm:prSet/>
      <dgm:spPr/>
      <dgm:t>
        <a:bodyPr/>
        <a:lstStyle/>
        <a:p>
          <a:r>
            <a:rPr lang="en-US" b="0" i="0" baseline="0"/>
            <a:t>7. Customer Satisfaction</a:t>
          </a:r>
          <a:endParaRPr lang="en-US"/>
        </a:p>
      </dgm:t>
    </dgm:pt>
    <dgm:pt modelId="{FA81D9F1-40F0-4AB1-84E8-8CBEB1B04107}" type="parTrans" cxnId="{E0BB59EC-2DA8-40FC-B986-12A53A68B0D6}">
      <dgm:prSet/>
      <dgm:spPr/>
      <dgm:t>
        <a:bodyPr/>
        <a:lstStyle/>
        <a:p>
          <a:endParaRPr lang="en-US"/>
        </a:p>
      </dgm:t>
    </dgm:pt>
    <dgm:pt modelId="{11BE142B-AD02-42D6-BF13-123C9C70A181}" type="sibTrans" cxnId="{E0BB59EC-2DA8-40FC-B986-12A53A68B0D6}">
      <dgm:prSet/>
      <dgm:spPr/>
      <dgm:t>
        <a:bodyPr/>
        <a:lstStyle/>
        <a:p>
          <a:endParaRPr lang="en-US"/>
        </a:p>
      </dgm:t>
    </dgm:pt>
    <dgm:pt modelId="{31A640A3-65DE-46F3-A54E-61A713ABB57B}">
      <dgm:prSet/>
      <dgm:spPr/>
      <dgm:t>
        <a:bodyPr/>
        <a:lstStyle/>
        <a:p>
          <a:r>
            <a:rPr lang="en-US" b="0" i="0" baseline="0"/>
            <a:t>8. Increase Team Transparency and Accountability</a:t>
          </a:r>
          <a:endParaRPr lang="en-US"/>
        </a:p>
      </dgm:t>
    </dgm:pt>
    <dgm:pt modelId="{6CCB6AE0-2F28-4E30-9010-195B5CFE35F8}" type="parTrans" cxnId="{3602D3CF-A522-4EA1-AEDB-32C0271BE7FD}">
      <dgm:prSet/>
      <dgm:spPr/>
      <dgm:t>
        <a:bodyPr/>
        <a:lstStyle/>
        <a:p>
          <a:endParaRPr lang="en-US"/>
        </a:p>
      </dgm:t>
    </dgm:pt>
    <dgm:pt modelId="{A8D2D541-B8D8-4CC9-A66D-484543E4C39E}" type="sibTrans" cxnId="{3602D3CF-A522-4EA1-AEDB-32C0271BE7FD}">
      <dgm:prSet/>
      <dgm:spPr/>
      <dgm:t>
        <a:bodyPr/>
        <a:lstStyle/>
        <a:p>
          <a:endParaRPr lang="en-US"/>
        </a:p>
      </dgm:t>
    </dgm:pt>
    <dgm:pt modelId="{5942609F-9554-42E8-A983-77DDF9C74892}">
      <dgm:prSet/>
      <dgm:spPr/>
      <dgm:t>
        <a:bodyPr/>
        <a:lstStyle/>
        <a:p>
          <a:r>
            <a:rPr lang="en-US" b="0" i="0" baseline="0"/>
            <a:t>9. Reduce Costs</a:t>
          </a:r>
          <a:endParaRPr lang="en-US"/>
        </a:p>
      </dgm:t>
    </dgm:pt>
    <dgm:pt modelId="{5359492F-FC98-4CAF-AF11-221FEBF9B674}" type="parTrans" cxnId="{C51421EE-80F0-408B-B4C2-FACD23BA6580}">
      <dgm:prSet/>
      <dgm:spPr/>
      <dgm:t>
        <a:bodyPr/>
        <a:lstStyle/>
        <a:p>
          <a:endParaRPr lang="en-US"/>
        </a:p>
      </dgm:t>
    </dgm:pt>
    <dgm:pt modelId="{B4BB4901-78E2-4EC4-9367-EA6BA2F7E6CA}" type="sibTrans" cxnId="{C51421EE-80F0-408B-B4C2-FACD23BA6580}">
      <dgm:prSet/>
      <dgm:spPr/>
      <dgm:t>
        <a:bodyPr/>
        <a:lstStyle/>
        <a:p>
          <a:endParaRPr lang="en-US"/>
        </a:p>
      </dgm:t>
    </dgm:pt>
    <dgm:pt modelId="{FF5A36E8-4848-4892-AFD5-3CEBFC752973}">
      <dgm:prSet/>
      <dgm:spPr/>
      <dgm:t>
        <a:bodyPr/>
        <a:lstStyle/>
        <a:p>
          <a:r>
            <a:rPr lang="en-US" b="0" i="0" baseline="0"/>
            <a:t>10. Easy Maintenance and Updates</a:t>
          </a:r>
          <a:endParaRPr lang="en-US"/>
        </a:p>
      </dgm:t>
    </dgm:pt>
    <dgm:pt modelId="{C294EC8B-4BDC-4CD2-ADF8-9598F8A29995}" type="parTrans" cxnId="{7F8D5E53-45F8-4D4B-A7B3-84002031B1EA}">
      <dgm:prSet/>
      <dgm:spPr/>
      <dgm:t>
        <a:bodyPr/>
        <a:lstStyle/>
        <a:p>
          <a:endParaRPr lang="en-US"/>
        </a:p>
      </dgm:t>
    </dgm:pt>
    <dgm:pt modelId="{A30191F7-1C82-4E00-9C1E-2C59682568F2}" type="sibTrans" cxnId="{7F8D5E53-45F8-4D4B-A7B3-84002031B1EA}">
      <dgm:prSet/>
      <dgm:spPr/>
      <dgm:t>
        <a:bodyPr/>
        <a:lstStyle/>
        <a:p>
          <a:endParaRPr lang="en-US"/>
        </a:p>
      </dgm:t>
    </dgm:pt>
    <dgm:pt modelId="{8B29AB36-A582-409B-9BA0-5888C56A754D}" type="pres">
      <dgm:prSet presAssocID="{5653FFD3-0DCC-40EB-BDD7-0D189D6F709E}" presName="vert0" presStyleCnt="0">
        <dgm:presLayoutVars>
          <dgm:dir/>
          <dgm:animOne val="branch"/>
          <dgm:animLvl val="lvl"/>
        </dgm:presLayoutVars>
      </dgm:prSet>
      <dgm:spPr/>
    </dgm:pt>
    <dgm:pt modelId="{48F1457C-025A-42B2-B485-617F0E4F6015}" type="pres">
      <dgm:prSet presAssocID="{BFD46DB6-9545-424D-B14D-E5F42436E583}" presName="thickLine" presStyleLbl="alignNode1" presStyleIdx="0" presStyleCnt="10"/>
      <dgm:spPr/>
    </dgm:pt>
    <dgm:pt modelId="{30E3C90D-58E8-4A21-97EA-B54932AD05E3}" type="pres">
      <dgm:prSet presAssocID="{BFD46DB6-9545-424D-B14D-E5F42436E583}" presName="horz1" presStyleCnt="0"/>
      <dgm:spPr/>
    </dgm:pt>
    <dgm:pt modelId="{41EA4067-F2A9-455E-973D-1D1B2AEE4F8A}" type="pres">
      <dgm:prSet presAssocID="{BFD46DB6-9545-424D-B14D-E5F42436E583}" presName="tx1" presStyleLbl="revTx" presStyleIdx="0" presStyleCnt="10"/>
      <dgm:spPr/>
    </dgm:pt>
    <dgm:pt modelId="{B38DB685-21E3-4584-910C-C469D6A5ACA1}" type="pres">
      <dgm:prSet presAssocID="{BFD46DB6-9545-424D-B14D-E5F42436E583}" presName="vert1" presStyleCnt="0"/>
      <dgm:spPr/>
    </dgm:pt>
    <dgm:pt modelId="{5344601D-9EFD-4E2C-9D2D-03324697E40B}" type="pres">
      <dgm:prSet presAssocID="{3C49FAEB-21F6-4AA6-8051-B5C2D94312A1}" presName="thickLine" presStyleLbl="alignNode1" presStyleIdx="1" presStyleCnt="10"/>
      <dgm:spPr/>
    </dgm:pt>
    <dgm:pt modelId="{278943AF-29E9-4439-AA32-151732A63B10}" type="pres">
      <dgm:prSet presAssocID="{3C49FAEB-21F6-4AA6-8051-B5C2D94312A1}" presName="horz1" presStyleCnt="0"/>
      <dgm:spPr/>
    </dgm:pt>
    <dgm:pt modelId="{7B64FDF8-86F0-4759-90A5-BD41DBD65F48}" type="pres">
      <dgm:prSet presAssocID="{3C49FAEB-21F6-4AA6-8051-B5C2D94312A1}" presName="tx1" presStyleLbl="revTx" presStyleIdx="1" presStyleCnt="10"/>
      <dgm:spPr/>
    </dgm:pt>
    <dgm:pt modelId="{DC109FAF-5A69-45FE-9A0A-1E9EDECEA6FC}" type="pres">
      <dgm:prSet presAssocID="{3C49FAEB-21F6-4AA6-8051-B5C2D94312A1}" presName="vert1" presStyleCnt="0"/>
      <dgm:spPr/>
    </dgm:pt>
    <dgm:pt modelId="{BE319969-27BD-4E6F-A968-C2834842E9BD}" type="pres">
      <dgm:prSet presAssocID="{257F2B6A-39B8-432D-9108-68258B33B351}" presName="thickLine" presStyleLbl="alignNode1" presStyleIdx="2" presStyleCnt="10"/>
      <dgm:spPr/>
    </dgm:pt>
    <dgm:pt modelId="{7766FBD1-0DC1-49D8-BC3C-E15DD7A92DC9}" type="pres">
      <dgm:prSet presAssocID="{257F2B6A-39B8-432D-9108-68258B33B351}" presName="horz1" presStyleCnt="0"/>
      <dgm:spPr/>
    </dgm:pt>
    <dgm:pt modelId="{61C32841-EC1F-464A-B6C2-021690E29BA3}" type="pres">
      <dgm:prSet presAssocID="{257F2B6A-39B8-432D-9108-68258B33B351}" presName="tx1" presStyleLbl="revTx" presStyleIdx="2" presStyleCnt="10"/>
      <dgm:spPr/>
    </dgm:pt>
    <dgm:pt modelId="{09655D99-16B1-43E2-ABC8-ABC01F25BB8C}" type="pres">
      <dgm:prSet presAssocID="{257F2B6A-39B8-432D-9108-68258B33B351}" presName="vert1" presStyleCnt="0"/>
      <dgm:spPr/>
    </dgm:pt>
    <dgm:pt modelId="{12A93A73-DEED-42AB-93FB-FB47D6F4F390}" type="pres">
      <dgm:prSet presAssocID="{6181035C-4036-4581-856B-3614E27E9E1A}" presName="thickLine" presStyleLbl="alignNode1" presStyleIdx="3" presStyleCnt="10"/>
      <dgm:spPr/>
    </dgm:pt>
    <dgm:pt modelId="{4B10F1AD-866B-43A6-940B-C6193F2C1AD3}" type="pres">
      <dgm:prSet presAssocID="{6181035C-4036-4581-856B-3614E27E9E1A}" presName="horz1" presStyleCnt="0"/>
      <dgm:spPr/>
    </dgm:pt>
    <dgm:pt modelId="{39225EEA-5764-45E4-A431-8C35BD455AED}" type="pres">
      <dgm:prSet presAssocID="{6181035C-4036-4581-856B-3614E27E9E1A}" presName="tx1" presStyleLbl="revTx" presStyleIdx="3" presStyleCnt="10"/>
      <dgm:spPr/>
    </dgm:pt>
    <dgm:pt modelId="{692F1FFA-6350-46D1-8756-59E192D0DDE5}" type="pres">
      <dgm:prSet presAssocID="{6181035C-4036-4581-856B-3614E27E9E1A}" presName="vert1" presStyleCnt="0"/>
      <dgm:spPr/>
    </dgm:pt>
    <dgm:pt modelId="{9216E5B9-16A4-44DD-A83F-FFACB3C115EE}" type="pres">
      <dgm:prSet presAssocID="{A4B4EA29-FB75-4DB6-B363-8BADEA50F191}" presName="thickLine" presStyleLbl="alignNode1" presStyleIdx="4" presStyleCnt="10"/>
      <dgm:spPr/>
    </dgm:pt>
    <dgm:pt modelId="{263E2852-6BBA-4A03-8906-0006DE49DE29}" type="pres">
      <dgm:prSet presAssocID="{A4B4EA29-FB75-4DB6-B363-8BADEA50F191}" presName="horz1" presStyleCnt="0"/>
      <dgm:spPr/>
    </dgm:pt>
    <dgm:pt modelId="{E110A2D8-A434-436A-B69D-099487B016A3}" type="pres">
      <dgm:prSet presAssocID="{A4B4EA29-FB75-4DB6-B363-8BADEA50F191}" presName="tx1" presStyleLbl="revTx" presStyleIdx="4" presStyleCnt="10"/>
      <dgm:spPr/>
    </dgm:pt>
    <dgm:pt modelId="{13A314C6-0EB6-463E-9756-8EE91EFF95D4}" type="pres">
      <dgm:prSet presAssocID="{A4B4EA29-FB75-4DB6-B363-8BADEA50F191}" presName="vert1" presStyleCnt="0"/>
      <dgm:spPr/>
    </dgm:pt>
    <dgm:pt modelId="{7E56592F-146F-4990-BCEC-613D749B23C1}" type="pres">
      <dgm:prSet presAssocID="{8E8F39A9-E621-4DEC-B8C6-373A8F29D8D0}" presName="thickLine" presStyleLbl="alignNode1" presStyleIdx="5" presStyleCnt="10"/>
      <dgm:spPr/>
    </dgm:pt>
    <dgm:pt modelId="{B3794704-BB5D-450B-9D41-46C1840EDD3F}" type="pres">
      <dgm:prSet presAssocID="{8E8F39A9-E621-4DEC-B8C6-373A8F29D8D0}" presName="horz1" presStyleCnt="0"/>
      <dgm:spPr/>
    </dgm:pt>
    <dgm:pt modelId="{401A9209-9C6E-43C0-97CA-CAE49D500BB6}" type="pres">
      <dgm:prSet presAssocID="{8E8F39A9-E621-4DEC-B8C6-373A8F29D8D0}" presName="tx1" presStyleLbl="revTx" presStyleIdx="5" presStyleCnt="10"/>
      <dgm:spPr/>
    </dgm:pt>
    <dgm:pt modelId="{AC38AEB0-7BFD-4A9B-9B5D-6DD0151EDAD7}" type="pres">
      <dgm:prSet presAssocID="{8E8F39A9-E621-4DEC-B8C6-373A8F29D8D0}" presName="vert1" presStyleCnt="0"/>
      <dgm:spPr/>
    </dgm:pt>
    <dgm:pt modelId="{E1B3BC0B-F00A-4D77-BA8B-FF1F276B0492}" type="pres">
      <dgm:prSet presAssocID="{675F2566-9C13-4D19-B015-00A3DF40019B}" presName="thickLine" presStyleLbl="alignNode1" presStyleIdx="6" presStyleCnt="10"/>
      <dgm:spPr/>
    </dgm:pt>
    <dgm:pt modelId="{32B715BF-EB30-4F6D-9C64-99DE5DEAF893}" type="pres">
      <dgm:prSet presAssocID="{675F2566-9C13-4D19-B015-00A3DF40019B}" presName="horz1" presStyleCnt="0"/>
      <dgm:spPr/>
    </dgm:pt>
    <dgm:pt modelId="{3D638A3E-AFC7-4A98-8346-3239258EAE35}" type="pres">
      <dgm:prSet presAssocID="{675F2566-9C13-4D19-B015-00A3DF40019B}" presName="tx1" presStyleLbl="revTx" presStyleIdx="6" presStyleCnt="10"/>
      <dgm:spPr/>
    </dgm:pt>
    <dgm:pt modelId="{ABC0808B-D56C-4FB1-A89C-657B04808C20}" type="pres">
      <dgm:prSet presAssocID="{675F2566-9C13-4D19-B015-00A3DF40019B}" presName="vert1" presStyleCnt="0"/>
      <dgm:spPr/>
    </dgm:pt>
    <dgm:pt modelId="{3E300898-BE6A-417C-A751-8F63F0690F36}" type="pres">
      <dgm:prSet presAssocID="{31A640A3-65DE-46F3-A54E-61A713ABB57B}" presName="thickLine" presStyleLbl="alignNode1" presStyleIdx="7" presStyleCnt="10"/>
      <dgm:spPr/>
    </dgm:pt>
    <dgm:pt modelId="{98A4A7AC-656D-4560-9C07-43B90335B029}" type="pres">
      <dgm:prSet presAssocID="{31A640A3-65DE-46F3-A54E-61A713ABB57B}" presName="horz1" presStyleCnt="0"/>
      <dgm:spPr/>
    </dgm:pt>
    <dgm:pt modelId="{17EDDAF9-E22C-4C2B-9A17-0E9478866434}" type="pres">
      <dgm:prSet presAssocID="{31A640A3-65DE-46F3-A54E-61A713ABB57B}" presName="tx1" presStyleLbl="revTx" presStyleIdx="7" presStyleCnt="10"/>
      <dgm:spPr/>
    </dgm:pt>
    <dgm:pt modelId="{74384125-9488-4205-8793-C40D775DBFDA}" type="pres">
      <dgm:prSet presAssocID="{31A640A3-65DE-46F3-A54E-61A713ABB57B}" presName="vert1" presStyleCnt="0"/>
      <dgm:spPr/>
    </dgm:pt>
    <dgm:pt modelId="{83499DF7-B7DC-43DB-9A2E-5CE18C362DB6}" type="pres">
      <dgm:prSet presAssocID="{5942609F-9554-42E8-A983-77DDF9C74892}" presName="thickLine" presStyleLbl="alignNode1" presStyleIdx="8" presStyleCnt="10"/>
      <dgm:spPr/>
    </dgm:pt>
    <dgm:pt modelId="{0A32D69A-DC79-4A7F-8232-6FE842DC1D95}" type="pres">
      <dgm:prSet presAssocID="{5942609F-9554-42E8-A983-77DDF9C74892}" presName="horz1" presStyleCnt="0"/>
      <dgm:spPr/>
    </dgm:pt>
    <dgm:pt modelId="{DC92E5B3-D94B-42B8-AEFD-D50C852034D2}" type="pres">
      <dgm:prSet presAssocID="{5942609F-9554-42E8-A983-77DDF9C74892}" presName="tx1" presStyleLbl="revTx" presStyleIdx="8" presStyleCnt="10"/>
      <dgm:spPr/>
    </dgm:pt>
    <dgm:pt modelId="{78219100-1396-48AB-8785-903A6E8F5481}" type="pres">
      <dgm:prSet presAssocID="{5942609F-9554-42E8-A983-77DDF9C74892}" presName="vert1" presStyleCnt="0"/>
      <dgm:spPr/>
    </dgm:pt>
    <dgm:pt modelId="{7AA5767E-0421-4717-AC6E-C9B52C7DE048}" type="pres">
      <dgm:prSet presAssocID="{FF5A36E8-4848-4892-AFD5-3CEBFC752973}" presName="thickLine" presStyleLbl="alignNode1" presStyleIdx="9" presStyleCnt="10"/>
      <dgm:spPr/>
    </dgm:pt>
    <dgm:pt modelId="{5DACE88D-F8EE-45B4-A990-63BAAF74CC57}" type="pres">
      <dgm:prSet presAssocID="{FF5A36E8-4848-4892-AFD5-3CEBFC752973}" presName="horz1" presStyleCnt="0"/>
      <dgm:spPr/>
    </dgm:pt>
    <dgm:pt modelId="{0F0D879C-23D3-4ACD-8BA3-1C25D71472A9}" type="pres">
      <dgm:prSet presAssocID="{FF5A36E8-4848-4892-AFD5-3CEBFC752973}" presName="tx1" presStyleLbl="revTx" presStyleIdx="9" presStyleCnt="10"/>
      <dgm:spPr/>
    </dgm:pt>
    <dgm:pt modelId="{F3E69450-E653-4D79-A001-C457C76253D1}" type="pres">
      <dgm:prSet presAssocID="{FF5A36E8-4848-4892-AFD5-3CEBFC752973}" presName="vert1" presStyleCnt="0"/>
      <dgm:spPr/>
    </dgm:pt>
  </dgm:ptLst>
  <dgm:cxnLst>
    <dgm:cxn modelId="{9937E015-B4E9-4513-BDD7-A93FF77D9241}" type="presOf" srcId="{3C49FAEB-21F6-4AA6-8051-B5C2D94312A1}" destId="{7B64FDF8-86F0-4759-90A5-BD41DBD65F48}" srcOrd="0" destOrd="0" presId="urn:microsoft.com/office/officeart/2008/layout/LinedList"/>
    <dgm:cxn modelId="{51CB1D38-471E-4E73-A381-304AB64019EA}" type="presOf" srcId="{FF5A36E8-4848-4892-AFD5-3CEBFC752973}" destId="{0F0D879C-23D3-4ACD-8BA3-1C25D71472A9}" srcOrd="0" destOrd="0" presId="urn:microsoft.com/office/officeart/2008/layout/LinedList"/>
    <dgm:cxn modelId="{5E39B23A-927E-41BB-B498-A5790956024B}" type="presOf" srcId="{5653FFD3-0DCC-40EB-BDD7-0D189D6F709E}" destId="{8B29AB36-A582-409B-9BA0-5888C56A754D}" srcOrd="0" destOrd="0" presId="urn:microsoft.com/office/officeart/2008/layout/LinedList"/>
    <dgm:cxn modelId="{F14CCC6C-CF83-48E1-89E4-2876E2596F3F}" type="presOf" srcId="{5942609F-9554-42E8-A983-77DDF9C74892}" destId="{DC92E5B3-D94B-42B8-AEFD-D50C852034D2}" srcOrd="0" destOrd="0" presId="urn:microsoft.com/office/officeart/2008/layout/LinedList"/>
    <dgm:cxn modelId="{7F8D5E53-45F8-4D4B-A7B3-84002031B1EA}" srcId="{5653FFD3-0DCC-40EB-BDD7-0D189D6F709E}" destId="{FF5A36E8-4848-4892-AFD5-3CEBFC752973}" srcOrd="9" destOrd="0" parTransId="{C294EC8B-4BDC-4CD2-ADF8-9598F8A29995}" sibTransId="{A30191F7-1C82-4E00-9C1E-2C59682568F2}"/>
    <dgm:cxn modelId="{EE542E77-4EC4-42C4-BE2B-B32C43EEA645}" srcId="{5653FFD3-0DCC-40EB-BDD7-0D189D6F709E}" destId="{3C49FAEB-21F6-4AA6-8051-B5C2D94312A1}" srcOrd="1" destOrd="0" parTransId="{A4729847-330A-485A-8DFF-A088B8AB0585}" sibTransId="{B8ED0DE0-F906-4EEF-BC7B-A665A11E544A}"/>
    <dgm:cxn modelId="{2FF84277-5D31-4A52-9067-A74E0250EDF8}" type="presOf" srcId="{A4B4EA29-FB75-4DB6-B363-8BADEA50F191}" destId="{E110A2D8-A434-436A-B69D-099487B016A3}" srcOrd="0" destOrd="0" presId="urn:microsoft.com/office/officeart/2008/layout/LinedList"/>
    <dgm:cxn modelId="{6BB34A79-E984-48DC-87FF-3B03071893F5}" type="presOf" srcId="{31A640A3-65DE-46F3-A54E-61A713ABB57B}" destId="{17EDDAF9-E22C-4C2B-9A17-0E9478866434}" srcOrd="0" destOrd="0" presId="urn:microsoft.com/office/officeart/2008/layout/LinedList"/>
    <dgm:cxn modelId="{092BC782-21F6-4423-BDF3-06A168C793A5}" type="presOf" srcId="{8E8F39A9-E621-4DEC-B8C6-373A8F29D8D0}" destId="{401A9209-9C6E-43C0-97CA-CAE49D500BB6}" srcOrd="0" destOrd="0" presId="urn:microsoft.com/office/officeart/2008/layout/LinedList"/>
    <dgm:cxn modelId="{41A93188-CE9F-4FFC-9CE3-88BBAABEA6E3}" type="presOf" srcId="{6181035C-4036-4581-856B-3614E27E9E1A}" destId="{39225EEA-5764-45E4-A431-8C35BD455AED}" srcOrd="0" destOrd="0" presId="urn:microsoft.com/office/officeart/2008/layout/LinedList"/>
    <dgm:cxn modelId="{3C3A998F-EF7A-4803-9F29-D62C21B1ED5A}" srcId="{5653FFD3-0DCC-40EB-BDD7-0D189D6F709E}" destId="{6181035C-4036-4581-856B-3614E27E9E1A}" srcOrd="3" destOrd="0" parTransId="{DE3B322D-F69C-4BC7-8DE5-09A9C4D2DD0A}" sibTransId="{4ACCC05A-B076-45B4-A582-386811941E40}"/>
    <dgm:cxn modelId="{E8C4E69C-1D3D-450B-BA6A-55426504C065}" type="presOf" srcId="{675F2566-9C13-4D19-B015-00A3DF40019B}" destId="{3D638A3E-AFC7-4A98-8346-3239258EAE35}" srcOrd="0" destOrd="0" presId="urn:microsoft.com/office/officeart/2008/layout/LinedList"/>
    <dgm:cxn modelId="{ED1D1BAA-3177-4E9B-93EA-6A5E064A3DAF}" srcId="{5653FFD3-0DCC-40EB-BDD7-0D189D6F709E}" destId="{8E8F39A9-E621-4DEC-B8C6-373A8F29D8D0}" srcOrd="5" destOrd="0" parTransId="{A8AE7AEB-FC88-406B-831A-2E97A08412D7}" sibTransId="{1C7C051B-256B-4DCB-8ADD-72710C9E5121}"/>
    <dgm:cxn modelId="{A8EAE9B8-2134-4646-9A6B-1C1FE3108477}" type="presOf" srcId="{257F2B6A-39B8-432D-9108-68258B33B351}" destId="{61C32841-EC1F-464A-B6C2-021690E29BA3}" srcOrd="0" destOrd="0" presId="urn:microsoft.com/office/officeart/2008/layout/LinedList"/>
    <dgm:cxn modelId="{CEAAECB9-C773-45C0-A42A-209885D7713C}" srcId="{5653FFD3-0DCC-40EB-BDD7-0D189D6F709E}" destId="{257F2B6A-39B8-432D-9108-68258B33B351}" srcOrd="2" destOrd="0" parTransId="{77098EA3-2236-42E9-A02E-61AFCF926194}" sibTransId="{3FA4D022-71F2-4488-B213-8DFE5A06DD18}"/>
    <dgm:cxn modelId="{C04A64C5-2408-4A53-BF4E-59E10F61AE05}" srcId="{5653FFD3-0DCC-40EB-BDD7-0D189D6F709E}" destId="{A4B4EA29-FB75-4DB6-B363-8BADEA50F191}" srcOrd="4" destOrd="0" parTransId="{7D2DA4E9-AA8C-4E4D-9BDF-B641E383B234}" sibTransId="{C9229A7E-93A4-47A1-A2A6-091D2D155F48}"/>
    <dgm:cxn modelId="{3602D3CF-A522-4EA1-AEDB-32C0271BE7FD}" srcId="{5653FFD3-0DCC-40EB-BDD7-0D189D6F709E}" destId="{31A640A3-65DE-46F3-A54E-61A713ABB57B}" srcOrd="7" destOrd="0" parTransId="{6CCB6AE0-2F28-4E30-9010-195B5CFE35F8}" sibTransId="{A8D2D541-B8D8-4CC9-A66D-484543E4C39E}"/>
    <dgm:cxn modelId="{FCEF6ED4-68D7-40E6-8B9B-6AEB3C8A4282}" srcId="{5653FFD3-0DCC-40EB-BDD7-0D189D6F709E}" destId="{BFD46DB6-9545-424D-B14D-E5F42436E583}" srcOrd="0" destOrd="0" parTransId="{D71FA770-4027-4A31-B6E0-2F603577C122}" sibTransId="{BA7F8A12-400D-49D4-AA6E-1A3E2A0AC223}"/>
    <dgm:cxn modelId="{A48C97E4-9DCA-48BC-9128-331C35B271FE}" type="presOf" srcId="{BFD46DB6-9545-424D-B14D-E5F42436E583}" destId="{41EA4067-F2A9-455E-973D-1D1B2AEE4F8A}" srcOrd="0" destOrd="0" presId="urn:microsoft.com/office/officeart/2008/layout/LinedList"/>
    <dgm:cxn modelId="{E0BB59EC-2DA8-40FC-B986-12A53A68B0D6}" srcId="{5653FFD3-0DCC-40EB-BDD7-0D189D6F709E}" destId="{675F2566-9C13-4D19-B015-00A3DF40019B}" srcOrd="6" destOrd="0" parTransId="{FA81D9F1-40F0-4AB1-84E8-8CBEB1B04107}" sibTransId="{11BE142B-AD02-42D6-BF13-123C9C70A181}"/>
    <dgm:cxn modelId="{C51421EE-80F0-408B-B4C2-FACD23BA6580}" srcId="{5653FFD3-0DCC-40EB-BDD7-0D189D6F709E}" destId="{5942609F-9554-42E8-A983-77DDF9C74892}" srcOrd="8" destOrd="0" parTransId="{5359492F-FC98-4CAF-AF11-221FEBF9B674}" sibTransId="{B4BB4901-78E2-4EC4-9367-EA6BA2F7E6CA}"/>
    <dgm:cxn modelId="{BCC8FDC8-B8B7-424D-A402-1C167A8BF81E}" type="presParOf" srcId="{8B29AB36-A582-409B-9BA0-5888C56A754D}" destId="{48F1457C-025A-42B2-B485-617F0E4F6015}" srcOrd="0" destOrd="0" presId="urn:microsoft.com/office/officeart/2008/layout/LinedList"/>
    <dgm:cxn modelId="{70DF8213-3C45-4609-921B-9873C192007A}" type="presParOf" srcId="{8B29AB36-A582-409B-9BA0-5888C56A754D}" destId="{30E3C90D-58E8-4A21-97EA-B54932AD05E3}" srcOrd="1" destOrd="0" presId="urn:microsoft.com/office/officeart/2008/layout/LinedList"/>
    <dgm:cxn modelId="{115AFC9D-F0CC-4319-B6D8-5998062452E2}" type="presParOf" srcId="{30E3C90D-58E8-4A21-97EA-B54932AD05E3}" destId="{41EA4067-F2A9-455E-973D-1D1B2AEE4F8A}" srcOrd="0" destOrd="0" presId="urn:microsoft.com/office/officeart/2008/layout/LinedList"/>
    <dgm:cxn modelId="{AFEBA704-160F-4E6E-99D9-0A507AF75245}" type="presParOf" srcId="{30E3C90D-58E8-4A21-97EA-B54932AD05E3}" destId="{B38DB685-21E3-4584-910C-C469D6A5ACA1}" srcOrd="1" destOrd="0" presId="urn:microsoft.com/office/officeart/2008/layout/LinedList"/>
    <dgm:cxn modelId="{ACE30A1F-7E34-4423-9786-A744C23473B6}" type="presParOf" srcId="{8B29AB36-A582-409B-9BA0-5888C56A754D}" destId="{5344601D-9EFD-4E2C-9D2D-03324697E40B}" srcOrd="2" destOrd="0" presId="urn:microsoft.com/office/officeart/2008/layout/LinedList"/>
    <dgm:cxn modelId="{E50C7C30-A8AA-43CE-A96B-57AB9F7FBFEA}" type="presParOf" srcId="{8B29AB36-A582-409B-9BA0-5888C56A754D}" destId="{278943AF-29E9-4439-AA32-151732A63B10}" srcOrd="3" destOrd="0" presId="urn:microsoft.com/office/officeart/2008/layout/LinedList"/>
    <dgm:cxn modelId="{1C99039F-2440-4492-B680-F858D20E2D35}" type="presParOf" srcId="{278943AF-29E9-4439-AA32-151732A63B10}" destId="{7B64FDF8-86F0-4759-90A5-BD41DBD65F48}" srcOrd="0" destOrd="0" presId="urn:microsoft.com/office/officeart/2008/layout/LinedList"/>
    <dgm:cxn modelId="{A052975F-95F2-425E-A533-73F19AE16DF9}" type="presParOf" srcId="{278943AF-29E9-4439-AA32-151732A63B10}" destId="{DC109FAF-5A69-45FE-9A0A-1E9EDECEA6FC}" srcOrd="1" destOrd="0" presId="urn:microsoft.com/office/officeart/2008/layout/LinedList"/>
    <dgm:cxn modelId="{DB493059-5D1F-4027-98A3-CB1C50D69A10}" type="presParOf" srcId="{8B29AB36-A582-409B-9BA0-5888C56A754D}" destId="{BE319969-27BD-4E6F-A968-C2834842E9BD}" srcOrd="4" destOrd="0" presId="urn:microsoft.com/office/officeart/2008/layout/LinedList"/>
    <dgm:cxn modelId="{06F133AE-76E0-45FD-BA31-267E092076D8}" type="presParOf" srcId="{8B29AB36-A582-409B-9BA0-5888C56A754D}" destId="{7766FBD1-0DC1-49D8-BC3C-E15DD7A92DC9}" srcOrd="5" destOrd="0" presId="urn:microsoft.com/office/officeart/2008/layout/LinedList"/>
    <dgm:cxn modelId="{746F70BD-CDE7-4B83-91CA-541E05AEAE58}" type="presParOf" srcId="{7766FBD1-0DC1-49D8-BC3C-E15DD7A92DC9}" destId="{61C32841-EC1F-464A-B6C2-021690E29BA3}" srcOrd="0" destOrd="0" presId="urn:microsoft.com/office/officeart/2008/layout/LinedList"/>
    <dgm:cxn modelId="{934ED445-0CB7-4C66-94C9-4C85E2EBED28}" type="presParOf" srcId="{7766FBD1-0DC1-49D8-BC3C-E15DD7A92DC9}" destId="{09655D99-16B1-43E2-ABC8-ABC01F25BB8C}" srcOrd="1" destOrd="0" presId="urn:microsoft.com/office/officeart/2008/layout/LinedList"/>
    <dgm:cxn modelId="{E79CC017-F20A-4E24-80CF-7C0625507EF1}" type="presParOf" srcId="{8B29AB36-A582-409B-9BA0-5888C56A754D}" destId="{12A93A73-DEED-42AB-93FB-FB47D6F4F390}" srcOrd="6" destOrd="0" presId="urn:microsoft.com/office/officeart/2008/layout/LinedList"/>
    <dgm:cxn modelId="{56FFC6C3-2B79-470D-B5A1-748437BA979B}" type="presParOf" srcId="{8B29AB36-A582-409B-9BA0-5888C56A754D}" destId="{4B10F1AD-866B-43A6-940B-C6193F2C1AD3}" srcOrd="7" destOrd="0" presId="urn:microsoft.com/office/officeart/2008/layout/LinedList"/>
    <dgm:cxn modelId="{7FEBE86D-C81C-41E3-90E6-D300775FEC80}" type="presParOf" srcId="{4B10F1AD-866B-43A6-940B-C6193F2C1AD3}" destId="{39225EEA-5764-45E4-A431-8C35BD455AED}" srcOrd="0" destOrd="0" presId="urn:microsoft.com/office/officeart/2008/layout/LinedList"/>
    <dgm:cxn modelId="{4DCB4C25-887B-435A-8273-0843B369261D}" type="presParOf" srcId="{4B10F1AD-866B-43A6-940B-C6193F2C1AD3}" destId="{692F1FFA-6350-46D1-8756-59E192D0DDE5}" srcOrd="1" destOrd="0" presId="urn:microsoft.com/office/officeart/2008/layout/LinedList"/>
    <dgm:cxn modelId="{FABC3BEB-6F00-4679-AC51-128ACC776453}" type="presParOf" srcId="{8B29AB36-A582-409B-9BA0-5888C56A754D}" destId="{9216E5B9-16A4-44DD-A83F-FFACB3C115EE}" srcOrd="8" destOrd="0" presId="urn:microsoft.com/office/officeart/2008/layout/LinedList"/>
    <dgm:cxn modelId="{EEEF9DB8-572F-44E2-9209-2D25DC7C38CE}" type="presParOf" srcId="{8B29AB36-A582-409B-9BA0-5888C56A754D}" destId="{263E2852-6BBA-4A03-8906-0006DE49DE29}" srcOrd="9" destOrd="0" presId="urn:microsoft.com/office/officeart/2008/layout/LinedList"/>
    <dgm:cxn modelId="{88FD9C2E-3871-44DA-A4D6-BE7CFF8F0B03}" type="presParOf" srcId="{263E2852-6BBA-4A03-8906-0006DE49DE29}" destId="{E110A2D8-A434-436A-B69D-099487B016A3}" srcOrd="0" destOrd="0" presId="urn:microsoft.com/office/officeart/2008/layout/LinedList"/>
    <dgm:cxn modelId="{FBC9EC55-D68D-435F-9897-BF8F2270BDF7}" type="presParOf" srcId="{263E2852-6BBA-4A03-8906-0006DE49DE29}" destId="{13A314C6-0EB6-463E-9756-8EE91EFF95D4}" srcOrd="1" destOrd="0" presId="urn:microsoft.com/office/officeart/2008/layout/LinedList"/>
    <dgm:cxn modelId="{3322EEB6-6989-45B5-82D6-8636C2057768}" type="presParOf" srcId="{8B29AB36-A582-409B-9BA0-5888C56A754D}" destId="{7E56592F-146F-4990-BCEC-613D749B23C1}" srcOrd="10" destOrd="0" presId="urn:microsoft.com/office/officeart/2008/layout/LinedList"/>
    <dgm:cxn modelId="{F29382E6-D3EB-44FE-A01B-5C0AE945727B}" type="presParOf" srcId="{8B29AB36-A582-409B-9BA0-5888C56A754D}" destId="{B3794704-BB5D-450B-9D41-46C1840EDD3F}" srcOrd="11" destOrd="0" presId="urn:microsoft.com/office/officeart/2008/layout/LinedList"/>
    <dgm:cxn modelId="{EEBE1DE5-D3BC-4722-80D0-808B4976A747}" type="presParOf" srcId="{B3794704-BB5D-450B-9D41-46C1840EDD3F}" destId="{401A9209-9C6E-43C0-97CA-CAE49D500BB6}" srcOrd="0" destOrd="0" presId="urn:microsoft.com/office/officeart/2008/layout/LinedList"/>
    <dgm:cxn modelId="{888D18F1-270A-4D5F-88D6-BD7DFE9AC37C}" type="presParOf" srcId="{B3794704-BB5D-450B-9D41-46C1840EDD3F}" destId="{AC38AEB0-7BFD-4A9B-9B5D-6DD0151EDAD7}" srcOrd="1" destOrd="0" presId="urn:microsoft.com/office/officeart/2008/layout/LinedList"/>
    <dgm:cxn modelId="{BB4EB815-77A5-4098-98E4-11C24E60E05E}" type="presParOf" srcId="{8B29AB36-A582-409B-9BA0-5888C56A754D}" destId="{E1B3BC0B-F00A-4D77-BA8B-FF1F276B0492}" srcOrd="12" destOrd="0" presId="urn:microsoft.com/office/officeart/2008/layout/LinedList"/>
    <dgm:cxn modelId="{CB5279AA-0362-4403-BEF8-F227AE5E588D}" type="presParOf" srcId="{8B29AB36-A582-409B-9BA0-5888C56A754D}" destId="{32B715BF-EB30-4F6D-9C64-99DE5DEAF893}" srcOrd="13" destOrd="0" presId="urn:microsoft.com/office/officeart/2008/layout/LinedList"/>
    <dgm:cxn modelId="{3D4AEEC1-FBEA-47B8-9BA1-76BA746A8D1A}" type="presParOf" srcId="{32B715BF-EB30-4F6D-9C64-99DE5DEAF893}" destId="{3D638A3E-AFC7-4A98-8346-3239258EAE35}" srcOrd="0" destOrd="0" presId="urn:microsoft.com/office/officeart/2008/layout/LinedList"/>
    <dgm:cxn modelId="{D9C40BE7-B66E-41F2-B65B-006B863109E2}" type="presParOf" srcId="{32B715BF-EB30-4F6D-9C64-99DE5DEAF893}" destId="{ABC0808B-D56C-4FB1-A89C-657B04808C20}" srcOrd="1" destOrd="0" presId="urn:microsoft.com/office/officeart/2008/layout/LinedList"/>
    <dgm:cxn modelId="{B362D6E0-6890-46C9-BB4E-A340ACD15000}" type="presParOf" srcId="{8B29AB36-A582-409B-9BA0-5888C56A754D}" destId="{3E300898-BE6A-417C-A751-8F63F0690F36}" srcOrd="14" destOrd="0" presId="urn:microsoft.com/office/officeart/2008/layout/LinedList"/>
    <dgm:cxn modelId="{DA55489B-51BE-408F-A632-48C44E3C6EC8}" type="presParOf" srcId="{8B29AB36-A582-409B-9BA0-5888C56A754D}" destId="{98A4A7AC-656D-4560-9C07-43B90335B029}" srcOrd="15" destOrd="0" presId="urn:microsoft.com/office/officeart/2008/layout/LinedList"/>
    <dgm:cxn modelId="{878614A0-B710-445D-9380-653F7374A83F}" type="presParOf" srcId="{98A4A7AC-656D-4560-9C07-43B90335B029}" destId="{17EDDAF9-E22C-4C2B-9A17-0E9478866434}" srcOrd="0" destOrd="0" presId="urn:microsoft.com/office/officeart/2008/layout/LinedList"/>
    <dgm:cxn modelId="{E65D22F3-A3BE-4EFF-AD08-9B450273F576}" type="presParOf" srcId="{98A4A7AC-656D-4560-9C07-43B90335B029}" destId="{74384125-9488-4205-8793-C40D775DBFDA}" srcOrd="1" destOrd="0" presId="urn:microsoft.com/office/officeart/2008/layout/LinedList"/>
    <dgm:cxn modelId="{4D5ABB75-A163-4318-8265-8863465344AD}" type="presParOf" srcId="{8B29AB36-A582-409B-9BA0-5888C56A754D}" destId="{83499DF7-B7DC-43DB-9A2E-5CE18C362DB6}" srcOrd="16" destOrd="0" presId="urn:microsoft.com/office/officeart/2008/layout/LinedList"/>
    <dgm:cxn modelId="{EAB5C000-002E-45C3-A11E-7DEBF68E7C6B}" type="presParOf" srcId="{8B29AB36-A582-409B-9BA0-5888C56A754D}" destId="{0A32D69A-DC79-4A7F-8232-6FE842DC1D95}" srcOrd="17" destOrd="0" presId="urn:microsoft.com/office/officeart/2008/layout/LinedList"/>
    <dgm:cxn modelId="{83AABF2A-455C-44D6-898C-F796AF97319D}" type="presParOf" srcId="{0A32D69A-DC79-4A7F-8232-6FE842DC1D95}" destId="{DC92E5B3-D94B-42B8-AEFD-D50C852034D2}" srcOrd="0" destOrd="0" presId="urn:microsoft.com/office/officeart/2008/layout/LinedList"/>
    <dgm:cxn modelId="{FA8093F4-9DEC-44E4-8803-74481491C014}" type="presParOf" srcId="{0A32D69A-DC79-4A7F-8232-6FE842DC1D95}" destId="{78219100-1396-48AB-8785-903A6E8F5481}" srcOrd="1" destOrd="0" presId="urn:microsoft.com/office/officeart/2008/layout/LinedList"/>
    <dgm:cxn modelId="{8039FFF9-FD5B-4BC0-AAE5-E878524E3D9B}" type="presParOf" srcId="{8B29AB36-A582-409B-9BA0-5888C56A754D}" destId="{7AA5767E-0421-4717-AC6E-C9B52C7DE048}" srcOrd="18" destOrd="0" presId="urn:microsoft.com/office/officeart/2008/layout/LinedList"/>
    <dgm:cxn modelId="{F412726A-A379-4353-B200-74DA7F3C0F05}" type="presParOf" srcId="{8B29AB36-A582-409B-9BA0-5888C56A754D}" destId="{5DACE88D-F8EE-45B4-A990-63BAAF74CC57}" srcOrd="19" destOrd="0" presId="urn:microsoft.com/office/officeart/2008/layout/LinedList"/>
    <dgm:cxn modelId="{37C9EA9F-9682-4D62-B520-06DD3BB1FBDB}" type="presParOf" srcId="{5DACE88D-F8EE-45B4-A990-63BAAF74CC57}" destId="{0F0D879C-23D3-4ACD-8BA3-1C25D71472A9}" srcOrd="0" destOrd="0" presId="urn:microsoft.com/office/officeart/2008/layout/LinedList"/>
    <dgm:cxn modelId="{06BCDC83-A389-4AC3-8B34-73712417560E}" type="presParOf" srcId="{5DACE88D-F8EE-45B4-A990-63BAAF74CC57}" destId="{F3E69450-E653-4D79-A001-C457C76253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7EFB2-F4A9-4F1D-8EFC-68651BC06E8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4D18F4-EEB9-443E-8338-2E4242D83A6B}">
      <dgm:prSet/>
      <dgm:spPr/>
      <dgm:t>
        <a:bodyPr/>
        <a:lstStyle/>
        <a:p>
          <a:r>
            <a:rPr lang="en-US" b="0" i="0" baseline="0"/>
            <a:t>Automate Infrastructure Creation and clean up:</a:t>
          </a:r>
          <a:endParaRPr lang="en-US"/>
        </a:p>
      </dgm:t>
    </dgm:pt>
    <dgm:pt modelId="{C2142F4C-27DC-4450-8D93-9F3B1DBDA4A8}" type="parTrans" cxnId="{E4639946-6B03-4DD5-81F0-3B49F962E1D4}">
      <dgm:prSet/>
      <dgm:spPr/>
      <dgm:t>
        <a:bodyPr/>
        <a:lstStyle/>
        <a:p>
          <a:endParaRPr lang="en-US"/>
        </a:p>
      </dgm:t>
    </dgm:pt>
    <dgm:pt modelId="{8BBDA655-79E5-4A48-A17D-E7052ECDA075}" type="sibTrans" cxnId="{E4639946-6B03-4DD5-81F0-3B49F962E1D4}">
      <dgm:prSet/>
      <dgm:spPr/>
      <dgm:t>
        <a:bodyPr/>
        <a:lstStyle/>
        <a:p>
          <a:endParaRPr lang="en-US"/>
        </a:p>
      </dgm:t>
    </dgm:pt>
    <dgm:pt modelId="{7B5CFE24-CE96-4851-936F-DF4D8985A1CE}">
      <dgm:prSet/>
      <dgm:spPr/>
      <dgm:t>
        <a:bodyPr/>
        <a:lstStyle/>
        <a:p>
          <a:r>
            <a:rPr lang="en-US" b="0" i="0" baseline="0"/>
            <a:t>Eliminating human errors and avoid unnecessary cost of unused or</a:t>
          </a:r>
          <a:endParaRPr lang="en-US"/>
        </a:p>
      </dgm:t>
    </dgm:pt>
    <dgm:pt modelId="{C1BFE957-2776-479C-B397-51F3C07BDAE4}" type="parTrans" cxnId="{3AD5AAAE-761B-4B16-9D7D-0754B2657B91}">
      <dgm:prSet/>
      <dgm:spPr/>
      <dgm:t>
        <a:bodyPr/>
        <a:lstStyle/>
        <a:p>
          <a:endParaRPr lang="en-US"/>
        </a:p>
      </dgm:t>
    </dgm:pt>
    <dgm:pt modelId="{7B22C0F0-815E-4712-A254-CA8F4DF9B7B8}" type="sibTrans" cxnId="{3AD5AAAE-761B-4B16-9D7D-0754B2657B91}">
      <dgm:prSet/>
      <dgm:spPr/>
      <dgm:t>
        <a:bodyPr/>
        <a:lstStyle/>
        <a:p>
          <a:endParaRPr lang="en-US"/>
        </a:p>
      </dgm:t>
    </dgm:pt>
    <dgm:pt modelId="{E0273A79-85D0-4075-B01D-CCBF10E23D30}">
      <dgm:prSet/>
      <dgm:spPr/>
      <dgm:t>
        <a:bodyPr/>
        <a:lstStyle/>
        <a:p>
          <a:r>
            <a:rPr lang="en-US" b="0" i="0" baseline="0"/>
            <a:t>invalid infrastructure</a:t>
          </a:r>
          <a:endParaRPr lang="en-US"/>
        </a:p>
      </dgm:t>
    </dgm:pt>
    <dgm:pt modelId="{C31A1219-35C4-46E4-8A8E-C70E401379AA}" type="parTrans" cxnId="{B77C2026-A8EB-4CA8-93AF-A385C2F1FAC0}">
      <dgm:prSet/>
      <dgm:spPr/>
      <dgm:t>
        <a:bodyPr/>
        <a:lstStyle/>
        <a:p>
          <a:endParaRPr lang="en-US"/>
        </a:p>
      </dgm:t>
    </dgm:pt>
    <dgm:pt modelId="{9E681C3A-090C-41D9-86DA-762C7E4082B7}" type="sibTrans" cxnId="{B77C2026-A8EB-4CA8-93AF-A385C2F1FAC0}">
      <dgm:prSet/>
      <dgm:spPr/>
      <dgm:t>
        <a:bodyPr/>
        <a:lstStyle/>
        <a:p>
          <a:endParaRPr lang="en-US"/>
        </a:p>
      </dgm:t>
    </dgm:pt>
    <dgm:pt modelId="{95654DF4-6D4D-45BE-8293-2B192BEEAC79}">
      <dgm:prSet/>
      <dgm:spPr/>
      <dgm:t>
        <a:bodyPr/>
        <a:lstStyle/>
        <a:p>
          <a:r>
            <a:rPr lang="en-US" b="0" i="0" baseline="0"/>
            <a:t>Faster to production:</a:t>
          </a:r>
          <a:endParaRPr lang="en-US"/>
        </a:p>
      </dgm:t>
    </dgm:pt>
    <dgm:pt modelId="{94029209-7E34-4D70-B46E-FB20B0521384}" type="parTrans" cxnId="{D28F42AC-C226-4353-9D43-152CACF4DB6F}">
      <dgm:prSet/>
      <dgm:spPr/>
      <dgm:t>
        <a:bodyPr/>
        <a:lstStyle/>
        <a:p>
          <a:endParaRPr lang="en-US"/>
        </a:p>
      </dgm:t>
    </dgm:pt>
    <dgm:pt modelId="{E4BA4FB4-8F62-45C8-9110-99021A08D7C6}" type="sibTrans" cxnId="{D28F42AC-C226-4353-9D43-152CACF4DB6F}">
      <dgm:prSet/>
      <dgm:spPr/>
      <dgm:t>
        <a:bodyPr/>
        <a:lstStyle/>
        <a:p>
          <a:endParaRPr lang="en-US"/>
        </a:p>
      </dgm:t>
    </dgm:pt>
    <dgm:pt modelId="{338AEF97-0038-4E43-9CF0-856A1ED86ACC}">
      <dgm:prSet/>
      <dgm:spPr/>
      <dgm:t>
        <a:bodyPr/>
        <a:lstStyle/>
        <a:p>
          <a:r>
            <a:rPr lang="en-US" b="0" i="0" baseline="0"/>
            <a:t>By automating the pipeline to production this way we can deploy</a:t>
          </a:r>
          <a:endParaRPr lang="en-US"/>
        </a:p>
      </dgm:t>
    </dgm:pt>
    <dgm:pt modelId="{4A2326A0-A413-499B-AF4F-E88DCFA6B030}" type="parTrans" cxnId="{A1A3C16A-08BC-46CA-A7F9-1696F26E6516}">
      <dgm:prSet/>
      <dgm:spPr/>
      <dgm:t>
        <a:bodyPr/>
        <a:lstStyle/>
        <a:p>
          <a:endParaRPr lang="en-US"/>
        </a:p>
      </dgm:t>
    </dgm:pt>
    <dgm:pt modelId="{EBAC86E0-AD9F-45A6-8473-3FEA16737108}" type="sibTrans" cxnId="{A1A3C16A-08BC-46CA-A7F9-1696F26E6516}">
      <dgm:prSet/>
      <dgm:spPr/>
      <dgm:t>
        <a:bodyPr/>
        <a:lstStyle/>
        <a:p>
          <a:endParaRPr lang="en-US"/>
        </a:p>
      </dgm:t>
    </dgm:pt>
    <dgm:pt modelId="{F7EE4A7A-15EC-4F19-BF20-3ED4DCC515F9}">
      <dgm:prSet/>
      <dgm:spPr/>
      <dgm:t>
        <a:bodyPr/>
        <a:lstStyle/>
        <a:p>
          <a:r>
            <a:rPr lang="en-US" b="0" i="0" baseline="0"/>
            <a:t>features as soon as created which will help increase revenue</a:t>
          </a:r>
          <a:endParaRPr lang="en-US"/>
        </a:p>
      </dgm:t>
    </dgm:pt>
    <dgm:pt modelId="{3200FDA7-FDC2-4F35-B3FF-9987E6087DDF}" type="parTrans" cxnId="{C1456434-F88E-4919-B8AD-1D157397D012}">
      <dgm:prSet/>
      <dgm:spPr/>
      <dgm:t>
        <a:bodyPr/>
        <a:lstStyle/>
        <a:p>
          <a:endParaRPr lang="en-US"/>
        </a:p>
      </dgm:t>
    </dgm:pt>
    <dgm:pt modelId="{39F47D68-C704-494B-8841-DA73CD454126}" type="sibTrans" cxnId="{C1456434-F88E-4919-B8AD-1D157397D012}">
      <dgm:prSet/>
      <dgm:spPr/>
      <dgm:t>
        <a:bodyPr/>
        <a:lstStyle/>
        <a:p>
          <a:endParaRPr lang="en-US"/>
        </a:p>
      </dgm:t>
    </dgm:pt>
    <dgm:pt modelId="{F8E270D1-FC43-4FEB-A341-943EAE48E4DB}">
      <dgm:prSet/>
      <dgm:spPr/>
      <dgm:t>
        <a:bodyPr/>
        <a:lstStyle/>
        <a:p>
          <a:r>
            <a:rPr lang="en-US" b="0" i="0" baseline="0"/>
            <a:t>Automated Rollback Triggered by Job Failure:</a:t>
          </a:r>
          <a:endParaRPr lang="en-US"/>
        </a:p>
      </dgm:t>
    </dgm:pt>
    <dgm:pt modelId="{079640AD-FD0A-46BC-9381-C695600DC6C3}" type="parTrans" cxnId="{9A64D2AE-EA93-46A5-9715-6B6D7A28C038}">
      <dgm:prSet/>
      <dgm:spPr/>
      <dgm:t>
        <a:bodyPr/>
        <a:lstStyle/>
        <a:p>
          <a:endParaRPr lang="en-US"/>
        </a:p>
      </dgm:t>
    </dgm:pt>
    <dgm:pt modelId="{95FF6C9F-3331-425F-B89C-1F5CF95D7C12}" type="sibTrans" cxnId="{9A64D2AE-EA93-46A5-9715-6B6D7A28C038}">
      <dgm:prSet/>
      <dgm:spPr/>
      <dgm:t>
        <a:bodyPr/>
        <a:lstStyle/>
        <a:p>
          <a:endParaRPr lang="en-US"/>
        </a:p>
      </dgm:t>
    </dgm:pt>
    <dgm:pt modelId="{BEE0BD83-DBC2-418E-80C9-F1B66FF63C42}">
      <dgm:prSet/>
      <dgm:spPr/>
      <dgm:t>
        <a:bodyPr/>
        <a:lstStyle/>
        <a:p>
          <a:r>
            <a:rPr lang="en-US" b="0" i="0" baseline="0"/>
            <a:t>Automate the process of rolling back and cleaning any infrastructure left</a:t>
          </a:r>
          <a:endParaRPr lang="en-US"/>
        </a:p>
      </dgm:t>
    </dgm:pt>
    <dgm:pt modelId="{CFF4BD15-F44F-4FDF-8143-40B707FBA51E}" type="parTrans" cxnId="{BAC6CFC5-BB09-4C21-B50D-85A0F0E6CDDC}">
      <dgm:prSet/>
      <dgm:spPr/>
      <dgm:t>
        <a:bodyPr/>
        <a:lstStyle/>
        <a:p>
          <a:endParaRPr lang="en-US"/>
        </a:p>
      </dgm:t>
    </dgm:pt>
    <dgm:pt modelId="{DCB9B180-5AA1-4130-8484-1E4B34874501}" type="sibTrans" cxnId="{BAC6CFC5-BB09-4C21-B50D-85A0F0E6CDDC}">
      <dgm:prSet/>
      <dgm:spPr/>
      <dgm:t>
        <a:bodyPr/>
        <a:lstStyle/>
        <a:p>
          <a:endParaRPr lang="en-US"/>
        </a:p>
      </dgm:t>
    </dgm:pt>
    <dgm:pt modelId="{15237698-A0FC-43D5-84B6-EF1AF275E136}">
      <dgm:prSet/>
      <dgm:spPr/>
      <dgm:t>
        <a:bodyPr/>
        <a:lstStyle/>
        <a:p>
          <a:r>
            <a:rPr lang="en-US" b="0" i="0" baseline="0"/>
            <a:t>which would help in reducing cost and lower down time</a:t>
          </a:r>
          <a:endParaRPr lang="en-US"/>
        </a:p>
      </dgm:t>
    </dgm:pt>
    <dgm:pt modelId="{0720CBE2-6F6C-49BB-A92D-3F5623E244DA}" type="parTrans" cxnId="{81AA6C49-AE7D-406B-8679-D2E88B2C4F99}">
      <dgm:prSet/>
      <dgm:spPr/>
      <dgm:t>
        <a:bodyPr/>
        <a:lstStyle/>
        <a:p>
          <a:endParaRPr lang="en-US"/>
        </a:p>
      </dgm:t>
    </dgm:pt>
    <dgm:pt modelId="{612E38A1-B941-43DF-9800-14C2FC8922A1}" type="sibTrans" cxnId="{81AA6C49-AE7D-406B-8679-D2E88B2C4F99}">
      <dgm:prSet/>
      <dgm:spPr/>
      <dgm:t>
        <a:bodyPr/>
        <a:lstStyle/>
        <a:p>
          <a:endParaRPr lang="en-US"/>
        </a:p>
      </dgm:t>
    </dgm:pt>
    <dgm:pt modelId="{CB8EF970-BB21-476F-9C25-EC68208CE74B}" type="pres">
      <dgm:prSet presAssocID="{FED7EFB2-F4A9-4F1D-8EFC-68651BC06E80}" presName="diagram" presStyleCnt="0">
        <dgm:presLayoutVars>
          <dgm:dir/>
          <dgm:resizeHandles val="exact"/>
        </dgm:presLayoutVars>
      </dgm:prSet>
      <dgm:spPr/>
    </dgm:pt>
    <dgm:pt modelId="{795D15DC-52A9-4C97-AE6A-CE36D88B384C}" type="pres">
      <dgm:prSet presAssocID="{884D18F4-EEB9-443E-8338-2E4242D83A6B}" presName="node" presStyleLbl="node1" presStyleIdx="0" presStyleCnt="9">
        <dgm:presLayoutVars>
          <dgm:bulletEnabled val="1"/>
        </dgm:presLayoutVars>
      </dgm:prSet>
      <dgm:spPr/>
    </dgm:pt>
    <dgm:pt modelId="{2AC43423-1167-45A8-B71B-B7797818DECC}" type="pres">
      <dgm:prSet presAssocID="{8BBDA655-79E5-4A48-A17D-E7052ECDA075}" presName="sibTrans" presStyleCnt="0"/>
      <dgm:spPr/>
    </dgm:pt>
    <dgm:pt modelId="{C67CC7BC-AA59-4218-BAC2-EF0564919FC1}" type="pres">
      <dgm:prSet presAssocID="{7B5CFE24-CE96-4851-936F-DF4D8985A1CE}" presName="node" presStyleLbl="node1" presStyleIdx="1" presStyleCnt="9">
        <dgm:presLayoutVars>
          <dgm:bulletEnabled val="1"/>
        </dgm:presLayoutVars>
      </dgm:prSet>
      <dgm:spPr/>
    </dgm:pt>
    <dgm:pt modelId="{BACBCB19-EA95-4BEB-AB84-A8001DB286F4}" type="pres">
      <dgm:prSet presAssocID="{7B22C0F0-815E-4712-A254-CA8F4DF9B7B8}" presName="sibTrans" presStyleCnt="0"/>
      <dgm:spPr/>
    </dgm:pt>
    <dgm:pt modelId="{D4FB836B-845C-4E50-867F-83D2A9CECF78}" type="pres">
      <dgm:prSet presAssocID="{E0273A79-85D0-4075-B01D-CCBF10E23D30}" presName="node" presStyleLbl="node1" presStyleIdx="2" presStyleCnt="9">
        <dgm:presLayoutVars>
          <dgm:bulletEnabled val="1"/>
        </dgm:presLayoutVars>
      </dgm:prSet>
      <dgm:spPr/>
    </dgm:pt>
    <dgm:pt modelId="{4515E347-EEE5-4A6C-A8BA-365F7F6229F4}" type="pres">
      <dgm:prSet presAssocID="{9E681C3A-090C-41D9-86DA-762C7E4082B7}" presName="sibTrans" presStyleCnt="0"/>
      <dgm:spPr/>
    </dgm:pt>
    <dgm:pt modelId="{0EB1461E-C131-4296-A3C0-F3451AFD7CAE}" type="pres">
      <dgm:prSet presAssocID="{95654DF4-6D4D-45BE-8293-2B192BEEAC79}" presName="node" presStyleLbl="node1" presStyleIdx="3" presStyleCnt="9">
        <dgm:presLayoutVars>
          <dgm:bulletEnabled val="1"/>
        </dgm:presLayoutVars>
      </dgm:prSet>
      <dgm:spPr/>
    </dgm:pt>
    <dgm:pt modelId="{07F0C99A-E597-407E-AE2F-378311415027}" type="pres">
      <dgm:prSet presAssocID="{E4BA4FB4-8F62-45C8-9110-99021A08D7C6}" presName="sibTrans" presStyleCnt="0"/>
      <dgm:spPr/>
    </dgm:pt>
    <dgm:pt modelId="{0055ADED-0A98-40B9-AD12-FD4729213C4E}" type="pres">
      <dgm:prSet presAssocID="{338AEF97-0038-4E43-9CF0-856A1ED86ACC}" presName="node" presStyleLbl="node1" presStyleIdx="4" presStyleCnt="9">
        <dgm:presLayoutVars>
          <dgm:bulletEnabled val="1"/>
        </dgm:presLayoutVars>
      </dgm:prSet>
      <dgm:spPr/>
    </dgm:pt>
    <dgm:pt modelId="{55BF96B0-CDDB-4F58-85D2-CC1221AA1EE8}" type="pres">
      <dgm:prSet presAssocID="{EBAC86E0-AD9F-45A6-8473-3FEA16737108}" presName="sibTrans" presStyleCnt="0"/>
      <dgm:spPr/>
    </dgm:pt>
    <dgm:pt modelId="{016DB758-BB9C-4C3D-ABBA-740AD20994CF}" type="pres">
      <dgm:prSet presAssocID="{F7EE4A7A-15EC-4F19-BF20-3ED4DCC515F9}" presName="node" presStyleLbl="node1" presStyleIdx="5" presStyleCnt="9">
        <dgm:presLayoutVars>
          <dgm:bulletEnabled val="1"/>
        </dgm:presLayoutVars>
      </dgm:prSet>
      <dgm:spPr/>
    </dgm:pt>
    <dgm:pt modelId="{BF4FF969-AEC7-4ED1-8502-0BF0A9599B6B}" type="pres">
      <dgm:prSet presAssocID="{39F47D68-C704-494B-8841-DA73CD454126}" presName="sibTrans" presStyleCnt="0"/>
      <dgm:spPr/>
    </dgm:pt>
    <dgm:pt modelId="{CF3D550C-DF97-45CA-8185-2903542F430B}" type="pres">
      <dgm:prSet presAssocID="{F8E270D1-FC43-4FEB-A341-943EAE48E4DB}" presName="node" presStyleLbl="node1" presStyleIdx="6" presStyleCnt="9">
        <dgm:presLayoutVars>
          <dgm:bulletEnabled val="1"/>
        </dgm:presLayoutVars>
      </dgm:prSet>
      <dgm:spPr/>
    </dgm:pt>
    <dgm:pt modelId="{AD69CFE0-5B58-49D3-89BF-A519810138EB}" type="pres">
      <dgm:prSet presAssocID="{95FF6C9F-3331-425F-B89C-1F5CF95D7C12}" presName="sibTrans" presStyleCnt="0"/>
      <dgm:spPr/>
    </dgm:pt>
    <dgm:pt modelId="{032042D0-A9F3-40E5-BC60-94E3900C3351}" type="pres">
      <dgm:prSet presAssocID="{BEE0BD83-DBC2-418E-80C9-F1B66FF63C42}" presName="node" presStyleLbl="node1" presStyleIdx="7" presStyleCnt="9">
        <dgm:presLayoutVars>
          <dgm:bulletEnabled val="1"/>
        </dgm:presLayoutVars>
      </dgm:prSet>
      <dgm:spPr/>
    </dgm:pt>
    <dgm:pt modelId="{00B99C5D-343B-4E27-9D08-28E0E708B059}" type="pres">
      <dgm:prSet presAssocID="{DCB9B180-5AA1-4130-8484-1E4B34874501}" presName="sibTrans" presStyleCnt="0"/>
      <dgm:spPr/>
    </dgm:pt>
    <dgm:pt modelId="{CFCF6F65-8198-42EB-B6C0-4962F8104192}" type="pres">
      <dgm:prSet presAssocID="{15237698-A0FC-43D5-84B6-EF1AF275E136}" presName="node" presStyleLbl="node1" presStyleIdx="8" presStyleCnt="9">
        <dgm:presLayoutVars>
          <dgm:bulletEnabled val="1"/>
        </dgm:presLayoutVars>
      </dgm:prSet>
      <dgm:spPr/>
    </dgm:pt>
  </dgm:ptLst>
  <dgm:cxnLst>
    <dgm:cxn modelId="{F71BF812-4F9C-47B1-A926-E267C455C18D}" type="presOf" srcId="{338AEF97-0038-4E43-9CF0-856A1ED86ACC}" destId="{0055ADED-0A98-40B9-AD12-FD4729213C4E}" srcOrd="0" destOrd="0" presId="urn:microsoft.com/office/officeart/2005/8/layout/default"/>
    <dgm:cxn modelId="{BB13D413-C3F7-4646-A758-0D57D2A115D9}" type="presOf" srcId="{95654DF4-6D4D-45BE-8293-2B192BEEAC79}" destId="{0EB1461E-C131-4296-A3C0-F3451AFD7CAE}" srcOrd="0" destOrd="0" presId="urn:microsoft.com/office/officeart/2005/8/layout/default"/>
    <dgm:cxn modelId="{EF2FC320-85A9-4642-97F3-3E86E606EAA3}" type="presOf" srcId="{F7EE4A7A-15EC-4F19-BF20-3ED4DCC515F9}" destId="{016DB758-BB9C-4C3D-ABBA-740AD20994CF}" srcOrd="0" destOrd="0" presId="urn:microsoft.com/office/officeart/2005/8/layout/default"/>
    <dgm:cxn modelId="{B77C2026-A8EB-4CA8-93AF-A385C2F1FAC0}" srcId="{FED7EFB2-F4A9-4F1D-8EFC-68651BC06E80}" destId="{E0273A79-85D0-4075-B01D-CCBF10E23D30}" srcOrd="2" destOrd="0" parTransId="{C31A1219-35C4-46E4-8A8E-C70E401379AA}" sibTransId="{9E681C3A-090C-41D9-86DA-762C7E4082B7}"/>
    <dgm:cxn modelId="{C1456434-F88E-4919-B8AD-1D157397D012}" srcId="{FED7EFB2-F4A9-4F1D-8EFC-68651BC06E80}" destId="{F7EE4A7A-15EC-4F19-BF20-3ED4DCC515F9}" srcOrd="5" destOrd="0" parTransId="{3200FDA7-FDC2-4F35-B3FF-9987E6087DDF}" sibTransId="{39F47D68-C704-494B-8841-DA73CD454126}"/>
    <dgm:cxn modelId="{E4639946-6B03-4DD5-81F0-3B49F962E1D4}" srcId="{FED7EFB2-F4A9-4F1D-8EFC-68651BC06E80}" destId="{884D18F4-EEB9-443E-8338-2E4242D83A6B}" srcOrd="0" destOrd="0" parTransId="{C2142F4C-27DC-4450-8D93-9F3B1DBDA4A8}" sibTransId="{8BBDA655-79E5-4A48-A17D-E7052ECDA075}"/>
    <dgm:cxn modelId="{81AA6C49-AE7D-406B-8679-D2E88B2C4F99}" srcId="{FED7EFB2-F4A9-4F1D-8EFC-68651BC06E80}" destId="{15237698-A0FC-43D5-84B6-EF1AF275E136}" srcOrd="8" destOrd="0" parTransId="{0720CBE2-6F6C-49BB-A92D-3F5623E244DA}" sibTransId="{612E38A1-B941-43DF-9800-14C2FC8922A1}"/>
    <dgm:cxn modelId="{A1A3C16A-08BC-46CA-A7F9-1696F26E6516}" srcId="{FED7EFB2-F4A9-4F1D-8EFC-68651BC06E80}" destId="{338AEF97-0038-4E43-9CF0-856A1ED86ACC}" srcOrd="4" destOrd="0" parTransId="{4A2326A0-A413-499B-AF4F-E88DCFA6B030}" sibTransId="{EBAC86E0-AD9F-45A6-8473-3FEA16737108}"/>
    <dgm:cxn modelId="{81438680-1C5E-4921-B77D-2BF5C8617193}" type="presOf" srcId="{884D18F4-EEB9-443E-8338-2E4242D83A6B}" destId="{795D15DC-52A9-4C97-AE6A-CE36D88B384C}" srcOrd="0" destOrd="0" presId="urn:microsoft.com/office/officeart/2005/8/layout/default"/>
    <dgm:cxn modelId="{05625194-8E3A-470F-A6CF-064F6225967A}" type="presOf" srcId="{15237698-A0FC-43D5-84B6-EF1AF275E136}" destId="{CFCF6F65-8198-42EB-B6C0-4962F8104192}" srcOrd="0" destOrd="0" presId="urn:microsoft.com/office/officeart/2005/8/layout/default"/>
    <dgm:cxn modelId="{6BB5619C-E8D0-46B7-8119-4BA07F42DD10}" type="presOf" srcId="{BEE0BD83-DBC2-418E-80C9-F1B66FF63C42}" destId="{032042D0-A9F3-40E5-BC60-94E3900C3351}" srcOrd="0" destOrd="0" presId="urn:microsoft.com/office/officeart/2005/8/layout/default"/>
    <dgm:cxn modelId="{4BF8D5AA-7824-474A-9FB5-493888594FE0}" type="presOf" srcId="{F8E270D1-FC43-4FEB-A341-943EAE48E4DB}" destId="{CF3D550C-DF97-45CA-8185-2903542F430B}" srcOrd="0" destOrd="0" presId="urn:microsoft.com/office/officeart/2005/8/layout/default"/>
    <dgm:cxn modelId="{D28F42AC-C226-4353-9D43-152CACF4DB6F}" srcId="{FED7EFB2-F4A9-4F1D-8EFC-68651BC06E80}" destId="{95654DF4-6D4D-45BE-8293-2B192BEEAC79}" srcOrd="3" destOrd="0" parTransId="{94029209-7E34-4D70-B46E-FB20B0521384}" sibTransId="{E4BA4FB4-8F62-45C8-9110-99021A08D7C6}"/>
    <dgm:cxn modelId="{A0A22FAD-97EE-4488-B461-ED5D13D9EF34}" type="presOf" srcId="{E0273A79-85D0-4075-B01D-CCBF10E23D30}" destId="{D4FB836B-845C-4E50-867F-83D2A9CECF78}" srcOrd="0" destOrd="0" presId="urn:microsoft.com/office/officeart/2005/8/layout/default"/>
    <dgm:cxn modelId="{3AD5AAAE-761B-4B16-9D7D-0754B2657B91}" srcId="{FED7EFB2-F4A9-4F1D-8EFC-68651BC06E80}" destId="{7B5CFE24-CE96-4851-936F-DF4D8985A1CE}" srcOrd="1" destOrd="0" parTransId="{C1BFE957-2776-479C-B397-51F3C07BDAE4}" sibTransId="{7B22C0F0-815E-4712-A254-CA8F4DF9B7B8}"/>
    <dgm:cxn modelId="{9A64D2AE-EA93-46A5-9715-6B6D7A28C038}" srcId="{FED7EFB2-F4A9-4F1D-8EFC-68651BC06E80}" destId="{F8E270D1-FC43-4FEB-A341-943EAE48E4DB}" srcOrd="6" destOrd="0" parTransId="{079640AD-FD0A-46BC-9381-C695600DC6C3}" sibTransId="{95FF6C9F-3331-425F-B89C-1F5CF95D7C12}"/>
    <dgm:cxn modelId="{BAC6CFC5-BB09-4C21-B50D-85A0F0E6CDDC}" srcId="{FED7EFB2-F4A9-4F1D-8EFC-68651BC06E80}" destId="{BEE0BD83-DBC2-418E-80C9-F1B66FF63C42}" srcOrd="7" destOrd="0" parTransId="{CFF4BD15-F44F-4FDF-8143-40B707FBA51E}" sibTransId="{DCB9B180-5AA1-4130-8484-1E4B34874501}"/>
    <dgm:cxn modelId="{661BC0DC-85A3-4E19-AB6C-6FAA95415AF0}" type="presOf" srcId="{FED7EFB2-F4A9-4F1D-8EFC-68651BC06E80}" destId="{CB8EF970-BB21-476F-9C25-EC68208CE74B}" srcOrd="0" destOrd="0" presId="urn:microsoft.com/office/officeart/2005/8/layout/default"/>
    <dgm:cxn modelId="{7D907CF8-2F14-4907-BBA0-58BDD8146BAC}" type="presOf" srcId="{7B5CFE24-CE96-4851-936F-DF4D8985A1CE}" destId="{C67CC7BC-AA59-4218-BAC2-EF0564919FC1}" srcOrd="0" destOrd="0" presId="urn:microsoft.com/office/officeart/2005/8/layout/default"/>
    <dgm:cxn modelId="{B5CA18FA-C7EF-465E-8BE1-83C89519544C}" type="presParOf" srcId="{CB8EF970-BB21-476F-9C25-EC68208CE74B}" destId="{795D15DC-52A9-4C97-AE6A-CE36D88B384C}" srcOrd="0" destOrd="0" presId="urn:microsoft.com/office/officeart/2005/8/layout/default"/>
    <dgm:cxn modelId="{EF820A86-8AC2-4F7A-B111-3205C5410851}" type="presParOf" srcId="{CB8EF970-BB21-476F-9C25-EC68208CE74B}" destId="{2AC43423-1167-45A8-B71B-B7797818DECC}" srcOrd="1" destOrd="0" presId="urn:microsoft.com/office/officeart/2005/8/layout/default"/>
    <dgm:cxn modelId="{2FEACA0E-94B8-4809-BA89-91CAC26D88EE}" type="presParOf" srcId="{CB8EF970-BB21-476F-9C25-EC68208CE74B}" destId="{C67CC7BC-AA59-4218-BAC2-EF0564919FC1}" srcOrd="2" destOrd="0" presId="urn:microsoft.com/office/officeart/2005/8/layout/default"/>
    <dgm:cxn modelId="{39AFF6DA-89C1-4C48-996C-5630103F594F}" type="presParOf" srcId="{CB8EF970-BB21-476F-9C25-EC68208CE74B}" destId="{BACBCB19-EA95-4BEB-AB84-A8001DB286F4}" srcOrd="3" destOrd="0" presId="urn:microsoft.com/office/officeart/2005/8/layout/default"/>
    <dgm:cxn modelId="{00B02D31-CE62-4FC8-A103-3A6CEB09F6F7}" type="presParOf" srcId="{CB8EF970-BB21-476F-9C25-EC68208CE74B}" destId="{D4FB836B-845C-4E50-867F-83D2A9CECF78}" srcOrd="4" destOrd="0" presId="urn:microsoft.com/office/officeart/2005/8/layout/default"/>
    <dgm:cxn modelId="{1073F332-1572-4ACA-AC71-2AB76A8F2CC0}" type="presParOf" srcId="{CB8EF970-BB21-476F-9C25-EC68208CE74B}" destId="{4515E347-EEE5-4A6C-A8BA-365F7F6229F4}" srcOrd="5" destOrd="0" presId="urn:microsoft.com/office/officeart/2005/8/layout/default"/>
    <dgm:cxn modelId="{41A61DEB-02AC-4B1C-8584-95A200511EF6}" type="presParOf" srcId="{CB8EF970-BB21-476F-9C25-EC68208CE74B}" destId="{0EB1461E-C131-4296-A3C0-F3451AFD7CAE}" srcOrd="6" destOrd="0" presId="urn:microsoft.com/office/officeart/2005/8/layout/default"/>
    <dgm:cxn modelId="{D963B356-093A-49CD-88B2-EC71ADC54080}" type="presParOf" srcId="{CB8EF970-BB21-476F-9C25-EC68208CE74B}" destId="{07F0C99A-E597-407E-AE2F-378311415027}" srcOrd="7" destOrd="0" presId="urn:microsoft.com/office/officeart/2005/8/layout/default"/>
    <dgm:cxn modelId="{CB5609A0-34A0-4FB3-842D-406C83E66E2D}" type="presParOf" srcId="{CB8EF970-BB21-476F-9C25-EC68208CE74B}" destId="{0055ADED-0A98-40B9-AD12-FD4729213C4E}" srcOrd="8" destOrd="0" presId="urn:microsoft.com/office/officeart/2005/8/layout/default"/>
    <dgm:cxn modelId="{1D4F203B-9559-4670-87A3-959B1146B38C}" type="presParOf" srcId="{CB8EF970-BB21-476F-9C25-EC68208CE74B}" destId="{55BF96B0-CDDB-4F58-85D2-CC1221AA1EE8}" srcOrd="9" destOrd="0" presId="urn:microsoft.com/office/officeart/2005/8/layout/default"/>
    <dgm:cxn modelId="{5B7BB232-C420-43C7-ADA7-FBEB50AF681B}" type="presParOf" srcId="{CB8EF970-BB21-476F-9C25-EC68208CE74B}" destId="{016DB758-BB9C-4C3D-ABBA-740AD20994CF}" srcOrd="10" destOrd="0" presId="urn:microsoft.com/office/officeart/2005/8/layout/default"/>
    <dgm:cxn modelId="{7914A0E8-28A7-4906-B6A8-C10691186040}" type="presParOf" srcId="{CB8EF970-BB21-476F-9C25-EC68208CE74B}" destId="{BF4FF969-AEC7-4ED1-8502-0BF0A9599B6B}" srcOrd="11" destOrd="0" presId="urn:microsoft.com/office/officeart/2005/8/layout/default"/>
    <dgm:cxn modelId="{46918A24-63F6-4D47-B387-580C5CCA8B6D}" type="presParOf" srcId="{CB8EF970-BB21-476F-9C25-EC68208CE74B}" destId="{CF3D550C-DF97-45CA-8185-2903542F430B}" srcOrd="12" destOrd="0" presId="urn:microsoft.com/office/officeart/2005/8/layout/default"/>
    <dgm:cxn modelId="{73A34D98-8230-421C-89E0-8309D3BC4C9F}" type="presParOf" srcId="{CB8EF970-BB21-476F-9C25-EC68208CE74B}" destId="{AD69CFE0-5B58-49D3-89BF-A519810138EB}" srcOrd="13" destOrd="0" presId="urn:microsoft.com/office/officeart/2005/8/layout/default"/>
    <dgm:cxn modelId="{DB6F9904-4B4A-4E4E-BD4E-638BD237081A}" type="presParOf" srcId="{CB8EF970-BB21-476F-9C25-EC68208CE74B}" destId="{032042D0-A9F3-40E5-BC60-94E3900C3351}" srcOrd="14" destOrd="0" presId="urn:microsoft.com/office/officeart/2005/8/layout/default"/>
    <dgm:cxn modelId="{137B9553-FE26-4EC2-A5B9-84DADEF040D4}" type="presParOf" srcId="{CB8EF970-BB21-476F-9C25-EC68208CE74B}" destId="{00B99C5D-343B-4E27-9D08-28E0E708B059}" srcOrd="15" destOrd="0" presId="urn:microsoft.com/office/officeart/2005/8/layout/default"/>
    <dgm:cxn modelId="{6E9D31BA-D6FE-4B94-AA8A-2B086C6C8CAF}" type="presParOf" srcId="{CB8EF970-BB21-476F-9C25-EC68208CE74B}" destId="{CFCF6F65-8198-42EB-B6C0-4962F810419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E511B-0377-4865-A0B6-376BF31A67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4AC353-95F2-4B34-BC49-6B7F9A7B28C1}">
      <dgm:prSet/>
      <dgm:spPr/>
      <dgm:t>
        <a:bodyPr/>
        <a:lstStyle/>
        <a:p>
          <a:r>
            <a:rPr lang="en-US" b="0" i="0" baseline="0"/>
            <a:t>Catch Compile Errors After Merge</a:t>
          </a:r>
          <a:endParaRPr lang="en-US"/>
        </a:p>
      </dgm:t>
    </dgm:pt>
    <dgm:pt modelId="{3DAF45D7-1B59-4690-BA12-ACF1F9748CA6}" type="parTrans" cxnId="{95CCD08D-4EEF-4E55-95F0-70CD7C1911BD}">
      <dgm:prSet/>
      <dgm:spPr/>
      <dgm:t>
        <a:bodyPr/>
        <a:lstStyle/>
        <a:p>
          <a:endParaRPr lang="en-US"/>
        </a:p>
      </dgm:t>
    </dgm:pt>
    <dgm:pt modelId="{86090BD8-499D-4FE0-BA74-7A313225CC0A}" type="sibTrans" cxnId="{95CCD08D-4EEF-4E55-95F0-70CD7C1911BD}">
      <dgm:prSet/>
      <dgm:spPr/>
      <dgm:t>
        <a:bodyPr/>
        <a:lstStyle/>
        <a:p>
          <a:endParaRPr lang="en-US"/>
        </a:p>
      </dgm:t>
    </dgm:pt>
    <dgm:pt modelId="{B267A610-E527-4FF8-94FD-0DC9E8D11ECC}">
      <dgm:prSet/>
      <dgm:spPr/>
      <dgm:t>
        <a:bodyPr/>
        <a:lstStyle/>
        <a:p>
          <a:r>
            <a:rPr lang="en-US" b="0" i="0" baseline="0"/>
            <a:t>Discover errors as soon as the developer make his commit which will</a:t>
          </a:r>
          <a:endParaRPr lang="en-US"/>
        </a:p>
      </dgm:t>
    </dgm:pt>
    <dgm:pt modelId="{4A8A0EBB-4DB3-46F4-9C14-AEC034E3380E}" type="parTrans" cxnId="{892DA81C-1924-4713-8D9A-121A29B5C69A}">
      <dgm:prSet/>
      <dgm:spPr/>
      <dgm:t>
        <a:bodyPr/>
        <a:lstStyle/>
        <a:p>
          <a:endParaRPr lang="en-US"/>
        </a:p>
      </dgm:t>
    </dgm:pt>
    <dgm:pt modelId="{4741D418-E9B4-4BA8-BBAD-DE6936B0252F}" type="sibTrans" cxnId="{892DA81C-1924-4713-8D9A-121A29B5C69A}">
      <dgm:prSet/>
      <dgm:spPr/>
      <dgm:t>
        <a:bodyPr/>
        <a:lstStyle/>
        <a:p>
          <a:endParaRPr lang="en-US"/>
        </a:p>
      </dgm:t>
    </dgm:pt>
    <dgm:pt modelId="{9D457360-6F88-42E5-95D4-5BC8C92C5CEA}">
      <dgm:prSet/>
      <dgm:spPr/>
      <dgm:t>
        <a:bodyPr/>
        <a:lstStyle/>
        <a:p>
          <a:r>
            <a:rPr lang="en-US" b="0" i="0" baseline="0"/>
            <a:t>help reduce the time of developers and reduce cost</a:t>
          </a:r>
          <a:endParaRPr lang="en-US"/>
        </a:p>
      </dgm:t>
    </dgm:pt>
    <dgm:pt modelId="{6850778C-EFAA-43CC-B963-4A7740075214}" type="parTrans" cxnId="{7BB1A57D-4286-4181-BCBC-1BEAABA36969}">
      <dgm:prSet/>
      <dgm:spPr/>
      <dgm:t>
        <a:bodyPr/>
        <a:lstStyle/>
        <a:p>
          <a:endParaRPr lang="en-US"/>
        </a:p>
      </dgm:t>
    </dgm:pt>
    <dgm:pt modelId="{99FFD052-F214-4481-966D-1C9D4A15772B}" type="sibTrans" cxnId="{7BB1A57D-4286-4181-BCBC-1BEAABA36969}">
      <dgm:prSet/>
      <dgm:spPr/>
      <dgm:t>
        <a:bodyPr/>
        <a:lstStyle/>
        <a:p>
          <a:endParaRPr lang="en-US"/>
        </a:p>
      </dgm:t>
    </dgm:pt>
    <dgm:pt modelId="{400CFF93-B6E0-4730-929F-115C688D189F}">
      <dgm:prSet/>
      <dgm:spPr/>
      <dgm:t>
        <a:bodyPr/>
        <a:lstStyle/>
        <a:p>
          <a:r>
            <a:rPr lang="en-US" b="0" i="0" baseline="0"/>
            <a:t>Catch Unit Test Failures:</a:t>
          </a:r>
          <a:endParaRPr lang="en-US"/>
        </a:p>
      </dgm:t>
    </dgm:pt>
    <dgm:pt modelId="{E8E7F097-4ADC-43C0-9D18-BC808044BCBD}" type="parTrans" cxnId="{551EC8F3-5152-43F2-A3D5-7A2C5091F0E2}">
      <dgm:prSet/>
      <dgm:spPr/>
      <dgm:t>
        <a:bodyPr/>
        <a:lstStyle/>
        <a:p>
          <a:endParaRPr lang="en-US"/>
        </a:p>
      </dgm:t>
    </dgm:pt>
    <dgm:pt modelId="{C537C70C-49E6-4C85-8B70-A24D9DFADC28}" type="sibTrans" cxnId="{551EC8F3-5152-43F2-A3D5-7A2C5091F0E2}">
      <dgm:prSet/>
      <dgm:spPr/>
      <dgm:t>
        <a:bodyPr/>
        <a:lstStyle/>
        <a:p>
          <a:endParaRPr lang="en-US"/>
        </a:p>
      </dgm:t>
    </dgm:pt>
    <dgm:pt modelId="{5E253A63-BE06-4A4E-9CAD-CCBDDA57A8F2}">
      <dgm:prSet/>
      <dgm:spPr/>
      <dgm:t>
        <a:bodyPr/>
        <a:lstStyle/>
        <a:p>
          <a:r>
            <a:rPr lang="en-US" b="0" i="0" baseline="0"/>
            <a:t>Unit tests are not neglected with CICD which will increase code quality</a:t>
          </a:r>
          <a:endParaRPr lang="en-US"/>
        </a:p>
      </dgm:t>
    </dgm:pt>
    <dgm:pt modelId="{FC01C23C-D7C0-4405-BB99-550B1347ED76}" type="parTrans" cxnId="{BC54A9FC-BB2F-4DFB-B0F2-A216664EF8C2}">
      <dgm:prSet/>
      <dgm:spPr/>
      <dgm:t>
        <a:bodyPr/>
        <a:lstStyle/>
        <a:p>
          <a:endParaRPr lang="en-US"/>
        </a:p>
      </dgm:t>
    </dgm:pt>
    <dgm:pt modelId="{2EB00E18-6BE6-45EC-962E-A620D14F3227}" type="sibTrans" cxnId="{BC54A9FC-BB2F-4DFB-B0F2-A216664EF8C2}">
      <dgm:prSet/>
      <dgm:spPr/>
      <dgm:t>
        <a:bodyPr/>
        <a:lstStyle/>
        <a:p>
          <a:endParaRPr lang="en-US"/>
        </a:p>
      </dgm:t>
    </dgm:pt>
    <dgm:pt modelId="{5BD5DC53-14B0-4DF8-8155-E81C49D5515F}">
      <dgm:prSet/>
      <dgm:spPr/>
      <dgm:t>
        <a:bodyPr/>
        <a:lstStyle/>
        <a:p>
          <a:r>
            <a:rPr lang="en-US" b="0" i="0" baseline="0"/>
            <a:t>and catch errors early before production which would decrease cost</a:t>
          </a:r>
          <a:endParaRPr lang="en-US"/>
        </a:p>
      </dgm:t>
    </dgm:pt>
    <dgm:pt modelId="{39864A58-269C-444E-9DCC-EA85B66D5703}" type="parTrans" cxnId="{768EAB08-EDDA-4D87-B538-753373FF1461}">
      <dgm:prSet/>
      <dgm:spPr/>
      <dgm:t>
        <a:bodyPr/>
        <a:lstStyle/>
        <a:p>
          <a:endParaRPr lang="en-US"/>
        </a:p>
      </dgm:t>
    </dgm:pt>
    <dgm:pt modelId="{99DC8DDD-9A93-47F5-A379-EBCB4DC9BE35}" type="sibTrans" cxnId="{768EAB08-EDDA-4D87-B538-753373FF1461}">
      <dgm:prSet/>
      <dgm:spPr/>
      <dgm:t>
        <a:bodyPr/>
        <a:lstStyle/>
        <a:p>
          <a:endParaRPr lang="en-US"/>
        </a:p>
      </dgm:t>
    </dgm:pt>
    <dgm:pt modelId="{C53BFA29-5052-4E95-AB7C-7C5E7796AA78}">
      <dgm:prSet/>
      <dgm:spPr/>
      <dgm:t>
        <a:bodyPr/>
        <a:lstStyle/>
        <a:p>
          <a:r>
            <a:rPr lang="en-US" b="0" i="0" baseline="0" dirty="0"/>
            <a:t>Automated Smoke Tests:</a:t>
          </a:r>
          <a:endParaRPr lang="en-US" dirty="0"/>
        </a:p>
      </dgm:t>
    </dgm:pt>
    <dgm:pt modelId="{6EE491BD-E686-4032-A8B2-12A9128E497C}" type="parTrans" cxnId="{C258339C-A2C4-4950-B0E4-C7BE6DD23FF5}">
      <dgm:prSet/>
      <dgm:spPr/>
      <dgm:t>
        <a:bodyPr/>
        <a:lstStyle/>
        <a:p>
          <a:endParaRPr lang="en-US"/>
        </a:p>
      </dgm:t>
    </dgm:pt>
    <dgm:pt modelId="{2E24D4C5-CC54-45F6-B8A8-1B4576B53552}" type="sibTrans" cxnId="{C258339C-A2C4-4950-B0E4-C7BE6DD23FF5}">
      <dgm:prSet/>
      <dgm:spPr/>
      <dgm:t>
        <a:bodyPr/>
        <a:lstStyle/>
        <a:p>
          <a:endParaRPr lang="en-US"/>
        </a:p>
      </dgm:t>
    </dgm:pt>
    <dgm:pt modelId="{EFAAB9BF-FE8A-474C-923B-FB0ED2D8F559}">
      <dgm:prSet/>
      <dgm:spPr/>
      <dgm:t>
        <a:bodyPr/>
        <a:lstStyle/>
        <a:p>
          <a:r>
            <a:rPr lang="en-US" b="0" i="0" baseline="0"/>
            <a:t>Automate smoke test after deployment and automatic rollback in case</a:t>
          </a:r>
          <a:endParaRPr lang="en-US"/>
        </a:p>
      </dgm:t>
    </dgm:pt>
    <dgm:pt modelId="{76E3EBF1-C297-498A-A89C-6EECFCA077AE}" type="parTrans" cxnId="{8D5F3489-BB66-428B-A0DB-1D59A950C69E}">
      <dgm:prSet/>
      <dgm:spPr/>
      <dgm:t>
        <a:bodyPr/>
        <a:lstStyle/>
        <a:p>
          <a:endParaRPr lang="en-US"/>
        </a:p>
      </dgm:t>
    </dgm:pt>
    <dgm:pt modelId="{6D9CEBAC-BA2C-4B63-B0EA-CDC6523088F8}" type="sibTrans" cxnId="{8D5F3489-BB66-428B-A0DB-1D59A950C69E}">
      <dgm:prSet/>
      <dgm:spPr/>
      <dgm:t>
        <a:bodyPr/>
        <a:lstStyle/>
        <a:p>
          <a:endParaRPr lang="en-US"/>
        </a:p>
      </dgm:t>
    </dgm:pt>
    <dgm:pt modelId="{7189231A-CAEE-4C7E-A0FA-A164F1DED18A}">
      <dgm:prSet/>
      <dgm:spPr/>
      <dgm:t>
        <a:bodyPr/>
        <a:lstStyle/>
        <a:p>
          <a:r>
            <a:rPr lang="en-US" b="0" i="0" baseline="0"/>
            <a:t>of failure which will decrease downtime and reduce cost</a:t>
          </a:r>
          <a:endParaRPr lang="en-US"/>
        </a:p>
      </dgm:t>
    </dgm:pt>
    <dgm:pt modelId="{B6FD4A64-AE17-419D-ACF2-8F5ABC99AA28}" type="parTrans" cxnId="{8B261BE4-D664-4411-864F-B1355AF8D0F3}">
      <dgm:prSet/>
      <dgm:spPr/>
      <dgm:t>
        <a:bodyPr/>
        <a:lstStyle/>
        <a:p>
          <a:endParaRPr lang="en-US"/>
        </a:p>
      </dgm:t>
    </dgm:pt>
    <dgm:pt modelId="{FD1D8726-6E91-4A9A-BB5F-B375C8B6B384}" type="sibTrans" cxnId="{8B261BE4-D664-4411-864F-B1355AF8D0F3}">
      <dgm:prSet/>
      <dgm:spPr/>
      <dgm:t>
        <a:bodyPr/>
        <a:lstStyle/>
        <a:p>
          <a:endParaRPr lang="en-US"/>
        </a:p>
      </dgm:t>
    </dgm:pt>
    <dgm:pt modelId="{7FCA8E31-0387-4527-B1D4-45837A77304B}" type="pres">
      <dgm:prSet presAssocID="{D5CE511B-0377-4865-A0B6-376BF31A67D5}" presName="diagram" presStyleCnt="0">
        <dgm:presLayoutVars>
          <dgm:dir/>
          <dgm:resizeHandles val="exact"/>
        </dgm:presLayoutVars>
      </dgm:prSet>
      <dgm:spPr/>
    </dgm:pt>
    <dgm:pt modelId="{E86F9781-5E0F-42FD-A880-D27DE2C725BB}" type="pres">
      <dgm:prSet presAssocID="{414AC353-95F2-4B34-BC49-6B7F9A7B28C1}" presName="node" presStyleLbl="node1" presStyleIdx="0" presStyleCnt="9">
        <dgm:presLayoutVars>
          <dgm:bulletEnabled val="1"/>
        </dgm:presLayoutVars>
      </dgm:prSet>
      <dgm:spPr/>
    </dgm:pt>
    <dgm:pt modelId="{08F9FF99-B422-4A24-96EA-BD170E0A8E88}" type="pres">
      <dgm:prSet presAssocID="{86090BD8-499D-4FE0-BA74-7A313225CC0A}" presName="sibTrans" presStyleCnt="0"/>
      <dgm:spPr/>
    </dgm:pt>
    <dgm:pt modelId="{8498752A-26E0-48CE-9073-1E7FE6FD66AE}" type="pres">
      <dgm:prSet presAssocID="{B267A610-E527-4FF8-94FD-0DC9E8D11ECC}" presName="node" presStyleLbl="node1" presStyleIdx="1" presStyleCnt="9">
        <dgm:presLayoutVars>
          <dgm:bulletEnabled val="1"/>
        </dgm:presLayoutVars>
      </dgm:prSet>
      <dgm:spPr/>
    </dgm:pt>
    <dgm:pt modelId="{CE96DFDF-B867-48E4-8424-D9DE008CCE50}" type="pres">
      <dgm:prSet presAssocID="{4741D418-E9B4-4BA8-BBAD-DE6936B0252F}" presName="sibTrans" presStyleCnt="0"/>
      <dgm:spPr/>
    </dgm:pt>
    <dgm:pt modelId="{8406CD44-0452-4796-AC29-C149B1ECD73B}" type="pres">
      <dgm:prSet presAssocID="{9D457360-6F88-42E5-95D4-5BC8C92C5CEA}" presName="node" presStyleLbl="node1" presStyleIdx="2" presStyleCnt="9">
        <dgm:presLayoutVars>
          <dgm:bulletEnabled val="1"/>
        </dgm:presLayoutVars>
      </dgm:prSet>
      <dgm:spPr/>
    </dgm:pt>
    <dgm:pt modelId="{BBF5E9C0-3446-44D2-A482-500EDD6DCEAC}" type="pres">
      <dgm:prSet presAssocID="{99FFD052-F214-4481-966D-1C9D4A15772B}" presName="sibTrans" presStyleCnt="0"/>
      <dgm:spPr/>
    </dgm:pt>
    <dgm:pt modelId="{3AEBA914-4EE8-47FA-97E7-BF2FF6684FD0}" type="pres">
      <dgm:prSet presAssocID="{400CFF93-B6E0-4730-929F-115C688D189F}" presName="node" presStyleLbl="node1" presStyleIdx="3" presStyleCnt="9">
        <dgm:presLayoutVars>
          <dgm:bulletEnabled val="1"/>
        </dgm:presLayoutVars>
      </dgm:prSet>
      <dgm:spPr/>
    </dgm:pt>
    <dgm:pt modelId="{F8832DFE-25BA-4D97-BE41-EE8CF5971166}" type="pres">
      <dgm:prSet presAssocID="{C537C70C-49E6-4C85-8B70-A24D9DFADC28}" presName="sibTrans" presStyleCnt="0"/>
      <dgm:spPr/>
    </dgm:pt>
    <dgm:pt modelId="{5C120C6A-35B3-43CE-ADF1-A81B8A9B7C9B}" type="pres">
      <dgm:prSet presAssocID="{5E253A63-BE06-4A4E-9CAD-CCBDDA57A8F2}" presName="node" presStyleLbl="node1" presStyleIdx="4" presStyleCnt="9">
        <dgm:presLayoutVars>
          <dgm:bulletEnabled val="1"/>
        </dgm:presLayoutVars>
      </dgm:prSet>
      <dgm:spPr/>
    </dgm:pt>
    <dgm:pt modelId="{42BC8CCC-886B-4747-B35E-319AD8FE4FF8}" type="pres">
      <dgm:prSet presAssocID="{2EB00E18-6BE6-45EC-962E-A620D14F3227}" presName="sibTrans" presStyleCnt="0"/>
      <dgm:spPr/>
    </dgm:pt>
    <dgm:pt modelId="{A5FA0C86-C1DF-4C95-9820-3D29AE6269B4}" type="pres">
      <dgm:prSet presAssocID="{5BD5DC53-14B0-4DF8-8155-E81C49D5515F}" presName="node" presStyleLbl="node1" presStyleIdx="5" presStyleCnt="9">
        <dgm:presLayoutVars>
          <dgm:bulletEnabled val="1"/>
        </dgm:presLayoutVars>
      </dgm:prSet>
      <dgm:spPr/>
    </dgm:pt>
    <dgm:pt modelId="{D60BDFE0-6EE2-4E6A-ABBE-CE276936E7D1}" type="pres">
      <dgm:prSet presAssocID="{99DC8DDD-9A93-47F5-A379-EBCB4DC9BE35}" presName="sibTrans" presStyleCnt="0"/>
      <dgm:spPr/>
    </dgm:pt>
    <dgm:pt modelId="{6DE88463-BEDC-4354-9CC6-168DC56F84F7}" type="pres">
      <dgm:prSet presAssocID="{C53BFA29-5052-4E95-AB7C-7C5E7796AA78}" presName="node" presStyleLbl="node1" presStyleIdx="6" presStyleCnt="9">
        <dgm:presLayoutVars>
          <dgm:bulletEnabled val="1"/>
        </dgm:presLayoutVars>
      </dgm:prSet>
      <dgm:spPr/>
    </dgm:pt>
    <dgm:pt modelId="{B6122A8E-BD55-4A45-9112-75EC8720F8E1}" type="pres">
      <dgm:prSet presAssocID="{2E24D4C5-CC54-45F6-B8A8-1B4576B53552}" presName="sibTrans" presStyleCnt="0"/>
      <dgm:spPr/>
    </dgm:pt>
    <dgm:pt modelId="{6C4B0141-A384-491C-8240-121152297F0B}" type="pres">
      <dgm:prSet presAssocID="{EFAAB9BF-FE8A-474C-923B-FB0ED2D8F559}" presName="node" presStyleLbl="node1" presStyleIdx="7" presStyleCnt="9">
        <dgm:presLayoutVars>
          <dgm:bulletEnabled val="1"/>
        </dgm:presLayoutVars>
      </dgm:prSet>
      <dgm:spPr/>
    </dgm:pt>
    <dgm:pt modelId="{4CC24550-A749-4779-BF48-7709094C82A4}" type="pres">
      <dgm:prSet presAssocID="{6D9CEBAC-BA2C-4B63-B0EA-CDC6523088F8}" presName="sibTrans" presStyleCnt="0"/>
      <dgm:spPr/>
    </dgm:pt>
    <dgm:pt modelId="{0F7735D2-3435-4325-B97B-D080AB81A235}" type="pres">
      <dgm:prSet presAssocID="{7189231A-CAEE-4C7E-A0FA-A164F1DED18A}" presName="node" presStyleLbl="node1" presStyleIdx="8" presStyleCnt="9">
        <dgm:presLayoutVars>
          <dgm:bulletEnabled val="1"/>
        </dgm:presLayoutVars>
      </dgm:prSet>
      <dgm:spPr/>
    </dgm:pt>
  </dgm:ptLst>
  <dgm:cxnLst>
    <dgm:cxn modelId="{768EAB08-EDDA-4D87-B538-753373FF1461}" srcId="{D5CE511B-0377-4865-A0B6-376BF31A67D5}" destId="{5BD5DC53-14B0-4DF8-8155-E81C49D5515F}" srcOrd="5" destOrd="0" parTransId="{39864A58-269C-444E-9DCC-EA85B66D5703}" sibTransId="{99DC8DDD-9A93-47F5-A379-EBCB4DC9BE35}"/>
    <dgm:cxn modelId="{C989E70A-E336-4D3B-9466-442B1107AA1B}" type="presOf" srcId="{C53BFA29-5052-4E95-AB7C-7C5E7796AA78}" destId="{6DE88463-BEDC-4354-9CC6-168DC56F84F7}" srcOrd="0" destOrd="0" presId="urn:microsoft.com/office/officeart/2005/8/layout/default"/>
    <dgm:cxn modelId="{75B91E0B-3575-4165-BBAA-CC9098DAA222}" type="presOf" srcId="{D5CE511B-0377-4865-A0B6-376BF31A67D5}" destId="{7FCA8E31-0387-4527-B1D4-45837A77304B}" srcOrd="0" destOrd="0" presId="urn:microsoft.com/office/officeart/2005/8/layout/default"/>
    <dgm:cxn modelId="{8A521017-AB92-478D-87B7-E4851D9F455F}" type="presOf" srcId="{7189231A-CAEE-4C7E-A0FA-A164F1DED18A}" destId="{0F7735D2-3435-4325-B97B-D080AB81A235}" srcOrd="0" destOrd="0" presId="urn:microsoft.com/office/officeart/2005/8/layout/default"/>
    <dgm:cxn modelId="{89D88918-22C4-4FBE-B80A-FBF4C7EDA046}" type="presOf" srcId="{400CFF93-B6E0-4730-929F-115C688D189F}" destId="{3AEBA914-4EE8-47FA-97E7-BF2FF6684FD0}" srcOrd="0" destOrd="0" presId="urn:microsoft.com/office/officeart/2005/8/layout/default"/>
    <dgm:cxn modelId="{892DA81C-1924-4713-8D9A-121A29B5C69A}" srcId="{D5CE511B-0377-4865-A0B6-376BF31A67D5}" destId="{B267A610-E527-4FF8-94FD-0DC9E8D11ECC}" srcOrd="1" destOrd="0" parTransId="{4A8A0EBB-4DB3-46F4-9C14-AEC034E3380E}" sibTransId="{4741D418-E9B4-4BA8-BBAD-DE6936B0252F}"/>
    <dgm:cxn modelId="{1F23812D-37FF-4CEF-9810-4BC6A02F189D}" type="presOf" srcId="{EFAAB9BF-FE8A-474C-923B-FB0ED2D8F559}" destId="{6C4B0141-A384-491C-8240-121152297F0B}" srcOrd="0" destOrd="0" presId="urn:microsoft.com/office/officeart/2005/8/layout/default"/>
    <dgm:cxn modelId="{A390243E-292D-408B-8888-1D3E14D9EE6A}" type="presOf" srcId="{5BD5DC53-14B0-4DF8-8155-E81C49D5515F}" destId="{A5FA0C86-C1DF-4C95-9820-3D29AE6269B4}" srcOrd="0" destOrd="0" presId="urn:microsoft.com/office/officeart/2005/8/layout/default"/>
    <dgm:cxn modelId="{260F5665-91B1-45E8-BA99-D0C0A17CF72B}" type="presOf" srcId="{414AC353-95F2-4B34-BC49-6B7F9A7B28C1}" destId="{E86F9781-5E0F-42FD-A880-D27DE2C725BB}" srcOrd="0" destOrd="0" presId="urn:microsoft.com/office/officeart/2005/8/layout/default"/>
    <dgm:cxn modelId="{7BB1A57D-4286-4181-BCBC-1BEAABA36969}" srcId="{D5CE511B-0377-4865-A0B6-376BF31A67D5}" destId="{9D457360-6F88-42E5-95D4-5BC8C92C5CEA}" srcOrd="2" destOrd="0" parTransId="{6850778C-EFAA-43CC-B963-4A7740075214}" sibTransId="{99FFD052-F214-4481-966D-1C9D4A15772B}"/>
    <dgm:cxn modelId="{8D5F3489-BB66-428B-A0DB-1D59A950C69E}" srcId="{D5CE511B-0377-4865-A0B6-376BF31A67D5}" destId="{EFAAB9BF-FE8A-474C-923B-FB0ED2D8F559}" srcOrd="7" destOrd="0" parTransId="{76E3EBF1-C297-498A-A89C-6EECFCA077AE}" sibTransId="{6D9CEBAC-BA2C-4B63-B0EA-CDC6523088F8}"/>
    <dgm:cxn modelId="{95CCD08D-4EEF-4E55-95F0-70CD7C1911BD}" srcId="{D5CE511B-0377-4865-A0B6-376BF31A67D5}" destId="{414AC353-95F2-4B34-BC49-6B7F9A7B28C1}" srcOrd="0" destOrd="0" parTransId="{3DAF45D7-1B59-4690-BA12-ACF1F9748CA6}" sibTransId="{86090BD8-499D-4FE0-BA74-7A313225CC0A}"/>
    <dgm:cxn modelId="{0B9F6890-0A0C-450F-AEDA-1229313EAD91}" type="presOf" srcId="{9D457360-6F88-42E5-95D4-5BC8C92C5CEA}" destId="{8406CD44-0452-4796-AC29-C149B1ECD73B}" srcOrd="0" destOrd="0" presId="urn:microsoft.com/office/officeart/2005/8/layout/default"/>
    <dgm:cxn modelId="{4C1A7A9B-40CE-4E47-A7DC-76B79B73F5DA}" type="presOf" srcId="{B267A610-E527-4FF8-94FD-0DC9E8D11ECC}" destId="{8498752A-26E0-48CE-9073-1E7FE6FD66AE}" srcOrd="0" destOrd="0" presId="urn:microsoft.com/office/officeart/2005/8/layout/default"/>
    <dgm:cxn modelId="{C258339C-A2C4-4950-B0E4-C7BE6DD23FF5}" srcId="{D5CE511B-0377-4865-A0B6-376BF31A67D5}" destId="{C53BFA29-5052-4E95-AB7C-7C5E7796AA78}" srcOrd="6" destOrd="0" parTransId="{6EE491BD-E686-4032-A8B2-12A9128E497C}" sibTransId="{2E24D4C5-CC54-45F6-B8A8-1B4576B53552}"/>
    <dgm:cxn modelId="{E4905BE2-0999-4569-834B-13DCEE643A95}" type="presOf" srcId="{5E253A63-BE06-4A4E-9CAD-CCBDDA57A8F2}" destId="{5C120C6A-35B3-43CE-ADF1-A81B8A9B7C9B}" srcOrd="0" destOrd="0" presId="urn:microsoft.com/office/officeart/2005/8/layout/default"/>
    <dgm:cxn modelId="{8B261BE4-D664-4411-864F-B1355AF8D0F3}" srcId="{D5CE511B-0377-4865-A0B6-376BF31A67D5}" destId="{7189231A-CAEE-4C7E-A0FA-A164F1DED18A}" srcOrd="8" destOrd="0" parTransId="{B6FD4A64-AE17-419D-ACF2-8F5ABC99AA28}" sibTransId="{FD1D8726-6E91-4A9A-BB5F-B375C8B6B384}"/>
    <dgm:cxn modelId="{551EC8F3-5152-43F2-A3D5-7A2C5091F0E2}" srcId="{D5CE511B-0377-4865-A0B6-376BF31A67D5}" destId="{400CFF93-B6E0-4730-929F-115C688D189F}" srcOrd="3" destOrd="0" parTransId="{E8E7F097-4ADC-43C0-9D18-BC808044BCBD}" sibTransId="{C537C70C-49E6-4C85-8B70-A24D9DFADC28}"/>
    <dgm:cxn modelId="{BC54A9FC-BB2F-4DFB-B0F2-A216664EF8C2}" srcId="{D5CE511B-0377-4865-A0B6-376BF31A67D5}" destId="{5E253A63-BE06-4A4E-9CAD-CCBDDA57A8F2}" srcOrd="4" destOrd="0" parTransId="{FC01C23C-D7C0-4405-BB99-550B1347ED76}" sibTransId="{2EB00E18-6BE6-45EC-962E-A620D14F3227}"/>
    <dgm:cxn modelId="{31292FE4-C274-4466-9A79-39C59E7CE33F}" type="presParOf" srcId="{7FCA8E31-0387-4527-B1D4-45837A77304B}" destId="{E86F9781-5E0F-42FD-A880-D27DE2C725BB}" srcOrd="0" destOrd="0" presId="urn:microsoft.com/office/officeart/2005/8/layout/default"/>
    <dgm:cxn modelId="{E895E0B3-5AA8-430F-98F8-1552C2B57BF3}" type="presParOf" srcId="{7FCA8E31-0387-4527-B1D4-45837A77304B}" destId="{08F9FF99-B422-4A24-96EA-BD170E0A8E88}" srcOrd="1" destOrd="0" presId="urn:microsoft.com/office/officeart/2005/8/layout/default"/>
    <dgm:cxn modelId="{07420688-6443-43F5-A36C-D5D283DF55C6}" type="presParOf" srcId="{7FCA8E31-0387-4527-B1D4-45837A77304B}" destId="{8498752A-26E0-48CE-9073-1E7FE6FD66AE}" srcOrd="2" destOrd="0" presId="urn:microsoft.com/office/officeart/2005/8/layout/default"/>
    <dgm:cxn modelId="{D3CB4D6C-C636-4B7A-8260-FA35421FC721}" type="presParOf" srcId="{7FCA8E31-0387-4527-B1D4-45837A77304B}" destId="{CE96DFDF-B867-48E4-8424-D9DE008CCE50}" srcOrd="3" destOrd="0" presId="urn:microsoft.com/office/officeart/2005/8/layout/default"/>
    <dgm:cxn modelId="{A55DF537-B49F-4770-A5E3-4B6A942F9278}" type="presParOf" srcId="{7FCA8E31-0387-4527-B1D4-45837A77304B}" destId="{8406CD44-0452-4796-AC29-C149B1ECD73B}" srcOrd="4" destOrd="0" presId="urn:microsoft.com/office/officeart/2005/8/layout/default"/>
    <dgm:cxn modelId="{902BABDA-9A9C-4FB4-8223-C79C0CC19617}" type="presParOf" srcId="{7FCA8E31-0387-4527-B1D4-45837A77304B}" destId="{BBF5E9C0-3446-44D2-A482-500EDD6DCEAC}" srcOrd="5" destOrd="0" presId="urn:microsoft.com/office/officeart/2005/8/layout/default"/>
    <dgm:cxn modelId="{566CC7FE-ECEB-4C92-B27E-61137FA9E7D0}" type="presParOf" srcId="{7FCA8E31-0387-4527-B1D4-45837A77304B}" destId="{3AEBA914-4EE8-47FA-97E7-BF2FF6684FD0}" srcOrd="6" destOrd="0" presId="urn:microsoft.com/office/officeart/2005/8/layout/default"/>
    <dgm:cxn modelId="{A7ED234D-462D-4223-81C0-3025D473F761}" type="presParOf" srcId="{7FCA8E31-0387-4527-B1D4-45837A77304B}" destId="{F8832DFE-25BA-4D97-BE41-EE8CF5971166}" srcOrd="7" destOrd="0" presId="urn:microsoft.com/office/officeart/2005/8/layout/default"/>
    <dgm:cxn modelId="{47920341-62E0-4D43-B190-10578CD98E4B}" type="presParOf" srcId="{7FCA8E31-0387-4527-B1D4-45837A77304B}" destId="{5C120C6A-35B3-43CE-ADF1-A81B8A9B7C9B}" srcOrd="8" destOrd="0" presId="urn:microsoft.com/office/officeart/2005/8/layout/default"/>
    <dgm:cxn modelId="{1F08CF68-B46C-407E-827E-12C0D215F999}" type="presParOf" srcId="{7FCA8E31-0387-4527-B1D4-45837A77304B}" destId="{42BC8CCC-886B-4747-B35E-319AD8FE4FF8}" srcOrd="9" destOrd="0" presId="urn:microsoft.com/office/officeart/2005/8/layout/default"/>
    <dgm:cxn modelId="{7074A3B0-B5C6-4F4E-8FE3-A6512CD83FB5}" type="presParOf" srcId="{7FCA8E31-0387-4527-B1D4-45837A77304B}" destId="{A5FA0C86-C1DF-4C95-9820-3D29AE6269B4}" srcOrd="10" destOrd="0" presId="urn:microsoft.com/office/officeart/2005/8/layout/default"/>
    <dgm:cxn modelId="{CF504991-E6AE-4664-8B48-8CCC6889CA8F}" type="presParOf" srcId="{7FCA8E31-0387-4527-B1D4-45837A77304B}" destId="{D60BDFE0-6EE2-4E6A-ABBE-CE276936E7D1}" srcOrd="11" destOrd="0" presId="urn:microsoft.com/office/officeart/2005/8/layout/default"/>
    <dgm:cxn modelId="{345B7D74-B368-4149-A07F-C64F4C73DD82}" type="presParOf" srcId="{7FCA8E31-0387-4527-B1D4-45837A77304B}" destId="{6DE88463-BEDC-4354-9CC6-168DC56F84F7}" srcOrd="12" destOrd="0" presId="urn:microsoft.com/office/officeart/2005/8/layout/default"/>
    <dgm:cxn modelId="{2517602F-0BEE-4E75-AAA3-5C98B5F1B1BB}" type="presParOf" srcId="{7FCA8E31-0387-4527-B1D4-45837A77304B}" destId="{B6122A8E-BD55-4A45-9112-75EC8720F8E1}" srcOrd="13" destOrd="0" presId="urn:microsoft.com/office/officeart/2005/8/layout/default"/>
    <dgm:cxn modelId="{38BAE3A6-688D-4CBC-8C6B-443755728DE7}" type="presParOf" srcId="{7FCA8E31-0387-4527-B1D4-45837A77304B}" destId="{6C4B0141-A384-491C-8240-121152297F0B}" srcOrd="14" destOrd="0" presId="urn:microsoft.com/office/officeart/2005/8/layout/default"/>
    <dgm:cxn modelId="{E1BBBDDE-2390-48E7-85F6-B196A6E70918}" type="presParOf" srcId="{7FCA8E31-0387-4527-B1D4-45837A77304B}" destId="{4CC24550-A749-4779-BF48-7709094C82A4}" srcOrd="15" destOrd="0" presId="urn:microsoft.com/office/officeart/2005/8/layout/default"/>
    <dgm:cxn modelId="{FEB5943D-F536-40A4-B7B6-6D3432FAA87E}" type="presParOf" srcId="{7FCA8E31-0387-4527-B1D4-45837A77304B}" destId="{0F7735D2-3435-4325-B97B-D080AB81A23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557F8-BEAB-4208-8DDD-20B31956608C}">
      <dsp:nvSpPr>
        <dsp:cNvPr id="0" name=""/>
        <dsp:cNvSpPr/>
      </dsp:nvSpPr>
      <dsp:spPr>
        <a:xfrm>
          <a:off x="0" y="0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A22D0-B9E2-4C17-A521-645BFE96A509}">
      <dsp:nvSpPr>
        <dsp:cNvPr id="0" name=""/>
        <dsp:cNvSpPr/>
      </dsp:nvSpPr>
      <dsp:spPr>
        <a:xfrm>
          <a:off x="0" y="0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Maximize your throughput and only release clean code and analyzes branches and decorates pull requests</a:t>
          </a:r>
          <a:endParaRPr lang="en-US" sz="2100" kern="1200"/>
        </a:p>
      </dsp:txBody>
      <dsp:txXfrm>
        <a:off x="0" y="0"/>
        <a:ext cx="8947150" cy="1048940"/>
      </dsp:txXfrm>
    </dsp:sp>
    <dsp:sp modelId="{66135DE1-DE4E-4C54-A87B-1CF51B1C82E0}">
      <dsp:nvSpPr>
        <dsp:cNvPr id="0" name=""/>
        <dsp:cNvSpPr/>
      </dsp:nvSpPr>
      <dsp:spPr>
        <a:xfrm>
          <a:off x="0" y="1048940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76AE4-CA07-4D64-87F9-4F0F9781129A}">
      <dsp:nvSpPr>
        <dsp:cNvPr id="0" name=""/>
        <dsp:cNvSpPr/>
      </dsp:nvSpPr>
      <dsp:spPr>
        <a:xfrm>
          <a:off x="0" y="1048940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Code Quality: </a:t>
          </a:r>
          <a:r>
            <a:rPr lang="en-US" sz="2100" b="0" i="0" kern="1200" baseline="0"/>
            <a:t>Catch tricky bugs to prevent undefined behaviors from impacting end-users.</a:t>
          </a:r>
          <a:endParaRPr lang="en-US" sz="2100" kern="1200"/>
        </a:p>
      </dsp:txBody>
      <dsp:txXfrm>
        <a:off x="0" y="1048940"/>
        <a:ext cx="8947150" cy="1048940"/>
      </dsp:txXfrm>
    </dsp:sp>
    <dsp:sp modelId="{59D3B71C-050D-4F62-9E6A-65D31BE8BB74}">
      <dsp:nvSpPr>
        <dsp:cNvPr id="0" name=""/>
        <dsp:cNvSpPr/>
      </dsp:nvSpPr>
      <dsp:spPr>
        <a:xfrm>
          <a:off x="0" y="2097880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F4DF81-BF7A-445A-92F4-ACBFED3E2083}">
      <dsp:nvSpPr>
        <dsp:cNvPr id="0" name=""/>
        <dsp:cNvSpPr/>
      </dsp:nvSpPr>
      <dsp:spPr>
        <a:xfrm>
          <a:off x="0" y="2097881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Code Security</a:t>
          </a:r>
          <a:r>
            <a:rPr lang="en-US" sz="2100" b="0" i="0" kern="1200" baseline="0" dirty="0"/>
            <a:t>:</a:t>
          </a:r>
          <a:r>
            <a:rPr lang="en-001" sz="2100" b="0" i="0" kern="1200" baseline="0" dirty="0"/>
            <a:t> </a:t>
          </a:r>
          <a:r>
            <a:rPr lang="en-US" sz="2100" b="0" i="0" kern="1200" baseline="0" dirty="0"/>
            <a:t>Fix vulnerabilities that compromise your app,</a:t>
          </a:r>
          <a:r>
            <a:rPr lang="en-001" sz="2100" b="0" i="0" kern="1200" baseline="0" dirty="0"/>
            <a:t> </a:t>
          </a:r>
          <a:r>
            <a:rPr lang="en-US" sz="2100" b="0" i="0" kern="1200" baseline="0" dirty="0"/>
            <a:t>and learn AppSec along the way with Security Hotspots.</a:t>
          </a:r>
          <a:endParaRPr lang="en-US" sz="2100" kern="1200" dirty="0"/>
        </a:p>
      </dsp:txBody>
      <dsp:txXfrm>
        <a:off x="0" y="2097881"/>
        <a:ext cx="8947150" cy="1048940"/>
      </dsp:txXfrm>
    </dsp:sp>
    <dsp:sp modelId="{A07413BD-F426-4BB4-AC3F-4D88E0743E4A}">
      <dsp:nvSpPr>
        <dsp:cNvPr id="0" name=""/>
        <dsp:cNvSpPr/>
      </dsp:nvSpPr>
      <dsp:spPr>
        <a:xfrm>
          <a:off x="0" y="3146821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1E8F61-D60D-478F-AD55-2B85854787D4}">
      <dsp:nvSpPr>
        <dsp:cNvPr id="0" name=""/>
        <dsp:cNvSpPr/>
      </dsp:nvSpPr>
      <dsp:spPr>
        <a:xfrm>
          <a:off x="0" y="3146821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Easy to Use</a:t>
          </a:r>
          <a:r>
            <a:rPr lang="en-US" sz="2100" b="0" i="0" kern="1200" baseline="0"/>
            <a:t>: With just a few clicks you're up and running right where your code lives. Immediate access to the latest features and enhancements.</a:t>
          </a:r>
          <a:endParaRPr lang="en-US" sz="2100" kern="1200"/>
        </a:p>
      </dsp:txBody>
      <dsp:txXfrm>
        <a:off x="0" y="3146821"/>
        <a:ext cx="8947150" cy="1048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F0A4C-0216-44CE-AF6B-96009F38D316}">
      <dsp:nvSpPr>
        <dsp:cNvPr id="0" name=""/>
        <dsp:cNvSpPr/>
      </dsp:nvSpPr>
      <dsp:spPr>
        <a:xfrm>
          <a:off x="0" y="659170"/>
          <a:ext cx="9404352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52195-8A67-4F99-87A1-FF7447849FBA}">
      <dsp:nvSpPr>
        <dsp:cNvPr id="0" name=""/>
        <dsp:cNvSpPr/>
      </dsp:nvSpPr>
      <dsp:spPr>
        <a:xfrm>
          <a:off x="368121" y="932979"/>
          <a:ext cx="669311" cy="6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0E41-338C-4C9E-86FB-2B578C077A23}">
      <dsp:nvSpPr>
        <dsp:cNvPr id="0" name=""/>
        <dsp:cNvSpPr/>
      </dsp:nvSpPr>
      <dsp:spPr>
        <a:xfrm>
          <a:off x="1405554" y="659170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Continuous Integration (CI) allows you to continuously integrate code into a single shared and easy to access repository. Continuous Delivery (CD) allows you to take the code stored in the repository and continuously deliver it to production. </a:t>
          </a:r>
          <a:endParaRPr lang="en-US" sz="1700" kern="1200"/>
        </a:p>
      </dsp:txBody>
      <dsp:txXfrm>
        <a:off x="1405554" y="659170"/>
        <a:ext cx="7998797" cy="1216930"/>
      </dsp:txXfrm>
    </dsp:sp>
    <dsp:sp modelId="{1F400915-7DC8-4B19-887F-287402820B4B}">
      <dsp:nvSpPr>
        <dsp:cNvPr id="0" name=""/>
        <dsp:cNvSpPr/>
      </dsp:nvSpPr>
      <dsp:spPr>
        <a:xfrm>
          <a:off x="0" y="2180333"/>
          <a:ext cx="9404352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BA692-F8DB-4298-BA66-ADC1BC815E63}">
      <dsp:nvSpPr>
        <dsp:cNvPr id="0" name=""/>
        <dsp:cNvSpPr/>
      </dsp:nvSpPr>
      <dsp:spPr>
        <a:xfrm>
          <a:off x="368121" y="2454142"/>
          <a:ext cx="669311" cy="6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B6C89-5389-415B-B8FB-B1A6543D3B6B}">
      <dsp:nvSpPr>
        <dsp:cNvPr id="0" name=""/>
        <dsp:cNvSpPr/>
      </dsp:nvSpPr>
      <dsp:spPr>
        <a:xfrm>
          <a:off x="1405554" y="2180333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CI/CD creates a fast and effective process of getting your product to market before your competition as well as releasing new features and bug fixes to keep your current customers happy</a:t>
          </a:r>
          <a:endParaRPr lang="en-US" sz="1700" kern="1200"/>
        </a:p>
      </dsp:txBody>
      <dsp:txXfrm>
        <a:off x="1405554" y="2180333"/>
        <a:ext cx="7998797" cy="1216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1457C-025A-42B2-B485-617F0E4F6015}">
      <dsp:nvSpPr>
        <dsp:cNvPr id="0" name=""/>
        <dsp:cNvSpPr/>
      </dsp:nvSpPr>
      <dsp:spPr>
        <a:xfrm>
          <a:off x="0" y="512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A4067-F2A9-455E-973D-1D1B2AEE4F8A}">
      <dsp:nvSpPr>
        <dsp:cNvPr id="0" name=""/>
        <dsp:cNvSpPr/>
      </dsp:nvSpPr>
      <dsp:spPr>
        <a:xfrm>
          <a:off x="0" y="512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1. Smaller Code Changes</a:t>
          </a:r>
          <a:endParaRPr lang="en-US" sz="1900" kern="1200"/>
        </a:p>
      </dsp:txBody>
      <dsp:txXfrm>
        <a:off x="0" y="512"/>
        <a:ext cx="8947150" cy="419473"/>
      </dsp:txXfrm>
    </dsp:sp>
    <dsp:sp modelId="{5344601D-9EFD-4E2C-9D2D-03324697E40B}">
      <dsp:nvSpPr>
        <dsp:cNvPr id="0" name=""/>
        <dsp:cNvSpPr/>
      </dsp:nvSpPr>
      <dsp:spPr>
        <a:xfrm>
          <a:off x="0" y="419985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4FDF8-86F0-4759-90A5-BD41DBD65F48}">
      <dsp:nvSpPr>
        <dsp:cNvPr id="0" name=""/>
        <dsp:cNvSpPr/>
      </dsp:nvSpPr>
      <dsp:spPr>
        <a:xfrm>
          <a:off x="0" y="419985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2. Fault Isolations</a:t>
          </a:r>
          <a:endParaRPr lang="en-US" sz="1900" kern="1200"/>
        </a:p>
      </dsp:txBody>
      <dsp:txXfrm>
        <a:off x="0" y="419985"/>
        <a:ext cx="8947150" cy="419473"/>
      </dsp:txXfrm>
    </dsp:sp>
    <dsp:sp modelId="{BE319969-27BD-4E6F-A968-C2834842E9BD}">
      <dsp:nvSpPr>
        <dsp:cNvPr id="0" name=""/>
        <dsp:cNvSpPr/>
      </dsp:nvSpPr>
      <dsp:spPr>
        <a:xfrm>
          <a:off x="0" y="839459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C32841-EC1F-464A-B6C2-021690E29BA3}">
      <dsp:nvSpPr>
        <dsp:cNvPr id="0" name=""/>
        <dsp:cNvSpPr/>
      </dsp:nvSpPr>
      <dsp:spPr>
        <a:xfrm>
          <a:off x="0" y="839459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3. Faster Mean Time To Resolution (MTTR)</a:t>
          </a:r>
          <a:endParaRPr lang="en-US" sz="1900" kern="1200"/>
        </a:p>
      </dsp:txBody>
      <dsp:txXfrm>
        <a:off x="0" y="839459"/>
        <a:ext cx="8947150" cy="419473"/>
      </dsp:txXfrm>
    </dsp:sp>
    <dsp:sp modelId="{12A93A73-DEED-42AB-93FB-FB47D6F4F390}">
      <dsp:nvSpPr>
        <dsp:cNvPr id="0" name=""/>
        <dsp:cNvSpPr/>
      </dsp:nvSpPr>
      <dsp:spPr>
        <a:xfrm>
          <a:off x="0" y="1258933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225EEA-5764-45E4-A431-8C35BD455AED}">
      <dsp:nvSpPr>
        <dsp:cNvPr id="0" name=""/>
        <dsp:cNvSpPr/>
      </dsp:nvSpPr>
      <dsp:spPr>
        <a:xfrm>
          <a:off x="0" y="1258933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4. More Test Reliability</a:t>
          </a:r>
          <a:endParaRPr lang="en-US" sz="1900" kern="1200"/>
        </a:p>
      </dsp:txBody>
      <dsp:txXfrm>
        <a:off x="0" y="1258933"/>
        <a:ext cx="8947150" cy="419473"/>
      </dsp:txXfrm>
    </dsp:sp>
    <dsp:sp modelId="{9216E5B9-16A4-44DD-A83F-FFACB3C115EE}">
      <dsp:nvSpPr>
        <dsp:cNvPr id="0" name=""/>
        <dsp:cNvSpPr/>
      </dsp:nvSpPr>
      <dsp:spPr>
        <a:xfrm>
          <a:off x="0" y="1678407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0A2D8-A434-436A-B69D-099487B016A3}">
      <dsp:nvSpPr>
        <dsp:cNvPr id="0" name=""/>
        <dsp:cNvSpPr/>
      </dsp:nvSpPr>
      <dsp:spPr>
        <a:xfrm>
          <a:off x="0" y="1678407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5. Faster Release Rate</a:t>
          </a:r>
          <a:endParaRPr lang="en-US" sz="1900" kern="1200"/>
        </a:p>
      </dsp:txBody>
      <dsp:txXfrm>
        <a:off x="0" y="1678407"/>
        <a:ext cx="8947150" cy="419473"/>
      </dsp:txXfrm>
    </dsp:sp>
    <dsp:sp modelId="{7E56592F-146F-4990-BCEC-613D749B23C1}">
      <dsp:nvSpPr>
        <dsp:cNvPr id="0" name=""/>
        <dsp:cNvSpPr/>
      </dsp:nvSpPr>
      <dsp:spPr>
        <a:xfrm>
          <a:off x="0" y="2097881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A9209-9C6E-43C0-97CA-CAE49D500BB6}">
      <dsp:nvSpPr>
        <dsp:cNvPr id="0" name=""/>
        <dsp:cNvSpPr/>
      </dsp:nvSpPr>
      <dsp:spPr>
        <a:xfrm>
          <a:off x="0" y="2097880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6. Smaller Backlog</a:t>
          </a:r>
          <a:endParaRPr lang="en-US" sz="1900" kern="1200"/>
        </a:p>
      </dsp:txBody>
      <dsp:txXfrm>
        <a:off x="0" y="2097880"/>
        <a:ext cx="8947150" cy="419473"/>
      </dsp:txXfrm>
    </dsp:sp>
    <dsp:sp modelId="{E1B3BC0B-F00A-4D77-BA8B-FF1F276B0492}">
      <dsp:nvSpPr>
        <dsp:cNvPr id="0" name=""/>
        <dsp:cNvSpPr/>
      </dsp:nvSpPr>
      <dsp:spPr>
        <a:xfrm>
          <a:off x="0" y="2517354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38A3E-AFC7-4A98-8346-3239258EAE35}">
      <dsp:nvSpPr>
        <dsp:cNvPr id="0" name=""/>
        <dsp:cNvSpPr/>
      </dsp:nvSpPr>
      <dsp:spPr>
        <a:xfrm>
          <a:off x="0" y="2517354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7. Customer Satisfaction</a:t>
          </a:r>
          <a:endParaRPr lang="en-US" sz="1900" kern="1200"/>
        </a:p>
      </dsp:txBody>
      <dsp:txXfrm>
        <a:off x="0" y="2517354"/>
        <a:ext cx="8947150" cy="419473"/>
      </dsp:txXfrm>
    </dsp:sp>
    <dsp:sp modelId="{3E300898-BE6A-417C-A751-8F63F0690F36}">
      <dsp:nvSpPr>
        <dsp:cNvPr id="0" name=""/>
        <dsp:cNvSpPr/>
      </dsp:nvSpPr>
      <dsp:spPr>
        <a:xfrm>
          <a:off x="0" y="2936828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DDAF9-E22C-4C2B-9A17-0E9478866434}">
      <dsp:nvSpPr>
        <dsp:cNvPr id="0" name=""/>
        <dsp:cNvSpPr/>
      </dsp:nvSpPr>
      <dsp:spPr>
        <a:xfrm>
          <a:off x="0" y="2936828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8. Increase Team Transparency and Accountability</a:t>
          </a:r>
          <a:endParaRPr lang="en-US" sz="1900" kern="1200"/>
        </a:p>
      </dsp:txBody>
      <dsp:txXfrm>
        <a:off x="0" y="2936828"/>
        <a:ext cx="8947150" cy="419473"/>
      </dsp:txXfrm>
    </dsp:sp>
    <dsp:sp modelId="{83499DF7-B7DC-43DB-9A2E-5CE18C362DB6}">
      <dsp:nvSpPr>
        <dsp:cNvPr id="0" name=""/>
        <dsp:cNvSpPr/>
      </dsp:nvSpPr>
      <dsp:spPr>
        <a:xfrm>
          <a:off x="0" y="3356302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92E5B3-D94B-42B8-AEFD-D50C852034D2}">
      <dsp:nvSpPr>
        <dsp:cNvPr id="0" name=""/>
        <dsp:cNvSpPr/>
      </dsp:nvSpPr>
      <dsp:spPr>
        <a:xfrm>
          <a:off x="0" y="3356302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9. Reduce Costs</a:t>
          </a:r>
          <a:endParaRPr lang="en-US" sz="1900" kern="1200"/>
        </a:p>
      </dsp:txBody>
      <dsp:txXfrm>
        <a:off x="0" y="3356302"/>
        <a:ext cx="8947150" cy="419473"/>
      </dsp:txXfrm>
    </dsp:sp>
    <dsp:sp modelId="{7AA5767E-0421-4717-AC6E-C9B52C7DE048}">
      <dsp:nvSpPr>
        <dsp:cNvPr id="0" name=""/>
        <dsp:cNvSpPr/>
      </dsp:nvSpPr>
      <dsp:spPr>
        <a:xfrm>
          <a:off x="0" y="3775776"/>
          <a:ext cx="89471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D879C-23D3-4ACD-8BA3-1C25D71472A9}">
      <dsp:nvSpPr>
        <dsp:cNvPr id="0" name=""/>
        <dsp:cNvSpPr/>
      </dsp:nvSpPr>
      <dsp:spPr>
        <a:xfrm>
          <a:off x="0" y="3775776"/>
          <a:ext cx="8947150" cy="419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10. Easy Maintenance and Updates</a:t>
          </a:r>
          <a:endParaRPr lang="en-US" sz="1900" kern="1200"/>
        </a:p>
      </dsp:txBody>
      <dsp:txXfrm>
        <a:off x="0" y="3775776"/>
        <a:ext cx="8947150" cy="419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D15DC-52A9-4C97-AE6A-CE36D88B384C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 Infrastructure Creation and clean up:</a:t>
          </a:r>
          <a:endParaRPr lang="en-US" sz="1500" kern="1200"/>
        </a:p>
      </dsp:txBody>
      <dsp:txXfrm>
        <a:off x="343364" y="862"/>
        <a:ext cx="2027354" cy="1216412"/>
      </dsp:txXfrm>
    </dsp:sp>
    <dsp:sp modelId="{C67CC7BC-AA59-4218-BAC2-EF0564919FC1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Eliminating human errors and avoid unnecessary cost of unused or</a:t>
          </a:r>
          <a:endParaRPr lang="en-US" sz="1500" kern="1200"/>
        </a:p>
      </dsp:txBody>
      <dsp:txXfrm>
        <a:off x="2573454" y="862"/>
        <a:ext cx="2027354" cy="1216412"/>
      </dsp:txXfrm>
    </dsp:sp>
    <dsp:sp modelId="{D4FB836B-845C-4E50-867F-83D2A9CECF78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invalid infrastructure</a:t>
          </a:r>
          <a:endParaRPr lang="en-US" sz="1500" kern="1200"/>
        </a:p>
      </dsp:txBody>
      <dsp:txXfrm>
        <a:off x="4803543" y="862"/>
        <a:ext cx="2027354" cy="1216412"/>
      </dsp:txXfrm>
    </dsp:sp>
    <dsp:sp modelId="{0EB1461E-C131-4296-A3C0-F3451AFD7CAE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Faster to production:</a:t>
          </a:r>
          <a:endParaRPr lang="en-US" sz="1500" kern="1200"/>
        </a:p>
      </dsp:txBody>
      <dsp:txXfrm>
        <a:off x="7033633" y="862"/>
        <a:ext cx="2027354" cy="1216412"/>
      </dsp:txXfrm>
    </dsp:sp>
    <dsp:sp modelId="{0055ADED-0A98-40B9-AD12-FD4729213C4E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By automating the pipeline to production this way we can deploy</a:t>
          </a:r>
          <a:endParaRPr lang="en-US" sz="1500" kern="1200"/>
        </a:p>
      </dsp:txBody>
      <dsp:txXfrm>
        <a:off x="343364" y="1420010"/>
        <a:ext cx="2027354" cy="1216412"/>
      </dsp:txXfrm>
    </dsp:sp>
    <dsp:sp modelId="{016DB758-BB9C-4C3D-ABBA-740AD20994CF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features as soon as created which will help increase revenue</a:t>
          </a:r>
          <a:endParaRPr lang="en-US" sz="1500" kern="1200"/>
        </a:p>
      </dsp:txBody>
      <dsp:txXfrm>
        <a:off x="2573454" y="1420010"/>
        <a:ext cx="2027354" cy="1216412"/>
      </dsp:txXfrm>
    </dsp:sp>
    <dsp:sp modelId="{CF3D550C-DF97-45CA-8185-2903542F430B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Automated Rollback Triggered by Job Failure:</a:t>
          </a:r>
          <a:endParaRPr lang="en-US" sz="1500" kern="1200"/>
        </a:p>
      </dsp:txBody>
      <dsp:txXfrm>
        <a:off x="4803543" y="1420010"/>
        <a:ext cx="2027354" cy="1216412"/>
      </dsp:txXfrm>
    </dsp:sp>
    <dsp:sp modelId="{032042D0-A9F3-40E5-BC60-94E3900C3351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 the process of rolling back and cleaning any infrastructure left</a:t>
          </a:r>
          <a:endParaRPr lang="en-US" sz="1500" kern="1200"/>
        </a:p>
      </dsp:txBody>
      <dsp:txXfrm>
        <a:off x="7033633" y="1420010"/>
        <a:ext cx="2027354" cy="1216412"/>
      </dsp:txXfrm>
    </dsp:sp>
    <dsp:sp modelId="{CFCF6F65-8198-42EB-B6C0-4962F8104192}">
      <dsp:nvSpPr>
        <dsp:cNvPr id="0" name=""/>
        <dsp:cNvSpPr/>
      </dsp:nvSpPr>
      <dsp:spPr>
        <a:xfrm>
          <a:off x="3688498" y="2839158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which would help in reducing cost and lower down time</a:t>
          </a:r>
          <a:endParaRPr lang="en-US" sz="1500" kern="1200"/>
        </a:p>
      </dsp:txBody>
      <dsp:txXfrm>
        <a:off x="3688498" y="2839158"/>
        <a:ext cx="2027354" cy="1216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F9781-5E0F-42FD-A880-D27DE2C725BB}">
      <dsp:nvSpPr>
        <dsp:cNvPr id="0" name=""/>
        <dsp:cNvSpPr/>
      </dsp:nvSpPr>
      <dsp:spPr>
        <a:xfrm>
          <a:off x="353237" y="590"/>
          <a:ext cx="2022762" cy="1213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Catch Compile Errors After Merge</a:t>
          </a:r>
          <a:endParaRPr lang="en-US" sz="1500" kern="1200"/>
        </a:p>
      </dsp:txBody>
      <dsp:txXfrm>
        <a:off x="353237" y="590"/>
        <a:ext cx="2022762" cy="1213657"/>
      </dsp:txXfrm>
    </dsp:sp>
    <dsp:sp modelId="{8498752A-26E0-48CE-9073-1E7FE6FD66AE}">
      <dsp:nvSpPr>
        <dsp:cNvPr id="0" name=""/>
        <dsp:cNvSpPr/>
      </dsp:nvSpPr>
      <dsp:spPr>
        <a:xfrm>
          <a:off x="2578275" y="590"/>
          <a:ext cx="2022762" cy="1213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Discover errors as soon as the developer make his commit which will</a:t>
          </a:r>
          <a:endParaRPr lang="en-US" sz="1500" kern="1200"/>
        </a:p>
      </dsp:txBody>
      <dsp:txXfrm>
        <a:off x="2578275" y="590"/>
        <a:ext cx="2022762" cy="1213657"/>
      </dsp:txXfrm>
    </dsp:sp>
    <dsp:sp modelId="{8406CD44-0452-4796-AC29-C149B1ECD73B}">
      <dsp:nvSpPr>
        <dsp:cNvPr id="0" name=""/>
        <dsp:cNvSpPr/>
      </dsp:nvSpPr>
      <dsp:spPr>
        <a:xfrm>
          <a:off x="4803314" y="590"/>
          <a:ext cx="2022762" cy="1213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help reduce the time of developers and reduce cost</a:t>
          </a:r>
          <a:endParaRPr lang="en-US" sz="1500" kern="1200"/>
        </a:p>
      </dsp:txBody>
      <dsp:txXfrm>
        <a:off x="4803314" y="590"/>
        <a:ext cx="2022762" cy="1213657"/>
      </dsp:txXfrm>
    </dsp:sp>
    <dsp:sp modelId="{3AEBA914-4EE8-47FA-97E7-BF2FF6684FD0}">
      <dsp:nvSpPr>
        <dsp:cNvPr id="0" name=""/>
        <dsp:cNvSpPr/>
      </dsp:nvSpPr>
      <dsp:spPr>
        <a:xfrm>
          <a:off x="7028352" y="590"/>
          <a:ext cx="2022762" cy="1213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Catch Unit Test Failures:</a:t>
          </a:r>
          <a:endParaRPr lang="en-US" sz="1500" kern="1200"/>
        </a:p>
      </dsp:txBody>
      <dsp:txXfrm>
        <a:off x="7028352" y="590"/>
        <a:ext cx="2022762" cy="1213657"/>
      </dsp:txXfrm>
    </dsp:sp>
    <dsp:sp modelId="{5C120C6A-35B3-43CE-ADF1-A81B8A9B7C9B}">
      <dsp:nvSpPr>
        <dsp:cNvPr id="0" name=""/>
        <dsp:cNvSpPr/>
      </dsp:nvSpPr>
      <dsp:spPr>
        <a:xfrm>
          <a:off x="353237" y="1416524"/>
          <a:ext cx="2022762" cy="1213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Unit tests are not neglected with CICD which will increase code quality</a:t>
          </a:r>
          <a:endParaRPr lang="en-US" sz="1500" kern="1200"/>
        </a:p>
      </dsp:txBody>
      <dsp:txXfrm>
        <a:off x="353237" y="1416524"/>
        <a:ext cx="2022762" cy="1213657"/>
      </dsp:txXfrm>
    </dsp:sp>
    <dsp:sp modelId="{A5FA0C86-C1DF-4C95-9820-3D29AE6269B4}">
      <dsp:nvSpPr>
        <dsp:cNvPr id="0" name=""/>
        <dsp:cNvSpPr/>
      </dsp:nvSpPr>
      <dsp:spPr>
        <a:xfrm>
          <a:off x="2578275" y="1416524"/>
          <a:ext cx="2022762" cy="1213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and catch errors early before production which would decrease cost</a:t>
          </a:r>
          <a:endParaRPr lang="en-US" sz="1500" kern="1200"/>
        </a:p>
      </dsp:txBody>
      <dsp:txXfrm>
        <a:off x="2578275" y="1416524"/>
        <a:ext cx="2022762" cy="1213657"/>
      </dsp:txXfrm>
    </dsp:sp>
    <dsp:sp modelId="{6DE88463-BEDC-4354-9CC6-168DC56F84F7}">
      <dsp:nvSpPr>
        <dsp:cNvPr id="0" name=""/>
        <dsp:cNvSpPr/>
      </dsp:nvSpPr>
      <dsp:spPr>
        <a:xfrm>
          <a:off x="4803314" y="1416524"/>
          <a:ext cx="2022762" cy="1213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Automated Smoke Tests:</a:t>
          </a:r>
          <a:endParaRPr lang="en-US" sz="1500" kern="1200" dirty="0"/>
        </a:p>
      </dsp:txBody>
      <dsp:txXfrm>
        <a:off x="4803314" y="1416524"/>
        <a:ext cx="2022762" cy="1213657"/>
      </dsp:txXfrm>
    </dsp:sp>
    <dsp:sp modelId="{6C4B0141-A384-491C-8240-121152297F0B}">
      <dsp:nvSpPr>
        <dsp:cNvPr id="0" name=""/>
        <dsp:cNvSpPr/>
      </dsp:nvSpPr>
      <dsp:spPr>
        <a:xfrm>
          <a:off x="7028352" y="1416524"/>
          <a:ext cx="2022762" cy="1213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 smoke test after deployment and automatic rollback in case</a:t>
          </a:r>
          <a:endParaRPr lang="en-US" sz="1500" kern="1200"/>
        </a:p>
      </dsp:txBody>
      <dsp:txXfrm>
        <a:off x="7028352" y="1416524"/>
        <a:ext cx="2022762" cy="1213657"/>
      </dsp:txXfrm>
    </dsp:sp>
    <dsp:sp modelId="{0F7735D2-3435-4325-B97B-D080AB81A235}">
      <dsp:nvSpPr>
        <dsp:cNvPr id="0" name=""/>
        <dsp:cNvSpPr/>
      </dsp:nvSpPr>
      <dsp:spPr>
        <a:xfrm>
          <a:off x="3690794" y="2832457"/>
          <a:ext cx="2022762" cy="1213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of failure which will decrease downtime and reduce cost</a:t>
          </a:r>
          <a:endParaRPr lang="en-US" sz="1500" kern="1200"/>
        </a:p>
      </dsp:txBody>
      <dsp:txXfrm>
        <a:off x="3690794" y="2832457"/>
        <a:ext cx="2022762" cy="1213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38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6EBE21BE-D6D3-4401-A905-7F261A0F5288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090632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D4A0-9E26-4733-A52A-FB29DF876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0" i="0" u="none" strike="noStrike" baseline="0" dirty="0">
                <a:latin typeface="Century Gothic" panose="020B0502020202020204" pitchFamily="34" charset="0"/>
              </a:rPr>
            </a:br>
            <a:r>
              <a:rPr lang="en-US" sz="26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UDAPEOPLECI/CD SOLUTION</a:t>
            </a:r>
            <a:br>
              <a:rPr lang="en-US" sz="26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TEAMWORK WITH</a:t>
            </a:r>
            <a:br>
              <a:rPr lang="en-US" sz="2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LOWEST COST AND MAX EFFICIENCY</a:t>
            </a:r>
            <a:endParaRPr lang="en-US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E5A2E-3452-48A8-A56D-07ADCEED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D94FA-F91A-4D60-92C0-608DA988D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2513" r="1" b="25455"/>
          <a:stretch/>
        </p:blipFill>
        <p:spPr>
          <a:xfrm>
            <a:off x="643854" y="948274"/>
            <a:ext cx="6270662" cy="49609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7C3A8-13B9-6342-A91C-C1B68227E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91595-B31B-4ED0-B81F-835297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b="1" i="0" u="none" strike="noStrike" baseline="0">
                <a:solidFill>
                  <a:srgbClr val="FFFFFF"/>
                </a:solidFill>
                <a:latin typeface="Roboto" panose="02000000000000000000" pitchFamily="2" charset="0"/>
              </a:rPr>
              <a:t>ENHANCE YOUR WORKFLOW WITH CONTINUOUS CODE QUALITY &amp; CODE SECURITY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A245E9-4245-7E35-C974-218A771BC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11700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37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58BC-94F8-4EDF-A7FF-037C6319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>
                <a:latin typeface="Century Gothic" panose="020B0502020202020204" pitchFamily="34" charset="0"/>
              </a:rPr>
              <a:t>WHYCI/CD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17A9D-0707-0EAF-7617-9223A678C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0120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0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4EAF1C-DE4A-42AB-0D3E-C659CD1A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8230C-B95D-4E28-A4AE-DA16E894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>
                <a:latin typeface="Century Gothic" panose="020B0502020202020204" pitchFamily="34" charset="0"/>
              </a:rPr>
              <a:t>A LOT OFBENEFITS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B4F1E-AFE5-14AA-4595-DA50DBC71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465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904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6C1B-EEE1-47E3-8F5C-F2058736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u="none" strike="noStrike" baseline="0">
                <a:latin typeface="RobotoSlab-Regular"/>
              </a:rPr>
              <a:t>Benefits of CICD</a:t>
            </a:r>
            <a:br>
              <a:rPr lang="en-001" sz="2900" b="0" i="0" u="none" strike="noStrike" baseline="0">
                <a:latin typeface="RobotoSlab-Regular"/>
              </a:rPr>
            </a:br>
            <a:br>
              <a:rPr lang="en-001" sz="2900" b="0" i="0" u="none" strike="noStrike" baseline="0">
                <a:latin typeface="RobotoSlab-Regular"/>
              </a:rPr>
            </a:br>
            <a:endParaRPr lang="en-US" sz="290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1EAFCC1-0AD7-28BF-FD3D-3A59CA1A4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5812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76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192D-B945-453A-95E5-8F809377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RobotoSlab-Regular"/>
              </a:rPr>
              <a:t>Benefits of CICD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50E6DFE-EA4D-285A-E7C1-D15E2F12D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41084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183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Roboto</vt:lpstr>
      <vt:lpstr>RobotoSlab-Regular</vt:lpstr>
      <vt:lpstr>Wingdings 3</vt:lpstr>
      <vt:lpstr>Ion</vt:lpstr>
      <vt:lpstr> UDAPEOPLECI/CD SOLUTION TEAMWORK WITH LOWEST COST AND MAX EFFICIENCY</vt:lpstr>
      <vt:lpstr>ENHANCE YOUR WORKFLOW WITH CONTINUOUS CODE QUALITY &amp; CODE SECURITY</vt:lpstr>
      <vt:lpstr>WHYCI/CD</vt:lpstr>
      <vt:lpstr>A LOT OFBENEFITS</vt:lpstr>
      <vt:lpstr>Benefits of CICD  </vt:lpstr>
      <vt:lpstr>Benefits of CICD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UDAPEOPLECI/CD SOLUTION TEAMWORK WITH LOWEST COST AND MAX EFFICIENCY</dc:title>
  <dc:creator>Shehata, Mohamed, Vodafone (External)</dc:creator>
  <cp:lastModifiedBy>Shehata, Mohamed, Vodafone (External)</cp:lastModifiedBy>
  <cp:revision>3</cp:revision>
  <dcterms:created xsi:type="dcterms:W3CDTF">2022-06-19T19:25:59Z</dcterms:created>
  <dcterms:modified xsi:type="dcterms:W3CDTF">2022-06-20T16:04:46Z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2022-06-19T19:36:42Z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95e61150-b350-4ba7-b074-b07f5fc42543</vt:lpwstr>
  </property>
  <property fmtid="{D5CDD505-2E9C-101B-9397-08002B2CF9AE}" pid="8" name="MSIP_Label_0359f705-2ba0-454b-9cfc-6ce5bcaac040_ContentBits">
    <vt:lpwstr>2</vt:lpwstr>
  </property>
</Properties>
</file>