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  <p:sldId id="280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7424B-65D4-4712-92E9-7912A5948188}" type="doc">
      <dgm:prSet loTypeId="urn:microsoft.com/office/officeart/2005/8/layout/matrix3" loCatId="matrix" qsTypeId="urn:microsoft.com/office/officeart/2005/8/quickstyle/simple4" qsCatId="simple" csTypeId="urn:microsoft.com/office/officeart/2005/8/colors/accent0_2" csCatId="mainScheme"/>
      <dgm:spPr/>
      <dgm:t>
        <a:bodyPr/>
        <a:lstStyle/>
        <a:p>
          <a:endParaRPr lang="en-PK"/>
        </a:p>
      </dgm:t>
    </dgm:pt>
    <dgm:pt modelId="{C0C1A9B8-670D-4512-8FFC-8E3758708DDD}">
      <dgm:prSet/>
      <dgm:spPr/>
      <dgm:t>
        <a:bodyPr/>
        <a:lstStyle/>
        <a:p>
          <a:r>
            <a:rPr lang="en-GB" b="1" baseline="0" dirty="0"/>
            <a:t>A Robust system that dynamically manages traffic at intersections.</a:t>
          </a:r>
          <a:endParaRPr lang="en-PK" b="1" dirty="0"/>
        </a:p>
      </dgm:t>
    </dgm:pt>
    <dgm:pt modelId="{F1C0D5C8-AE11-4CEF-B1CF-B1C0200D2A16}" type="parTrans" cxnId="{9E69EEE3-3BAF-44BA-876D-161EE9A62FA1}">
      <dgm:prSet/>
      <dgm:spPr/>
      <dgm:t>
        <a:bodyPr/>
        <a:lstStyle/>
        <a:p>
          <a:endParaRPr lang="en-PK"/>
        </a:p>
      </dgm:t>
    </dgm:pt>
    <dgm:pt modelId="{B28DB16B-12AD-456C-8E43-F65A741D64C3}" type="sibTrans" cxnId="{9E69EEE3-3BAF-44BA-876D-161EE9A62FA1}">
      <dgm:prSet/>
      <dgm:spPr/>
      <dgm:t>
        <a:bodyPr/>
        <a:lstStyle/>
        <a:p>
          <a:endParaRPr lang="en-PK"/>
        </a:p>
      </dgm:t>
    </dgm:pt>
    <dgm:pt modelId="{F405394E-BEE4-4909-87DA-F0A1025BD9ED}">
      <dgm:prSet/>
      <dgm:spPr/>
      <dgm:t>
        <a:bodyPr/>
        <a:lstStyle/>
        <a:p>
          <a:r>
            <a:rPr lang="en-GB" b="1" baseline="0"/>
            <a:t>Uses AI to detect vehicle density and adjust signal timings.</a:t>
          </a:r>
          <a:endParaRPr lang="en-PK" b="1"/>
        </a:p>
      </dgm:t>
    </dgm:pt>
    <dgm:pt modelId="{A81D839B-BDF6-49B8-83CB-ACD447E5CA35}" type="parTrans" cxnId="{DCF439DA-9FFA-4C3B-AFBC-048701304EA6}">
      <dgm:prSet/>
      <dgm:spPr/>
      <dgm:t>
        <a:bodyPr/>
        <a:lstStyle/>
        <a:p>
          <a:endParaRPr lang="en-PK"/>
        </a:p>
      </dgm:t>
    </dgm:pt>
    <dgm:pt modelId="{8BBF86FC-2DA6-4979-90D6-33AD2ACABD95}" type="sibTrans" cxnId="{DCF439DA-9FFA-4C3B-AFBC-048701304EA6}">
      <dgm:prSet/>
      <dgm:spPr/>
      <dgm:t>
        <a:bodyPr/>
        <a:lstStyle/>
        <a:p>
          <a:endParaRPr lang="en-PK"/>
        </a:p>
      </dgm:t>
    </dgm:pt>
    <dgm:pt modelId="{06466286-19BE-4507-A9EC-843DED2FEA38}">
      <dgm:prSet/>
      <dgm:spPr/>
      <dgm:t>
        <a:bodyPr/>
        <a:lstStyle/>
        <a:p>
          <a:r>
            <a:rPr lang="en-GB" b="1" baseline="0"/>
            <a:t>Reduces congestion, fuel consumption, and emissions.</a:t>
          </a:r>
          <a:endParaRPr lang="en-PK" b="1"/>
        </a:p>
      </dgm:t>
    </dgm:pt>
    <dgm:pt modelId="{6171EBF0-0C2A-429C-B492-6C757AFB7ED9}" type="parTrans" cxnId="{97EF631E-A572-4C9D-A8A6-23C770964468}">
      <dgm:prSet/>
      <dgm:spPr/>
      <dgm:t>
        <a:bodyPr/>
        <a:lstStyle/>
        <a:p>
          <a:endParaRPr lang="en-PK"/>
        </a:p>
      </dgm:t>
    </dgm:pt>
    <dgm:pt modelId="{1D857C8A-3542-4B2B-95E4-796F922AC1C6}" type="sibTrans" cxnId="{97EF631E-A572-4C9D-A8A6-23C770964468}">
      <dgm:prSet/>
      <dgm:spPr/>
      <dgm:t>
        <a:bodyPr/>
        <a:lstStyle/>
        <a:p>
          <a:endParaRPr lang="en-PK"/>
        </a:p>
      </dgm:t>
    </dgm:pt>
    <dgm:pt modelId="{580F3A6F-A2F3-4842-82EA-F59B309AD97B}">
      <dgm:prSet/>
      <dgm:spPr/>
      <dgm:t>
        <a:bodyPr/>
        <a:lstStyle/>
        <a:p>
          <a:r>
            <a:rPr lang="en-GB" b="1" baseline="0" dirty="0"/>
            <a:t>Integrates with smart city infrastructures.</a:t>
          </a:r>
          <a:endParaRPr lang="en-PK" b="1" dirty="0"/>
        </a:p>
      </dgm:t>
    </dgm:pt>
    <dgm:pt modelId="{C19CF715-3959-471D-B2A2-1CAFD84EE600}" type="parTrans" cxnId="{0BC2018F-7C5A-4CBC-9113-596DD4FC082A}">
      <dgm:prSet/>
      <dgm:spPr/>
      <dgm:t>
        <a:bodyPr/>
        <a:lstStyle/>
        <a:p>
          <a:endParaRPr lang="en-PK"/>
        </a:p>
      </dgm:t>
    </dgm:pt>
    <dgm:pt modelId="{17B24D30-8090-40B8-A236-BE374D5FCAEA}" type="sibTrans" cxnId="{0BC2018F-7C5A-4CBC-9113-596DD4FC082A}">
      <dgm:prSet/>
      <dgm:spPr/>
      <dgm:t>
        <a:bodyPr/>
        <a:lstStyle/>
        <a:p>
          <a:endParaRPr lang="en-PK"/>
        </a:p>
      </dgm:t>
    </dgm:pt>
    <dgm:pt modelId="{81DF93CA-EE69-4185-AE94-E401C140AC1E}" type="pres">
      <dgm:prSet presAssocID="{13C7424B-65D4-4712-92E9-7912A5948188}" presName="matrix" presStyleCnt="0">
        <dgm:presLayoutVars>
          <dgm:chMax val="1"/>
          <dgm:dir/>
          <dgm:resizeHandles val="exact"/>
        </dgm:presLayoutVars>
      </dgm:prSet>
      <dgm:spPr/>
    </dgm:pt>
    <dgm:pt modelId="{1BAE3283-D781-49BC-9D4D-D8CE0749A328}" type="pres">
      <dgm:prSet presAssocID="{13C7424B-65D4-4712-92E9-7912A5948188}" presName="diamond" presStyleLbl="bgShp" presStyleIdx="0" presStyleCnt="1"/>
      <dgm:spPr/>
    </dgm:pt>
    <dgm:pt modelId="{D2E40FE4-78DA-4B15-B141-E6B99E490AA1}" type="pres">
      <dgm:prSet presAssocID="{13C7424B-65D4-4712-92E9-7912A594818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CC6B03-3DAB-48A1-8A84-33014E23AAEF}" type="pres">
      <dgm:prSet presAssocID="{13C7424B-65D4-4712-92E9-7912A594818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A34757-7702-4A97-951A-B008A6253EC9}" type="pres">
      <dgm:prSet presAssocID="{13C7424B-65D4-4712-92E9-7912A594818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50A942-BAB3-41B2-9B99-1A13A4B65927}" type="pres">
      <dgm:prSet presAssocID="{13C7424B-65D4-4712-92E9-7912A594818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7EF631E-A572-4C9D-A8A6-23C770964468}" srcId="{13C7424B-65D4-4712-92E9-7912A5948188}" destId="{06466286-19BE-4507-A9EC-843DED2FEA38}" srcOrd="2" destOrd="0" parTransId="{6171EBF0-0C2A-429C-B492-6C757AFB7ED9}" sibTransId="{1D857C8A-3542-4B2B-95E4-796F922AC1C6}"/>
    <dgm:cxn modelId="{F1C6A23D-1B9A-4CDB-833C-EFAFF07FD3A6}" type="presOf" srcId="{06466286-19BE-4507-A9EC-843DED2FEA38}" destId="{90A34757-7702-4A97-951A-B008A6253EC9}" srcOrd="0" destOrd="0" presId="urn:microsoft.com/office/officeart/2005/8/layout/matrix3"/>
    <dgm:cxn modelId="{9EB0F769-C0D3-4A1B-98D8-22D6E723BE77}" type="presOf" srcId="{F405394E-BEE4-4909-87DA-F0A1025BD9ED}" destId="{50CC6B03-3DAB-48A1-8A84-33014E23AAEF}" srcOrd="0" destOrd="0" presId="urn:microsoft.com/office/officeart/2005/8/layout/matrix3"/>
    <dgm:cxn modelId="{E215D384-E3E1-4BC3-A795-6FB4A03498EF}" type="presOf" srcId="{C0C1A9B8-670D-4512-8FFC-8E3758708DDD}" destId="{D2E40FE4-78DA-4B15-B141-E6B99E490AA1}" srcOrd="0" destOrd="0" presId="urn:microsoft.com/office/officeart/2005/8/layout/matrix3"/>
    <dgm:cxn modelId="{7B913288-A874-4B78-A0E2-15F8F814E65E}" type="presOf" srcId="{580F3A6F-A2F3-4842-82EA-F59B309AD97B}" destId="{F250A942-BAB3-41B2-9B99-1A13A4B65927}" srcOrd="0" destOrd="0" presId="urn:microsoft.com/office/officeart/2005/8/layout/matrix3"/>
    <dgm:cxn modelId="{0BC2018F-7C5A-4CBC-9113-596DD4FC082A}" srcId="{13C7424B-65D4-4712-92E9-7912A5948188}" destId="{580F3A6F-A2F3-4842-82EA-F59B309AD97B}" srcOrd="3" destOrd="0" parTransId="{C19CF715-3959-471D-B2A2-1CAFD84EE600}" sibTransId="{17B24D30-8090-40B8-A236-BE374D5FCAEA}"/>
    <dgm:cxn modelId="{BA2FB2D1-8BA5-4925-9729-54AEA37900A2}" type="presOf" srcId="{13C7424B-65D4-4712-92E9-7912A5948188}" destId="{81DF93CA-EE69-4185-AE94-E401C140AC1E}" srcOrd="0" destOrd="0" presId="urn:microsoft.com/office/officeart/2005/8/layout/matrix3"/>
    <dgm:cxn modelId="{DCF439DA-9FFA-4C3B-AFBC-048701304EA6}" srcId="{13C7424B-65D4-4712-92E9-7912A5948188}" destId="{F405394E-BEE4-4909-87DA-F0A1025BD9ED}" srcOrd="1" destOrd="0" parTransId="{A81D839B-BDF6-49B8-83CB-ACD447E5CA35}" sibTransId="{8BBF86FC-2DA6-4979-90D6-33AD2ACABD95}"/>
    <dgm:cxn modelId="{9E69EEE3-3BAF-44BA-876D-161EE9A62FA1}" srcId="{13C7424B-65D4-4712-92E9-7912A5948188}" destId="{C0C1A9B8-670D-4512-8FFC-8E3758708DDD}" srcOrd="0" destOrd="0" parTransId="{F1C0D5C8-AE11-4CEF-B1CF-B1C0200D2A16}" sibTransId="{B28DB16B-12AD-456C-8E43-F65A741D64C3}"/>
    <dgm:cxn modelId="{D3421A09-1801-4EAC-93B9-782EE6069FFA}" type="presParOf" srcId="{81DF93CA-EE69-4185-AE94-E401C140AC1E}" destId="{1BAE3283-D781-49BC-9D4D-D8CE0749A328}" srcOrd="0" destOrd="0" presId="urn:microsoft.com/office/officeart/2005/8/layout/matrix3"/>
    <dgm:cxn modelId="{828F7B3B-8317-4F0B-B860-A381B5C6C7DB}" type="presParOf" srcId="{81DF93CA-EE69-4185-AE94-E401C140AC1E}" destId="{D2E40FE4-78DA-4B15-B141-E6B99E490AA1}" srcOrd="1" destOrd="0" presId="urn:microsoft.com/office/officeart/2005/8/layout/matrix3"/>
    <dgm:cxn modelId="{62E24BE4-9BAE-4122-A876-2BC395C32384}" type="presParOf" srcId="{81DF93CA-EE69-4185-AE94-E401C140AC1E}" destId="{50CC6B03-3DAB-48A1-8A84-33014E23AAEF}" srcOrd="2" destOrd="0" presId="urn:microsoft.com/office/officeart/2005/8/layout/matrix3"/>
    <dgm:cxn modelId="{79AC1B14-FBD9-40A9-9253-CA20737EF46C}" type="presParOf" srcId="{81DF93CA-EE69-4185-AE94-E401C140AC1E}" destId="{90A34757-7702-4A97-951A-B008A6253EC9}" srcOrd="3" destOrd="0" presId="urn:microsoft.com/office/officeart/2005/8/layout/matrix3"/>
    <dgm:cxn modelId="{B6588B17-7457-4317-AD40-693D0B25A076}" type="presParOf" srcId="{81DF93CA-EE69-4185-AE94-E401C140AC1E}" destId="{F250A942-BAB3-41B2-9B99-1A13A4B6592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7ED2A8-1BA7-493E-A7EA-0494F19CA55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9386CF84-1558-44F5-81E4-E11477386BF8}">
      <dgm:prSet/>
      <dgm:spPr/>
      <dgm:t>
        <a:bodyPr/>
        <a:lstStyle/>
        <a:p>
          <a:r>
            <a:rPr lang="en-GB" baseline="0"/>
            <a:t>Implemented IP-based camera feeds for intersections.</a:t>
          </a:r>
          <a:endParaRPr lang="en-PK"/>
        </a:p>
      </dgm:t>
    </dgm:pt>
    <dgm:pt modelId="{27B68AB5-CAD1-4B39-9F4F-BED70AD43864}" type="parTrans" cxnId="{178B208A-3BCC-4A2B-B981-B06332EB514A}">
      <dgm:prSet/>
      <dgm:spPr/>
      <dgm:t>
        <a:bodyPr/>
        <a:lstStyle/>
        <a:p>
          <a:endParaRPr lang="en-PK"/>
        </a:p>
      </dgm:t>
    </dgm:pt>
    <dgm:pt modelId="{D8B2DDD2-A8BF-4056-A433-52DB56C39D85}" type="sibTrans" cxnId="{178B208A-3BCC-4A2B-B981-B06332EB514A}">
      <dgm:prSet/>
      <dgm:spPr/>
      <dgm:t>
        <a:bodyPr/>
        <a:lstStyle/>
        <a:p>
          <a:endParaRPr lang="en-PK"/>
        </a:p>
      </dgm:t>
    </dgm:pt>
    <dgm:pt modelId="{7B46D3AE-056C-4480-AAB8-7329B136FF5B}">
      <dgm:prSet/>
      <dgm:spPr/>
      <dgm:t>
        <a:bodyPr/>
        <a:lstStyle/>
        <a:p>
          <a:r>
            <a:rPr lang="en-GB" baseline="0"/>
            <a:t>Real-time monitoring for effective decision-making.</a:t>
          </a:r>
          <a:endParaRPr lang="en-PK"/>
        </a:p>
      </dgm:t>
    </dgm:pt>
    <dgm:pt modelId="{E72A1764-6503-49D7-86AC-BCE88FECD51F}" type="parTrans" cxnId="{463404DA-FCBB-4C90-8390-97CB927B2547}">
      <dgm:prSet/>
      <dgm:spPr/>
      <dgm:t>
        <a:bodyPr/>
        <a:lstStyle/>
        <a:p>
          <a:endParaRPr lang="en-PK"/>
        </a:p>
      </dgm:t>
    </dgm:pt>
    <dgm:pt modelId="{B82D592A-175B-4C61-8301-3041165BF57A}" type="sibTrans" cxnId="{463404DA-FCBB-4C90-8390-97CB927B2547}">
      <dgm:prSet/>
      <dgm:spPr/>
      <dgm:t>
        <a:bodyPr/>
        <a:lstStyle/>
        <a:p>
          <a:endParaRPr lang="en-PK"/>
        </a:p>
      </dgm:t>
    </dgm:pt>
    <dgm:pt modelId="{937D397A-29F8-4A4D-B84F-815029C8634E}">
      <dgm:prSet/>
      <dgm:spPr/>
      <dgm:t>
        <a:bodyPr/>
        <a:lstStyle/>
        <a:p>
          <a:r>
            <a:rPr lang="en-GB" baseline="0"/>
            <a:t>Ensured system responsiveness and reliability.</a:t>
          </a:r>
          <a:endParaRPr lang="en-PK"/>
        </a:p>
      </dgm:t>
    </dgm:pt>
    <dgm:pt modelId="{0604BF4B-742F-4F44-A822-4B5031C2BD10}" type="parTrans" cxnId="{94245FEC-843D-4BE1-86EB-B4AA62D70E5B}">
      <dgm:prSet/>
      <dgm:spPr/>
      <dgm:t>
        <a:bodyPr/>
        <a:lstStyle/>
        <a:p>
          <a:endParaRPr lang="en-PK"/>
        </a:p>
      </dgm:t>
    </dgm:pt>
    <dgm:pt modelId="{C37B2AB4-DA2B-4440-8148-B3C478E43AD7}" type="sibTrans" cxnId="{94245FEC-843D-4BE1-86EB-B4AA62D70E5B}">
      <dgm:prSet/>
      <dgm:spPr/>
      <dgm:t>
        <a:bodyPr/>
        <a:lstStyle/>
        <a:p>
          <a:endParaRPr lang="en-PK"/>
        </a:p>
      </dgm:t>
    </dgm:pt>
    <dgm:pt modelId="{C92E4B10-CDE5-4CF4-B80B-97236D7EC130}" type="pres">
      <dgm:prSet presAssocID="{527ED2A8-1BA7-493E-A7EA-0494F19CA554}" presName="CompostProcess" presStyleCnt="0">
        <dgm:presLayoutVars>
          <dgm:dir/>
          <dgm:resizeHandles val="exact"/>
        </dgm:presLayoutVars>
      </dgm:prSet>
      <dgm:spPr/>
    </dgm:pt>
    <dgm:pt modelId="{4F17C3FD-9241-4F6D-A8DC-31A15C51FA30}" type="pres">
      <dgm:prSet presAssocID="{527ED2A8-1BA7-493E-A7EA-0494F19CA554}" presName="arrow" presStyleLbl="bgShp" presStyleIdx="0" presStyleCnt="1"/>
      <dgm:spPr/>
    </dgm:pt>
    <dgm:pt modelId="{901F7736-C723-47C7-9A7C-1E6A8156AC6C}" type="pres">
      <dgm:prSet presAssocID="{527ED2A8-1BA7-493E-A7EA-0494F19CA554}" presName="linearProcess" presStyleCnt="0"/>
      <dgm:spPr/>
    </dgm:pt>
    <dgm:pt modelId="{167740B4-8A58-49DA-AA12-4B4546F09482}" type="pres">
      <dgm:prSet presAssocID="{9386CF84-1558-44F5-81E4-E11477386BF8}" presName="textNode" presStyleLbl="node1" presStyleIdx="0" presStyleCnt="3">
        <dgm:presLayoutVars>
          <dgm:bulletEnabled val="1"/>
        </dgm:presLayoutVars>
      </dgm:prSet>
      <dgm:spPr/>
    </dgm:pt>
    <dgm:pt modelId="{CEDAE13E-C985-403E-AB3D-B3278E5BE7D5}" type="pres">
      <dgm:prSet presAssocID="{D8B2DDD2-A8BF-4056-A433-52DB56C39D85}" presName="sibTrans" presStyleCnt="0"/>
      <dgm:spPr/>
    </dgm:pt>
    <dgm:pt modelId="{C068B289-94A5-4A2A-A47E-B800940D4EFB}" type="pres">
      <dgm:prSet presAssocID="{7B46D3AE-056C-4480-AAB8-7329B136FF5B}" presName="textNode" presStyleLbl="node1" presStyleIdx="1" presStyleCnt="3">
        <dgm:presLayoutVars>
          <dgm:bulletEnabled val="1"/>
        </dgm:presLayoutVars>
      </dgm:prSet>
      <dgm:spPr/>
    </dgm:pt>
    <dgm:pt modelId="{50839967-D771-4570-9883-D09EBB68365C}" type="pres">
      <dgm:prSet presAssocID="{B82D592A-175B-4C61-8301-3041165BF57A}" presName="sibTrans" presStyleCnt="0"/>
      <dgm:spPr/>
    </dgm:pt>
    <dgm:pt modelId="{513C391A-CBB6-47CB-9E46-DF79C2111213}" type="pres">
      <dgm:prSet presAssocID="{937D397A-29F8-4A4D-B84F-815029C8634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FF1AE09-8987-4956-BEAA-DD5D7D884060}" type="presOf" srcId="{7B46D3AE-056C-4480-AAB8-7329B136FF5B}" destId="{C068B289-94A5-4A2A-A47E-B800940D4EFB}" srcOrd="0" destOrd="0" presId="urn:microsoft.com/office/officeart/2005/8/layout/hProcess9"/>
    <dgm:cxn modelId="{5EF79341-9AB6-49A6-BDD3-7E1C304C886A}" type="presOf" srcId="{937D397A-29F8-4A4D-B84F-815029C8634E}" destId="{513C391A-CBB6-47CB-9E46-DF79C2111213}" srcOrd="0" destOrd="0" presId="urn:microsoft.com/office/officeart/2005/8/layout/hProcess9"/>
    <dgm:cxn modelId="{178B208A-3BCC-4A2B-B981-B06332EB514A}" srcId="{527ED2A8-1BA7-493E-A7EA-0494F19CA554}" destId="{9386CF84-1558-44F5-81E4-E11477386BF8}" srcOrd="0" destOrd="0" parTransId="{27B68AB5-CAD1-4B39-9F4F-BED70AD43864}" sibTransId="{D8B2DDD2-A8BF-4056-A433-52DB56C39D85}"/>
    <dgm:cxn modelId="{A30C37A5-70CA-4FD3-B36B-7EE66B2438E5}" type="presOf" srcId="{527ED2A8-1BA7-493E-A7EA-0494F19CA554}" destId="{C92E4B10-CDE5-4CF4-B80B-97236D7EC130}" srcOrd="0" destOrd="0" presId="urn:microsoft.com/office/officeart/2005/8/layout/hProcess9"/>
    <dgm:cxn modelId="{718BCAB6-885B-42B3-A0E3-A6CDA1252A7A}" type="presOf" srcId="{9386CF84-1558-44F5-81E4-E11477386BF8}" destId="{167740B4-8A58-49DA-AA12-4B4546F09482}" srcOrd="0" destOrd="0" presId="urn:microsoft.com/office/officeart/2005/8/layout/hProcess9"/>
    <dgm:cxn modelId="{463404DA-FCBB-4C90-8390-97CB927B2547}" srcId="{527ED2A8-1BA7-493E-A7EA-0494F19CA554}" destId="{7B46D3AE-056C-4480-AAB8-7329B136FF5B}" srcOrd="1" destOrd="0" parTransId="{E72A1764-6503-49D7-86AC-BCE88FECD51F}" sibTransId="{B82D592A-175B-4C61-8301-3041165BF57A}"/>
    <dgm:cxn modelId="{94245FEC-843D-4BE1-86EB-B4AA62D70E5B}" srcId="{527ED2A8-1BA7-493E-A7EA-0494F19CA554}" destId="{937D397A-29F8-4A4D-B84F-815029C8634E}" srcOrd="2" destOrd="0" parTransId="{0604BF4B-742F-4F44-A822-4B5031C2BD10}" sibTransId="{C37B2AB4-DA2B-4440-8148-B3C478E43AD7}"/>
    <dgm:cxn modelId="{17DE2405-0D0E-44DC-BCED-48EA92BD8A6B}" type="presParOf" srcId="{C92E4B10-CDE5-4CF4-B80B-97236D7EC130}" destId="{4F17C3FD-9241-4F6D-A8DC-31A15C51FA30}" srcOrd="0" destOrd="0" presId="urn:microsoft.com/office/officeart/2005/8/layout/hProcess9"/>
    <dgm:cxn modelId="{A1A096C3-6461-4FA3-A49F-B19CF233CACD}" type="presParOf" srcId="{C92E4B10-CDE5-4CF4-B80B-97236D7EC130}" destId="{901F7736-C723-47C7-9A7C-1E6A8156AC6C}" srcOrd="1" destOrd="0" presId="urn:microsoft.com/office/officeart/2005/8/layout/hProcess9"/>
    <dgm:cxn modelId="{DFFDA785-CE23-4567-949F-2BD5DCF851A6}" type="presParOf" srcId="{901F7736-C723-47C7-9A7C-1E6A8156AC6C}" destId="{167740B4-8A58-49DA-AA12-4B4546F09482}" srcOrd="0" destOrd="0" presId="urn:microsoft.com/office/officeart/2005/8/layout/hProcess9"/>
    <dgm:cxn modelId="{A7722D9A-7179-4302-A61A-EA7754AE587B}" type="presParOf" srcId="{901F7736-C723-47C7-9A7C-1E6A8156AC6C}" destId="{CEDAE13E-C985-403E-AB3D-B3278E5BE7D5}" srcOrd="1" destOrd="0" presId="urn:microsoft.com/office/officeart/2005/8/layout/hProcess9"/>
    <dgm:cxn modelId="{7BA9A252-E14E-4E9F-A1BB-F2B175E17482}" type="presParOf" srcId="{901F7736-C723-47C7-9A7C-1E6A8156AC6C}" destId="{C068B289-94A5-4A2A-A47E-B800940D4EFB}" srcOrd="2" destOrd="0" presId="urn:microsoft.com/office/officeart/2005/8/layout/hProcess9"/>
    <dgm:cxn modelId="{09EE4C5F-1037-4FAA-AF19-335A5FC84452}" type="presParOf" srcId="{901F7736-C723-47C7-9A7C-1E6A8156AC6C}" destId="{50839967-D771-4570-9883-D09EBB68365C}" srcOrd="3" destOrd="0" presId="urn:microsoft.com/office/officeart/2005/8/layout/hProcess9"/>
    <dgm:cxn modelId="{8B2CE511-8AB4-48F6-8C43-8C6417FA0763}" type="presParOf" srcId="{901F7736-C723-47C7-9A7C-1E6A8156AC6C}" destId="{513C391A-CBB6-47CB-9E46-DF79C21112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27ED2A8-1BA7-493E-A7EA-0494F19CA55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9386CF84-1558-44F5-81E4-E11477386BF8}">
      <dgm:prSet/>
      <dgm:spPr/>
      <dgm:t>
        <a:bodyPr/>
        <a:lstStyle/>
        <a:p>
          <a:r>
            <a:rPr lang="en-GB" baseline="0"/>
            <a:t>Implemented IP-based camera feeds for intersections.</a:t>
          </a:r>
          <a:endParaRPr lang="en-PK"/>
        </a:p>
      </dgm:t>
    </dgm:pt>
    <dgm:pt modelId="{27B68AB5-CAD1-4B39-9F4F-BED70AD43864}" type="parTrans" cxnId="{178B208A-3BCC-4A2B-B981-B06332EB514A}">
      <dgm:prSet/>
      <dgm:spPr/>
      <dgm:t>
        <a:bodyPr/>
        <a:lstStyle/>
        <a:p>
          <a:endParaRPr lang="en-PK"/>
        </a:p>
      </dgm:t>
    </dgm:pt>
    <dgm:pt modelId="{D8B2DDD2-A8BF-4056-A433-52DB56C39D85}" type="sibTrans" cxnId="{178B208A-3BCC-4A2B-B981-B06332EB514A}">
      <dgm:prSet/>
      <dgm:spPr/>
      <dgm:t>
        <a:bodyPr/>
        <a:lstStyle/>
        <a:p>
          <a:endParaRPr lang="en-PK"/>
        </a:p>
      </dgm:t>
    </dgm:pt>
    <dgm:pt modelId="{7B46D3AE-056C-4480-AAB8-7329B136FF5B}">
      <dgm:prSet/>
      <dgm:spPr/>
      <dgm:t>
        <a:bodyPr/>
        <a:lstStyle/>
        <a:p>
          <a:r>
            <a:rPr lang="en-GB" baseline="0"/>
            <a:t>Real-time monitoring for effective decision-making.</a:t>
          </a:r>
          <a:endParaRPr lang="en-PK"/>
        </a:p>
      </dgm:t>
    </dgm:pt>
    <dgm:pt modelId="{E72A1764-6503-49D7-86AC-BCE88FECD51F}" type="parTrans" cxnId="{463404DA-FCBB-4C90-8390-97CB927B2547}">
      <dgm:prSet/>
      <dgm:spPr/>
      <dgm:t>
        <a:bodyPr/>
        <a:lstStyle/>
        <a:p>
          <a:endParaRPr lang="en-PK"/>
        </a:p>
      </dgm:t>
    </dgm:pt>
    <dgm:pt modelId="{B82D592A-175B-4C61-8301-3041165BF57A}" type="sibTrans" cxnId="{463404DA-FCBB-4C90-8390-97CB927B2547}">
      <dgm:prSet/>
      <dgm:spPr/>
      <dgm:t>
        <a:bodyPr/>
        <a:lstStyle/>
        <a:p>
          <a:endParaRPr lang="en-PK"/>
        </a:p>
      </dgm:t>
    </dgm:pt>
    <dgm:pt modelId="{937D397A-29F8-4A4D-B84F-815029C8634E}">
      <dgm:prSet/>
      <dgm:spPr/>
      <dgm:t>
        <a:bodyPr/>
        <a:lstStyle/>
        <a:p>
          <a:r>
            <a:rPr lang="en-GB" baseline="0"/>
            <a:t>Ensured system responsiveness and reliability.</a:t>
          </a:r>
          <a:endParaRPr lang="en-PK"/>
        </a:p>
      </dgm:t>
    </dgm:pt>
    <dgm:pt modelId="{0604BF4B-742F-4F44-A822-4B5031C2BD10}" type="parTrans" cxnId="{94245FEC-843D-4BE1-86EB-B4AA62D70E5B}">
      <dgm:prSet/>
      <dgm:spPr/>
      <dgm:t>
        <a:bodyPr/>
        <a:lstStyle/>
        <a:p>
          <a:endParaRPr lang="en-PK"/>
        </a:p>
      </dgm:t>
    </dgm:pt>
    <dgm:pt modelId="{C37B2AB4-DA2B-4440-8148-B3C478E43AD7}" type="sibTrans" cxnId="{94245FEC-843D-4BE1-86EB-B4AA62D70E5B}">
      <dgm:prSet/>
      <dgm:spPr/>
      <dgm:t>
        <a:bodyPr/>
        <a:lstStyle/>
        <a:p>
          <a:endParaRPr lang="en-PK"/>
        </a:p>
      </dgm:t>
    </dgm:pt>
    <dgm:pt modelId="{C92E4B10-CDE5-4CF4-B80B-97236D7EC130}" type="pres">
      <dgm:prSet presAssocID="{527ED2A8-1BA7-493E-A7EA-0494F19CA554}" presName="CompostProcess" presStyleCnt="0">
        <dgm:presLayoutVars>
          <dgm:dir/>
          <dgm:resizeHandles val="exact"/>
        </dgm:presLayoutVars>
      </dgm:prSet>
      <dgm:spPr/>
    </dgm:pt>
    <dgm:pt modelId="{4F17C3FD-9241-4F6D-A8DC-31A15C51FA30}" type="pres">
      <dgm:prSet presAssocID="{527ED2A8-1BA7-493E-A7EA-0494F19CA554}" presName="arrow" presStyleLbl="bgShp" presStyleIdx="0" presStyleCnt="1"/>
      <dgm:spPr/>
    </dgm:pt>
    <dgm:pt modelId="{901F7736-C723-47C7-9A7C-1E6A8156AC6C}" type="pres">
      <dgm:prSet presAssocID="{527ED2A8-1BA7-493E-A7EA-0494F19CA554}" presName="linearProcess" presStyleCnt="0"/>
      <dgm:spPr/>
    </dgm:pt>
    <dgm:pt modelId="{167740B4-8A58-49DA-AA12-4B4546F09482}" type="pres">
      <dgm:prSet presAssocID="{9386CF84-1558-44F5-81E4-E11477386BF8}" presName="textNode" presStyleLbl="node1" presStyleIdx="0" presStyleCnt="3">
        <dgm:presLayoutVars>
          <dgm:bulletEnabled val="1"/>
        </dgm:presLayoutVars>
      </dgm:prSet>
      <dgm:spPr/>
    </dgm:pt>
    <dgm:pt modelId="{CEDAE13E-C985-403E-AB3D-B3278E5BE7D5}" type="pres">
      <dgm:prSet presAssocID="{D8B2DDD2-A8BF-4056-A433-52DB56C39D85}" presName="sibTrans" presStyleCnt="0"/>
      <dgm:spPr/>
    </dgm:pt>
    <dgm:pt modelId="{C068B289-94A5-4A2A-A47E-B800940D4EFB}" type="pres">
      <dgm:prSet presAssocID="{7B46D3AE-056C-4480-AAB8-7329B136FF5B}" presName="textNode" presStyleLbl="node1" presStyleIdx="1" presStyleCnt="3">
        <dgm:presLayoutVars>
          <dgm:bulletEnabled val="1"/>
        </dgm:presLayoutVars>
      </dgm:prSet>
      <dgm:spPr/>
    </dgm:pt>
    <dgm:pt modelId="{50839967-D771-4570-9883-D09EBB68365C}" type="pres">
      <dgm:prSet presAssocID="{B82D592A-175B-4C61-8301-3041165BF57A}" presName="sibTrans" presStyleCnt="0"/>
      <dgm:spPr/>
    </dgm:pt>
    <dgm:pt modelId="{513C391A-CBB6-47CB-9E46-DF79C2111213}" type="pres">
      <dgm:prSet presAssocID="{937D397A-29F8-4A4D-B84F-815029C8634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FF1AE09-8987-4956-BEAA-DD5D7D884060}" type="presOf" srcId="{7B46D3AE-056C-4480-AAB8-7329B136FF5B}" destId="{C068B289-94A5-4A2A-A47E-B800940D4EFB}" srcOrd="0" destOrd="0" presId="urn:microsoft.com/office/officeart/2005/8/layout/hProcess9"/>
    <dgm:cxn modelId="{5EF79341-9AB6-49A6-BDD3-7E1C304C886A}" type="presOf" srcId="{937D397A-29F8-4A4D-B84F-815029C8634E}" destId="{513C391A-CBB6-47CB-9E46-DF79C2111213}" srcOrd="0" destOrd="0" presId="urn:microsoft.com/office/officeart/2005/8/layout/hProcess9"/>
    <dgm:cxn modelId="{178B208A-3BCC-4A2B-B981-B06332EB514A}" srcId="{527ED2A8-1BA7-493E-A7EA-0494F19CA554}" destId="{9386CF84-1558-44F5-81E4-E11477386BF8}" srcOrd="0" destOrd="0" parTransId="{27B68AB5-CAD1-4B39-9F4F-BED70AD43864}" sibTransId="{D8B2DDD2-A8BF-4056-A433-52DB56C39D85}"/>
    <dgm:cxn modelId="{A30C37A5-70CA-4FD3-B36B-7EE66B2438E5}" type="presOf" srcId="{527ED2A8-1BA7-493E-A7EA-0494F19CA554}" destId="{C92E4B10-CDE5-4CF4-B80B-97236D7EC130}" srcOrd="0" destOrd="0" presId="urn:microsoft.com/office/officeart/2005/8/layout/hProcess9"/>
    <dgm:cxn modelId="{718BCAB6-885B-42B3-A0E3-A6CDA1252A7A}" type="presOf" srcId="{9386CF84-1558-44F5-81E4-E11477386BF8}" destId="{167740B4-8A58-49DA-AA12-4B4546F09482}" srcOrd="0" destOrd="0" presId="urn:microsoft.com/office/officeart/2005/8/layout/hProcess9"/>
    <dgm:cxn modelId="{463404DA-FCBB-4C90-8390-97CB927B2547}" srcId="{527ED2A8-1BA7-493E-A7EA-0494F19CA554}" destId="{7B46D3AE-056C-4480-AAB8-7329B136FF5B}" srcOrd="1" destOrd="0" parTransId="{E72A1764-6503-49D7-86AC-BCE88FECD51F}" sibTransId="{B82D592A-175B-4C61-8301-3041165BF57A}"/>
    <dgm:cxn modelId="{94245FEC-843D-4BE1-86EB-B4AA62D70E5B}" srcId="{527ED2A8-1BA7-493E-A7EA-0494F19CA554}" destId="{937D397A-29F8-4A4D-B84F-815029C8634E}" srcOrd="2" destOrd="0" parTransId="{0604BF4B-742F-4F44-A822-4B5031C2BD10}" sibTransId="{C37B2AB4-DA2B-4440-8148-B3C478E43AD7}"/>
    <dgm:cxn modelId="{17DE2405-0D0E-44DC-BCED-48EA92BD8A6B}" type="presParOf" srcId="{C92E4B10-CDE5-4CF4-B80B-97236D7EC130}" destId="{4F17C3FD-9241-4F6D-A8DC-31A15C51FA30}" srcOrd="0" destOrd="0" presId="urn:microsoft.com/office/officeart/2005/8/layout/hProcess9"/>
    <dgm:cxn modelId="{A1A096C3-6461-4FA3-A49F-B19CF233CACD}" type="presParOf" srcId="{C92E4B10-CDE5-4CF4-B80B-97236D7EC130}" destId="{901F7736-C723-47C7-9A7C-1E6A8156AC6C}" srcOrd="1" destOrd="0" presId="urn:microsoft.com/office/officeart/2005/8/layout/hProcess9"/>
    <dgm:cxn modelId="{DFFDA785-CE23-4567-949F-2BD5DCF851A6}" type="presParOf" srcId="{901F7736-C723-47C7-9A7C-1E6A8156AC6C}" destId="{167740B4-8A58-49DA-AA12-4B4546F09482}" srcOrd="0" destOrd="0" presId="urn:microsoft.com/office/officeart/2005/8/layout/hProcess9"/>
    <dgm:cxn modelId="{A7722D9A-7179-4302-A61A-EA7754AE587B}" type="presParOf" srcId="{901F7736-C723-47C7-9A7C-1E6A8156AC6C}" destId="{CEDAE13E-C985-403E-AB3D-B3278E5BE7D5}" srcOrd="1" destOrd="0" presId="urn:microsoft.com/office/officeart/2005/8/layout/hProcess9"/>
    <dgm:cxn modelId="{7BA9A252-E14E-4E9F-A1BB-F2B175E17482}" type="presParOf" srcId="{901F7736-C723-47C7-9A7C-1E6A8156AC6C}" destId="{C068B289-94A5-4A2A-A47E-B800940D4EFB}" srcOrd="2" destOrd="0" presId="urn:microsoft.com/office/officeart/2005/8/layout/hProcess9"/>
    <dgm:cxn modelId="{09EE4C5F-1037-4FAA-AF19-335A5FC84452}" type="presParOf" srcId="{901F7736-C723-47C7-9A7C-1E6A8156AC6C}" destId="{50839967-D771-4570-9883-D09EBB68365C}" srcOrd="3" destOrd="0" presId="urn:microsoft.com/office/officeart/2005/8/layout/hProcess9"/>
    <dgm:cxn modelId="{8B2CE511-8AB4-48F6-8C43-8C6417FA0763}" type="presParOf" srcId="{901F7736-C723-47C7-9A7C-1E6A8156AC6C}" destId="{513C391A-CBB6-47CB-9E46-DF79C21112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655F5C-AAAE-40BB-8BF4-608FE22FD4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82CC43CE-D803-4FB5-A90B-407358C1B2F3}">
      <dgm:prSet/>
      <dgm:spPr/>
      <dgm:t>
        <a:bodyPr/>
        <a:lstStyle/>
        <a:p>
          <a:r>
            <a:rPr lang="en-GB" b="1" baseline="0" dirty="0"/>
            <a:t>Counts vehicles by type and adjusts timings dynamically.</a:t>
          </a:r>
          <a:endParaRPr lang="en-PK" b="1" dirty="0"/>
        </a:p>
      </dgm:t>
    </dgm:pt>
    <dgm:pt modelId="{EE31D009-CE34-4343-9018-AD861DB15527}" type="parTrans" cxnId="{0B0485A5-45E3-4875-903A-AC1537953FFC}">
      <dgm:prSet/>
      <dgm:spPr/>
      <dgm:t>
        <a:bodyPr/>
        <a:lstStyle/>
        <a:p>
          <a:endParaRPr lang="en-PK"/>
        </a:p>
      </dgm:t>
    </dgm:pt>
    <dgm:pt modelId="{F5F69114-89B5-4AE5-989C-BE6B1FB47C82}" type="sibTrans" cxnId="{0B0485A5-45E3-4875-903A-AC1537953FFC}">
      <dgm:prSet/>
      <dgm:spPr/>
      <dgm:t>
        <a:bodyPr/>
        <a:lstStyle/>
        <a:p>
          <a:endParaRPr lang="en-PK"/>
        </a:p>
      </dgm:t>
    </dgm:pt>
    <dgm:pt modelId="{B6CCB8E9-C409-4CD1-854E-1D34032F75F9}">
      <dgm:prSet/>
      <dgm:spPr/>
      <dgm:t>
        <a:bodyPr/>
        <a:lstStyle/>
        <a:p>
          <a:r>
            <a:rPr lang="en-GB" b="1" baseline="0"/>
            <a:t>Set timings based on vehicle density and lane priorities.</a:t>
          </a:r>
          <a:endParaRPr lang="en-PK" b="1"/>
        </a:p>
      </dgm:t>
    </dgm:pt>
    <dgm:pt modelId="{8C4B5A39-75D9-4735-8BEF-6F856F9DFD49}" type="parTrans" cxnId="{4EF413A9-01D0-4A33-88DA-02BD2615DE27}">
      <dgm:prSet/>
      <dgm:spPr/>
      <dgm:t>
        <a:bodyPr/>
        <a:lstStyle/>
        <a:p>
          <a:endParaRPr lang="en-PK"/>
        </a:p>
      </dgm:t>
    </dgm:pt>
    <dgm:pt modelId="{B205F544-8EA3-40F8-8C85-4A5EF4E1397D}" type="sibTrans" cxnId="{4EF413A9-01D0-4A33-88DA-02BD2615DE27}">
      <dgm:prSet/>
      <dgm:spPr/>
      <dgm:t>
        <a:bodyPr/>
        <a:lstStyle/>
        <a:p>
          <a:endParaRPr lang="en-PK"/>
        </a:p>
      </dgm:t>
    </dgm:pt>
    <dgm:pt modelId="{72B962F1-29FC-4194-A5AC-2DA98770EBB9}">
      <dgm:prSet/>
      <dgm:spPr/>
      <dgm:t>
        <a:bodyPr/>
        <a:lstStyle/>
        <a:p>
          <a:r>
            <a:rPr lang="en-GB" b="1" baseline="0" dirty="0"/>
            <a:t>Avoids starvation of any lane at intersections.</a:t>
          </a:r>
          <a:endParaRPr lang="en-PK" b="1" dirty="0"/>
        </a:p>
      </dgm:t>
    </dgm:pt>
    <dgm:pt modelId="{D6663DA2-4202-4AB4-96DA-871FDC77E56D}" type="parTrans" cxnId="{3427072A-C838-4284-8450-D0694526A461}">
      <dgm:prSet/>
      <dgm:spPr/>
      <dgm:t>
        <a:bodyPr/>
        <a:lstStyle/>
        <a:p>
          <a:endParaRPr lang="en-PK"/>
        </a:p>
      </dgm:t>
    </dgm:pt>
    <dgm:pt modelId="{1F75658C-1870-4680-9D59-8F8FE5E5DCF8}" type="sibTrans" cxnId="{3427072A-C838-4284-8450-D0694526A461}">
      <dgm:prSet/>
      <dgm:spPr/>
      <dgm:t>
        <a:bodyPr/>
        <a:lstStyle/>
        <a:p>
          <a:endParaRPr lang="en-PK"/>
        </a:p>
      </dgm:t>
    </dgm:pt>
    <dgm:pt modelId="{FB27A9F5-437A-4668-BEEA-6AD0E8BF14B5}" type="pres">
      <dgm:prSet presAssocID="{5E655F5C-AAAE-40BB-8BF4-608FE22FD48B}" presName="compositeShape" presStyleCnt="0">
        <dgm:presLayoutVars>
          <dgm:chMax val="7"/>
          <dgm:dir/>
          <dgm:resizeHandles val="exact"/>
        </dgm:presLayoutVars>
      </dgm:prSet>
      <dgm:spPr/>
    </dgm:pt>
    <dgm:pt modelId="{94D184DE-94FF-4975-B3FB-6C336B5F32C7}" type="pres">
      <dgm:prSet presAssocID="{82CC43CE-D803-4FB5-A90B-407358C1B2F3}" presName="circ1" presStyleLbl="vennNode1" presStyleIdx="0" presStyleCnt="3"/>
      <dgm:spPr/>
    </dgm:pt>
    <dgm:pt modelId="{8480A9FE-7AB9-49EE-B9C6-9221727126B2}" type="pres">
      <dgm:prSet presAssocID="{82CC43CE-D803-4FB5-A90B-407358C1B2F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36FB0DE-F9B7-4A74-B75C-091F708B9896}" type="pres">
      <dgm:prSet presAssocID="{B6CCB8E9-C409-4CD1-854E-1D34032F75F9}" presName="circ2" presStyleLbl="vennNode1" presStyleIdx="1" presStyleCnt="3"/>
      <dgm:spPr/>
    </dgm:pt>
    <dgm:pt modelId="{5C10BDAA-0EC4-4555-9417-B2FDF92ECE25}" type="pres">
      <dgm:prSet presAssocID="{B6CCB8E9-C409-4CD1-854E-1D34032F75F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97102A1-4964-4435-970C-952C7E8AAB31}" type="pres">
      <dgm:prSet presAssocID="{72B962F1-29FC-4194-A5AC-2DA98770EBB9}" presName="circ3" presStyleLbl="vennNode1" presStyleIdx="2" presStyleCnt="3"/>
      <dgm:spPr/>
    </dgm:pt>
    <dgm:pt modelId="{5BF787AB-1ED2-4D81-8670-30CC3794D14E}" type="pres">
      <dgm:prSet presAssocID="{72B962F1-29FC-4194-A5AC-2DA98770EBB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BFD2906-960A-4276-916F-7C8EFBFF834F}" type="presOf" srcId="{72B962F1-29FC-4194-A5AC-2DA98770EBB9}" destId="{5BF787AB-1ED2-4D81-8670-30CC3794D14E}" srcOrd="1" destOrd="0" presId="urn:microsoft.com/office/officeart/2005/8/layout/venn1"/>
    <dgm:cxn modelId="{8FB6CD1D-ABFD-410A-AF3B-1748F25A6A18}" type="presOf" srcId="{82CC43CE-D803-4FB5-A90B-407358C1B2F3}" destId="{94D184DE-94FF-4975-B3FB-6C336B5F32C7}" srcOrd="0" destOrd="0" presId="urn:microsoft.com/office/officeart/2005/8/layout/venn1"/>
    <dgm:cxn modelId="{3427072A-C838-4284-8450-D0694526A461}" srcId="{5E655F5C-AAAE-40BB-8BF4-608FE22FD48B}" destId="{72B962F1-29FC-4194-A5AC-2DA98770EBB9}" srcOrd="2" destOrd="0" parTransId="{D6663DA2-4202-4AB4-96DA-871FDC77E56D}" sibTransId="{1F75658C-1870-4680-9D59-8F8FE5E5DCF8}"/>
    <dgm:cxn modelId="{A6662C60-0BAC-4C99-A1F3-0143D343B880}" type="presOf" srcId="{B6CCB8E9-C409-4CD1-854E-1D34032F75F9}" destId="{836FB0DE-F9B7-4A74-B75C-091F708B9896}" srcOrd="0" destOrd="0" presId="urn:microsoft.com/office/officeart/2005/8/layout/venn1"/>
    <dgm:cxn modelId="{5220048C-4D69-41AA-9B9F-D05AF92E8CC2}" type="presOf" srcId="{72B962F1-29FC-4194-A5AC-2DA98770EBB9}" destId="{F97102A1-4964-4435-970C-952C7E8AAB31}" srcOrd="0" destOrd="0" presId="urn:microsoft.com/office/officeart/2005/8/layout/venn1"/>
    <dgm:cxn modelId="{E106BE8C-01DE-4157-964F-EAA1632DED94}" type="presOf" srcId="{5E655F5C-AAAE-40BB-8BF4-608FE22FD48B}" destId="{FB27A9F5-437A-4668-BEEA-6AD0E8BF14B5}" srcOrd="0" destOrd="0" presId="urn:microsoft.com/office/officeart/2005/8/layout/venn1"/>
    <dgm:cxn modelId="{92BDCB97-EC82-47BF-BEE2-D7228FDE3F55}" type="presOf" srcId="{B6CCB8E9-C409-4CD1-854E-1D34032F75F9}" destId="{5C10BDAA-0EC4-4555-9417-B2FDF92ECE25}" srcOrd="1" destOrd="0" presId="urn:microsoft.com/office/officeart/2005/8/layout/venn1"/>
    <dgm:cxn modelId="{0B0485A5-45E3-4875-903A-AC1537953FFC}" srcId="{5E655F5C-AAAE-40BB-8BF4-608FE22FD48B}" destId="{82CC43CE-D803-4FB5-A90B-407358C1B2F3}" srcOrd="0" destOrd="0" parTransId="{EE31D009-CE34-4343-9018-AD861DB15527}" sibTransId="{F5F69114-89B5-4AE5-989C-BE6B1FB47C82}"/>
    <dgm:cxn modelId="{4EF413A9-01D0-4A33-88DA-02BD2615DE27}" srcId="{5E655F5C-AAAE-40BB-8BF4-608FE22FD48B}" destId="{B6CCB8E9-C409-4CD1-854E-1D34032F75F9}" srcOrd="1" destOrd="0" parTransId="{8C4B5A39-75D9-4735-8BEF-6F856F9DFD49}" sibTransId="{B205F544-8EA3-40F8-8C85-4A5EF4E1397D}"/>
    <dgm:cxn modelId="{C63EECFF-165F-4C48-9466-0D51963F983F}" type="presOf" srcId="{82CC43CE-D803-4FB5-A90B-407358C1B2F3}" destId="{8480A9FE-7AB9-49EE-B9C6-9221727126B2}" srcOrd="1" destOrd="0" presId="urn:microsoft.com/office/officeart/2005/8/layout/venn1"/>
    <dgm:cxn modelId="{CF2BEC1D-AFEB-40C8-9A11-D73600D021D4}" type="presParOf" srcId="{FB27A9F5-437A-4668-BEEA-6AD0E8BF14B5}" destId="{94D184DE-94FF-4975-B3FB-6C336B5F32C7}" srcOrd="0" destOrd="0" presId="urn:microsoft.com/office/officeart/2005/8/layout/venn1"/>
    <dgm:cxn modelId="{52558214-8DDE-4146-9DAE-99E8E3806AFC}" type="presParOf" srcId="{FB27A9F5-437A-4668-BEEA-6AD0E8BF14B5}" destId="{8480A9FE-7AB9-49EE-B9C6-9221727126B2}" srcOrd="1" destOrd="0" presId="urn:microsoft.com/office/officeart/2005/8/layout/venn1"/>
    <dgm:cxn modelId="{3599C8DD-FE31-4CFF-94B7-646FDFDB7431}" type="presParOf" srcId="{FB27A9F5-437A-4668-BEEA-6AD0E8BF14B5}" destId="{836FB0DE-F9B7-4A74-B75C-091F708B9896}" srcOrd="2" destOrd="0" presId="urn:microsoft.com/office/officeart/2005/8/layout/venn1"/>
    <dgm:cxn modelId="{77070BC4-95F9-49EB-A87D-15787EBC19C5}" type="presParOf" srcId="{FB27A9F5-437A-4668-BEEA-6AD0E8BF14B5}" destId="{5C10BDAA-0EC4-4555-9417-B2FDF92ECE25}" srcOrd="3" destOrd="0" presId="urn:microsoft.com/office/officeart/2005/8/layout/venn1"/>
    <dgm:cxn modelId="{DD56B65C-4EF4-47BA-BBEF-3C44354B1B5F}" type="presParOf" srcId="{FB27A9F5-437A-4668-BEEA-6AD0E8BF14B5}" destId="{F97102A1-4964-4435-970C-952C7E8AAB31}" srcOrd="4" destOrd="0" presId="urn:microsoft.com/office/officeart/2005/8/layout/venn1"/>
    <dgm:cxn modelId="{90CD3E0D-5603-4820-9A1B-587E80CDD1E0}" type="presParOf" srcId="{FB27A9F5-437A-4668-BEEA-6AD0E8BF14B5}" destId="{5BF787AB-1ED2-4D81-8670-30CC3794D14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369327-D15C-4C02-9D81-54B700035BC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50AD049E-127D-4C6F-8A5D-3AAF9EAE3428}">
      <dgm:prSet/>
      <dgm:spPr/>
      <dgm:t>
        <a:bodyPr/>
        <a:lstStyle/>
        <a:p>
          <a:r>
            <a:rPr lang="en-US" b="1" baseline="0"/>
            <a:t>Frontend: Developed using React and TailwindCSS.</a:t>
          </a:r>
          <a:endParaRPr lang="en-PK" b="1"/>
        </a:p>
      </dgm:t>
    </dgm:pt>
    <dgm:pt modelId="{26590AD3-B6AF-4817-A4D7-3ACF63B1B747}" type="parTrans" cxnId="{AE176863-6CC8-4C44-9C5C-3F015B0321BB}">
      <dgm:prSet/>
      <dgm:spPr/>
      <dgm:t>
        <a:bodyPr/>
        <a:lstStyle/>
        <a:p>
          <a:endParaRPr lang="en-PK"/>
        </a:p>
      </dgm:t>
    </dgm:pt>
    <dgm:pt modelId="{BE112D4A-35DE-46CC-9118-9AFCB9D61FE3}" type="sibTrans" cxnId="{AE176863-6CC8-4C44-9C5C-3F015B0321BB}">
      <dgm:prSet/>
      <dgm:spPr>
        <a:solidFill>
          <a:schemeClr val="tx1"/>
        </a:solidFill>
      </dgm:spPr>
      <dgm:t>
        <a:bodyPr/>
        <a:lstStyle/>
        <a:p>
          <a:endParaRPr lang="en-PK"/>
        </a:p>
      </dgm:t>
    </dgm:pt>
    <dgm:pt modelId="{1E3DD78F-6FAF-4B76-B992-9F93E15706B5}">
      <dgm:prSet/>
      <dgm:spPr/>
      <dgm:t>
        <a:bodyPr/>
        <a:lstStyle/>
        <a:p>
          <a:r>
            <a:rPr lang="en-US" b="1" baseline="0"/>
            <a:t>Backend: Node.js and Express.js for scalability.</a:t>
          </a:r>
          <a:endParaRPr lang="en-PK" b="1"/>
        </a:p>
      </dgm:t>
    </dgm:pt>
    <dgm:pt modelId="{CDF6F9D3-9586-4550-B62D-D23C311BD2BA}" type="parTrans" cxnId="{10D004EB-A4C0-4B86-B655-D825A5926799}">
      <dgm:prSet/>
      <dgm:spPr/>
      <dgm:t>
        <a:bodyPr/>
        <a:lstStyle/>
        <a:p>
          <a:endParaRPr lang="en-PK"/>
        </a:p>
      </dgm:t>
    </dgm:pt>
    <dgm:pt modelId="{B5DE9C88-FB0E-4AF3-8EBD-86AA28F4A663}" type="sibTrans" cxnId="{10D004EB-A4C0-4B86-B655-D825A5926799}">
      <dgm:prSet/>
      <dgm:spPr>
        <a:solidFill>
          <a:schemeClr val="tx1"/>
        </a:solidFill>
      </dgm:spPr>
      <dgm:t>
        <a:bodyPr/>
        <a:lstStyle/>
        <a:p>
          <a:endParaRPr lang="en-PK"/>
        </a:p>
      </dgm:t>
    </dgm:pt>
    <dgm:pt modelId="{8C70B9D5-3892-462F-99EA-E10A3F41DF9A}">
      <dgm:prSet/>
      <dgm:spPr/>
      <dgm:t>
        <a:bodyPr/>
        <a:lstStyle/>
        <a:p>
          <a:r>
            <a:rPr lang="en-US" b="1" baseline="0"/>
            <a:t>Database: MongoDB for flexibility and performance.</a:t>
          </a:r>
          <a:endParaRPr lang="en-PK" b="1"/>
        </a:p>
      </dgm:t>
    </dgm:pt>
    <dgm:pt modelId="{815A5F34-21B1-4DFD-AA25-E525EF4CA17B}" type="parTrans" cxnId="{6B4AB021-D40B-4015-AFBE-FB3B0FA32FBF}">
      <dgm:prSet/>
      <dgm:spPr/>
      <dgm:t>
        <a:bodyPr/>
        <a:lstStyle/>
        <a:p>
          <a:endParaRPr lang="en-PK"/>
        </a:p>
      </dgm:t>
    </dgm:pt>
    <dgm:pt modelId="{06024E42-7E95-4345-9FDB-8661F497970F}" type="sibTrans" cxnId="{6B4AB021-D40B-4015-AFBE-FB3B0FA32FBF}">
      <dgm:prSet/>
      <dgm:spPr>
        <a:solidFill>
          <a:schemeClr val="tx1"/>
        </a:solidFill>
      </dgm:spPr>
      <dgm:t>
        <a:bodyPr/>
        <a:lstStyle/>
        <a:p>
          <a:endParaRPr lang="en-PK"/>
        </a:p>
      </dgm:t>
    </dgm:pt>
    <dgm:pt modelId="{B36A47DA-89B4-4456-A8F4-7857391CC221}">
      <dgm:prSet/>
      <dgm:spPr/>
      <dgm:t>
        <a:bodyPr/>
        <a:lstStyle/>
        <a:p>
          <a:r>
            <a:rPr lang="en-US" b="1" baseline="0" dirty="0"/>
            <a:t>AI model integration via FastAPI.</a:t>
          </a:r>
          <a:endParaRPr lang="en-PK" b="1" dirty="0"/>
        </a:p>
      </dgm:t>
    </dgm:pt>
    <dgm:pt modelId="{5BC7B802-906C-434E-B4C3-FDCCA414F826}" type="parTrans" cxnId="{45B67271-9718-43C6-A649-64661FEB7CCD}">
      <dgm:prSet/>
      <dgm:spPr/>
      <dgm:t>
        <a:bodyPr/>
        <a:lstStyle/>
        <a:p>
          <a:endParaRPr lang="en-PK"/>
        </a:p>
      </dgm:t>
    </dgm:pt>
    <dgm:pt modelId="{CF93C2BB-6B53-4A24-9ADE-D530D80F8E1E}" type="sibTrans" cxnId="{45B67271-9718-43C6-A649-64661FEB7CCD}">
      <dgm:prSet/>
      <dgm:spPr>
        <a:solidFill>
          <a:schemeClr val="tx1"/>
        </a:solidFill>
      </dgm:spPr>
      <dgm:t>
        <a:bodyPr/>
        <a:lstStyle/>
        <a:p>
          <a:endParaRPr lang="en-PK"/>
        </a:p>
      </dgm:t>
    </dgm:pt>
    <dgm:pt modelId="{647F12A8-89D8-4783-B600-A202B687206F}" type="pres">
      <dgm:prSet presAssocID="{45369327-D15C-4C02-9D81-54B700035BC4}" presName="cycle" presStyleCnt="0">
        <dgm:presLayoutVars>
          <dgm:dir/>
          <dgm:resizeHandles val="exact"/>
        </dgm:presLayoutVars>
      </dgm:prSet>
      <dgm:spPr/>
    </dgm:pt>
    <dgm:pt modelId="{6BA22EE7-83E4-4DCA-94EA-B0F5C6587C37}" type="pres">
      <dgm:prSet presAssocID="{50AD049E-127D-4C6F-8A5D-3AAF9EAE3428}" presName="node" presStyleLbl="node1" presStyleIdx="0" presStyleCnt="4">
        <dgm:presLayoutVars>
          <dgm:bulletEnabled val="1"/>
        </dgm:presLayoutVars>
      </dgm:prSet>
      <dgm:spPr/>
    </dgm:pt>
    <dgm:pt modelId="{FB483340-AD02-41EE-9EFA-DE25982F4221}" type="pres">
      <dgm:prSet presAssocID="{BE112D4A-35DE-46CC-9118-9AFCB9D61FE3}" presName="sibTrans" presStyleLbl="sibTrans2D1" presStyleIdx="0" presStyleCnt="4"/>
      <dgm:spPr/>
    </dgm:pt>
    <dgm:pt modelId="{6E3D3A13-74E5-47F7-BB51-D6204BB55B8E}" type="pres">
      <dgm:prSet presAssocID="{BE112D4A-35DE-46CC-9118-9AFCB9D61FE3}" presName="connectorText" presStyleLbl="sibTrans2D1" presStyleIdx="0" presStyleCnt="4"/>
      <dgm:spPr/>
    </dgm:pt>
    <dgm:pt modelId="{65E3A9AA-091D-44F7-B26D-A7CF671C619B}" type="pres">
      <dgm:prSet presAssocID="{1E3DD78F-6FAF-4B76-B992-9F93E15706B5}" presName="node" presStyleLbl="node1" presStyleIdx="1" presStyleCnt="4">
        <dgm:presLayoutVars>
          <dgm:bulletEnabled val="1"/>
        </dgm:presLayoutVars>
      </dgm:prSet>
      <dgm:spPr/>
    </dgm:pt>
    <dgm:pt modelId="{984F15F5-BB6C-4458-B2D1-E5E0CB4065E9}" type="pres">
      <dgm:prSet presAssocID="{B5DE9C88-FB0E-4AF3-8EBD-86AA28F4A663}" presName="sibTrans" presStyleLbl="sibTrans2D1" presStyleIdx="1" presStyleCnt="4"/>
      <dgm:spPr/>
    </dgm:pt>
    <dgm:pt modelId="{EAAEA919-0E20-4792-A91F-7E3AD90270C0}" type="pres">
      <dgm:prSet presAssocID="{B5DE9C88-FB0E-4AF3-8EBD-86AA28F4A663}" presName="connectorText" presStyleLbl="sibTrans2D1" presStyleIdx="1" presStyleCnt="4"/>
      <dgm:spPr/>
    </dgm:pt>
    <dgm:pt modelId="{980FF357-7DBC-4F5E-B314-12BB8633E177}" type="pres">
      <dgm:prSet presAssocID="{8C70B9D5-3892-462F-99EA-E10A3F41DF9A}" presName="node" presStyleLbl="node1" presStyleIdx="2" presStyleCnt="4">
        <dgm:presLayoutVars>
          <dgm:bulletEnabled val="1"/>
        </dgm:presLayoutVars>
      </dgm:prSet>
      <dgm:spPr/>
    </dgm:pt>
    <dgm:pt modelId="{E68B8C32-63AE-4884-BB00-BC600839D956}" type="pres">
      <dgm:prSet presAssocID="{06024E42-7E95-4345-9FDB-8661F497970F}" presName="sibTrans" presStyleLbl="sibTrans2D1" presStyleIdx="2" presStyleCnt="4"/>
      <dgm:spPr/>
    </dgm:pt>
    <dgm:pt modelId="{80CC1FA9-BB14-4896-9C7B-5DECD153AC39}" type="pres">
      <dgm:prSet presAssocID="{06024E42-7E95-4345-9FDB-8661F497970F}" presName="connectorText" presStyleLbl="sibTrans2D1" presStyleIdx="2" presStyleCnt="4"/>
      <dgm:spPr/>
    </dgm:pt>
    <dgm:pt modelId="{8F587C09-93F0-4F6C-BC20-AF3FFA7B7308}" type="pres">
      <dgm:prSet presAssocID="{B36A47DA-89B4-4456-A8F4-7857391CC221}" presName="node" presStyleLbl="node1" presStyleIdx="3" presStyleCnt="4">
        <dgm:presLayoutVars>
          <dgm:bulletEnabled val="1"/>
        </dgm:presLayoutVars>
      </dgm:prSet>
      <dgm:spPr/>
    </dgm:pt>
    <dgm:pt modelId="{D3735BBA-9C76-45B5-87A0-ED3256A4249E}" type="pres">
      <dgm:prSet presAssocID="{CF93C2BB-6B53-4A24-9ADE-D530D80F8E1E}" presName="sibTrans" presStyleLbl="sibTrans2D1" presStyleIdx="3" presStyleCnt="4"/>
      <dgm:spPr/>
    </dgm:pt>
    <dgm:pt modelId="{FA5B0D57-F3CC-4E20-925F-0B38E43C082D}" type="pres">
      <dgm:prSet presAssocID="{CF93C2BB-6B53-4A24-9ADE-D530D80F8E1E}" presName="connectorText" presStyleLbl="sibTrans2D1" presStyleIdx="3" presStyleCnt="4"/>
      <dgm:spPr/>
    </dgm:pt>
  </dgm:ptLst>
  <dgm:cxnLst>
    <dgm:cxn modelId="{F8E6A203-486B-41AC-81AA-52BA040A2B62}" type="presOf" srcId="{06024E42-7E95-4345-9FDB-8661F497970F}" destId="{E68B8C32-63AE-4884-BB00-BC600839D956}" srcOrd="0" destOrd="0" presId="urn:microsoft.com/office/officeart/2005/8/layout/cycle2"/>
    <dgm:cxn modelId="{46079106-982B-4000-9969-D475383B20B8}" type="presOf" srcId="{50AD049E-127D-4C6F-8A5D-3AAF9EAE3428}" destId="{6BA22EE7-83E4-4DCA-94EA-B0F5C6587C37}" srcOrd="0" destOrd="0" presId="urn:microsoft.com/office/officeart/2005/8/layout/cycle2"/>
    <dgm:cxn modelId="{CB3A3908-0776-49B0-9449-B6537100DAA8}" type="presOf" srcId="{B36A47DA-89B4-4456-A8F4-7857391CC221}" destId="{8F587C09-93F0-4F6C-BC20-AF3FFA7B7308}" srcOrd="0" destOrd="0" presId="urn:microsoft.com/office/officeart/2005/8/layout/cycle2"/>
    <dgm:cxn modelId="{A3CE3609-F0B5-40E7-9753-E1CDBB1A54BB}" type="presOf" srcId="{B5DE9C88-FB0E-4AF3-8EBD-86AA28F4A663}" destId="{984F15F5-BB6C-4458-B2D1-E5E0CB4065E9}" srcOrd="0" destOrd="0" presId="urn:microsoft.com/office/officeart/2005/8/layout/cycle2"/>
    <dgm:cxn modelId="{6B4AB021-D40B-4015-AFBE-FB3B0FA32FBF}" srcId="{45369327-D15C-4C02-9D81-54B700035BC4}" destId="{8C70B9D5-3892-462F-99EA-E10A3F41DF9A}" srcOrd="2" destOrd="0" parTransId="{815A5F34-21B1-4DFD-AA25-E525EF4CA17B}" sibTransId="{06024E42-7E95-4345-9FDB-8661F497970F}"/>
    <dgm:cxn modelId="{AE176863-6CC8-4C44-9C5C-3F015B0321BB}" srcId="{45369327-D15C-4C02-9D81-54B700035BC4}" destId="{50AD049E-127D-4C6F-8A5D-3AAF9EAE3428}" srcOrd="0" destOrd="0" parTransId="{26590AD3-B6AF-4817-A4D7-3ACF63B1B747}" sibTransId="{BE112D4A-35DE-46CC-9118-9AFCB9D61FE3}"/>
    <dgm:cxn modelId="{8E697668-E035-48E6-8D29-3FC7EA708D32}" type="presOf" srcId="{1E3DD78F-6FAF-4B76-B992-9F93E15706B5}" destId="{65E3A9AA-091D-44F7-B26D-A7CF671C619B}" srcOrd="0" destOrd="0" presId="urn:microsoft.com/office/officeart/2005/8/layout/cycle2"/>
    <dgm:cxn modelId="{60774A4B-EBA4-44CA-BD8A-9066E8A9E8F4}" type="presOf" srcId="{CF93C2BB-6B53-4A24-9ADE-D530D80F8E1E}" destId="{D3735BBA-9C76-45B5-87A0-ED3256A4249E}" srcOrd="0" destOrd="0" presId="urn:microsoft.com/office/officeart/2005/8/layout/cycle2"/>
    <dgm:cxn modelId="{EC7EF56B-379C-4B67-973B-5F3921AF7A9F}" type="presOf" srcId="{CF93C2BB-6B53-4A24-9ADE-D530D80F8E1E}" destId="{FA5B0D57-F3CC-4E20-925F-0B38E43C082D}" srcOrd="1" destOrd="0" presId="urn:microsoft.com/office/officeart/2005/8/layout/cycle2"/>
    <dgm:cxn modelId="{45B67271-9718-43C6-A649-64661FEB7CCD}" srcId="{45369327-D15C-4C02-9D81-54B700035BC4}" destId="{B36A47DA-89B4-4456-A8F4-7857391CC221}" srcOrd="3" destOrd="0" parTransId="{5BC7B802-906C-434E-B4C3-FDCCA414F826}" sibTransId="{CF93C2BB-6B53-4A24-9ADE-D530D80F8E1E}"/>
    <dgm:cxn modelId="{39F25355-B5CC-4AA6-B7C3-9269495E06F2}" type="presOf" srcId="{B5DE9C88-FB0E-4AF3-8EBD-86AA28F4A663}" destId="{EAAEA919-0E20-4792-A91F-7E3AD90270C0}" srcOrd="1" destOrd="0" presId="urn:microsoft.com/office/officeart/2005/8/layout/cycle2"/>
    <dgm:cxn modelId="{C1417D9E-EDC1-424E-8296-31F6E33341F1}" type="presOf" srcId="{8C70B9D5-3892-462F-99EA-E10A3F41DF9A}" destId="{980FF357-7DBC-4F5E-B314-12BB8633E177}" srcOrd="0" destOrd="0" presId="urn:microsoft.com/office/officeart/2005/8/layout/cycle2"/>
    <dgm:cxn modelId="{59B013B0-5E22-4A4A-9B7E-D7896A1AD1D8}" type="presOf" srcId="{45369327-D15C-4C02-9D81-54B700035BC4}" destId="{647F12A8-89D8-4783-B600-A202B687206F}" srcOrd="0" destOrd="0" presId="urn:microsoft.com/office/officeart/2005/8/layout/cycle2"/>
    <dgm:cxn modelId="{E35C50D4-72E9-4A2A-876E-C5FEDA84480E}" type="presOf" srcId="{BE112D4A-35DE-46CC-9118-9AFCB9D61FE3}" destId="{6E3D3A13-74E5-47F7-BB51-D6204BB55B8E}" srcOrd="1" destOrd="0" presId="urn:microsoft.com/office/officeart/2005/8/layout/cycle2"/>
    <dgm:cxn modelId="{10D004EB-A4C0-4B86-B655-D825A5926799}" srcId="{45369327-D15C-4C02-9D81-54B700035BC4}" destId="{1E3DD78F-6FAF-4B76-B992-9F93E15706B5}" srcOrd="1" destOrd="0" parTransId="{CDF6F9D3-9586-4550-B62D-D23C311BD2BA}" sibTransId="{B5DE9C88-FB0E-4AF3-8EBD-86AA28F4A663}"/>
    <dgm:cxn modelId="{9EE50BF0-B09C-49C9-ADA1-99DB45948E15}" type="presOf" srcId="{06024E42-7E95-4345-9FDB-8661F497970F}" destId="{80CC1FA9-BB14-4896-9C7B-5DECD153AC39}" srcOrd="1" destOrd="0" presId="urn:microsoft.com/office/officeart/2005/8/layout/cycle2"/>
    <dgm:cxn modelId="{4DD034F7-578F-4434-9533-D8A467A3A16A}" type="presOf" srcId="{BE112D4A-35DE-46CC-9118-9AFCB9D61FE3}" destId="{FB483340-AD02-41EE-9EFA-DE25982F4221}" srcOrd="0" destOrd="0" presId="urn:microsoft.com/office/officeart/2005/8/layout/cycle2"/>
    <dgm:cxn modelId="{96AD644E-B1CF-4C25-8F0D-8540F0FA9527}" type="presParOf" srcId="{647F12A8-89D8-4783-B600-A202B687206F}" destId="{6BA22EE7-83E4-4DCA-94EA-B0F5C6587C37}" srcOrd="0" destOrd="0" presId="urn:microsoft.com/office/officeart/2005/8/layout/cycle2"/>
    <dgm:cxn modelId="{8B73E35F-9503-485F-8650-D7CD99EB3BEB}" type="presParOf" srcId="{647F12A8-89D8-4783-B600-A202B687206F}" destId="{FB483340-AD02-41EE-9EFA-DE25982F4221}" srcOrd="1" destOrd="0" presId="urn:microsoft.com/office/officeart/2005/8/layout/cycle2"/>
    <dgm:cxn modelId="{754E802C-F3E8-4B65-9C81-A96D1C0D1501}" type="presParOf" srcId="{FB483340-AD02-41EE-9EFA-DE25982F4221}" destId="{6E3D3A13-74E5-47F7-BB51-D6204BB55B8E}" srcOrd="0" destOrd="0" presId="urn:microsoft.com/office/officeart/2005/8/layout/cycle2"/>
    <dgm:cxn modelId="{9F038A2B-5868-4950-BA2C-6BBCAC104E9F}" type="presParOf" srcId="{647F12A8-89D8-4783-B600-A202B687206F}" destId="{65E3A9AA-091D-44F7-B26D-A7CF671C619B}" srcOrd="2" destOrd="0" presId="urn:microsoft.com/office/officeart/2005/8/layout/cycle2"/>
    <dgm:cxn modelId="{0FD27646-76FA-4E1D-9301-C83F6642EFCE}" type="presParOf" srcId="{647F12A8-89D8-4783-B600-A202B687206F}" destId="{984F15F5-BB6C-4458-B2D1-E5E0CB4065E9}" srcOrd="3" destOrd="0" presId="urn:microsoft.com/office/officeart/2005/8/layout/cycle2"/>
    <dgm:cxn modelId="{989A7EC0-846E-4879-A63B-2FF5608B9AC5}" type="presParOf" srcId="{984F15F5-BB6C-4458-B2D1-E5E0CB4065E9}" destId="{EAAEA919-0E20-4792-A91F-7E3AD90270C0}" srcOrd="0" destOrd="0" presId="urn:microsoft.com/office/officeart/2005/8/layout/cycle2"/>
    <dgm:cxn modelId="{DFE09749-33E1-472D-BB5D-22EFC2AF653F}" type="presParOf" srcId="{647F12A8-89D8-4783-B600-A202B687206F}" destId="{980FF357-7DBC-4F5E-B314-12BB8633E177}" srcOrd="4" destOrd="0" presId="urn:microsoft.com/office/officeart/2005/8/layout/cycle2"/>
    <dgm:cxn modelId="{54BA4947-C58F-4BF1-A970-CB59FCFA3D08}" type="presParOf" srcId="{647F12A8-89D8-4783-B600-A202B687206F}" destId="{E68B8C32-63AE-4884-BB00-BC600839D956}" srcOrd="5" destOrd="0" presId="urn:microsoft.com/office/officeart/2005/8/layout/cycle2"/>
    <dgm:cxn modelId="{4F00557C-6F35-41D3-853F-5382DAE5AAF0}" type="presParOf" srcId="{E68B8C32-63AE-4884-BB00-BC600839D956}" destId="{80CC1FA9-BB14-4896-9C7B-5DECD153AC39}" srcOrd="0" destOrd="0" presId="urn:microsoft.com/office/officeart/2005/8/layout/cycle2"/>
    <dgm:cxn modelId="{D199F78C-65FD-4758-8B77-2ECBB043F771}" type="presParOf" srcId="{647F12A8-89D8-4783-B600-A202B687206F}" destId="{8F587C09-93F0-4F6C-BC20-AF3FFA7B7308}" srcOrd="6" destOrd="0" presId="urn:microsoft.com/office/officeart/2005/8/layout/cycle2"/>
    <dgm:cxn modelId="{C9EB0318-46F6-499C-9E62-80B8206A0CD5}" type="presParOf" srcId="{647F12A8-89D8-4783-B600-A202B687206F}" destId="{D3735BBA-9C76-45B5-87A0-ED3256A4249E}" srcOrd="7" destOrd="0" presId="urn:microsoft.com/office/officeart/2005/8/layout/cycle2"/>
    <dgm:cxn modelId="{7BEB655F-E3A9-49BF-AE18-8E38BE60240E}" type="presParOf" srcId="{D3735BBA-9C76-45B5-87A0-ED3256A4249E}" destId="{FA5B0D57-F3CC-4E20-925F-0B38E43C082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1FAB858-23AD-49FF-8CBE-D922F83D59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A8C59B06-4696-498F-8688-3C93841FA61C}">
      <dgm:prSet/>
      <dgm:spPr/>
      <dgm:t>
        <a:bodyPr/>
        <a:lstStyle/>
        <a:p>
          <a:r>
            <a:rPr lang="en-GB" baseline="0"/>
            <a:t>Real-world mapping for accurate signal adjustments.</a:t>
          </a:r>
          <a:endParaRPr lang="en-PK"/>
        </a:p>
      </dgm:t>
    </dgm:pt>
    <dgm:pt modelId="{29B2FCA8-33CB-4B42-85C7-06C46C1064FD}" type="parTrans" cxnId="{0E63A408-0F16-4F41-AD76-42A723C394C1}">
      <dgm:prSet/>
      <dgm:spPr/>
      <dgm:t>
        <a:bodyPr/>
        <a:lstStyle/>
        <a:p>
          <a:endParaRPr lang="en-PK"/>
        </a:p>
      </dgm:t>
    </dgm:pt>
    <dgm:pt modelId="{05EE7E58-201A-472F-B2AE-8C3356E5D9BF}" type="sibTrans" cxnId="{0E63A408-0F16-4F41-AD76-42A723C394C1}">
      <dgm:prSet/>
      <dgm:spPr/>
      <dgm:t>
        <a:bodyPr/>
        <a:lstStyle/>
        <a:p>
          <a:endParaRPr lang="en-PK"/>
        </a:p>
      </dgm:t>
    </dgm:pt>
    <dgm:pt modelId="{D624C0B5-3B61-408A-987F-23650C28ACC9}">
      <dgm:prSet/>
      <dgm:spPr/>
      <dgm:t>
        <a:bodyPr/>
        <a:lstStyle/>
        <a:p>
          <a:r>
            <a:rPr lang="en-US" baseline="0"/>
            <a:t>Adaptability</a:t>
          </a:r>
          <a:r>
            <a:rPr lang="en-GB" baseline="0"/>
            <a:t> to changing road and city infrastructures.</a:t>
          </a:r>
          <a:endParaRPr lang="en-PK"/>
        </a:p>
      </dgm:t>
    </dgm:pt>
    <dgm:pt modelId="{228CA609-37D9-400F-BF5F-BAC8A5C797CF}" type="parTrans" cxnId="{719DD637-625E-40E6-A133-2ED4110ED712}">
      <dgm:prSet/>
      <dgm:spPr/>
      <dgm:t>
        <a:bodyPr/>
        <a:lstStyle/>
        <a:p>
          <a:endParaRPr lang="en-PK"/>
        </a:p>
      </dgm:t>
    </dgm:pt>
    <dgm:pt modelId="{2B7542A5-13A4-47C3-8078-2408994426DA}" type="sibTrans" cxnId="{719DD637-625E-40E6-A133-2ED4110ED712}">
      <dgm:prSet/>
      <dgm:spPr/>
      <dgm:t>
        <a:bodyPr/>
        <a:lstStyle/>
        <a:p>
          <a:endParaRPr lang="en-PK"/>
        </a:p>
      </dgm:t>
    </dgm:pt>
    <dgm:pt modelId="{9FF89EC7-4F93-4F7A-9469-730557AE8683}">
      <dgm:prSet/>
      <dgm:spPr/>
      <dgm:t>
        <a:bodyPr/>
        <a:lstStyle/>
        <a:p>
          <a:r>
            <a:rPr lang="en-GB" baseline="0"/>
            <a:t>System handled Intersection Points and Data.</a:t>
          </a:r>
          <a:endParaRPr lang="en-PK"/>
        </a:p>
      </dgm:t>
    </dgm:pt>
    <dgm:pt modelId="{332124D3-283B-41E2-A71C-0CE94DA43289}" type="parTrans" cxnId="{F05E2E73-26EE-405B-8742-C1D8175F6DBD}">
      <dgm:prSet/>
      <dgm:spPr/>
      <dgm:t>
        <a:bodyPr/>
        <a:lstStyle/>
        <a:p>
          <a:endParaRPr lang="en-PK"/>
        </a:p>
      </dgm:t>
    </dgm:pt>
    <dgm:pt modelId="{DA70DEF0-D107-4734-A368-7D844D8B2B18}" type="sibTrans" cxnId="{F05E2E73-26EE-405B-8742-C1D8175F6DBD}">
      <dgm:prSet/>
      <dgm:spPr/>
      <dgm:t>
        <a:bodyPr/>
        <a:lstStyle/>
        <a:p>
          <a:endParaRPr lang="en-PK"/>
        </a:p>
      </dgm:t>
    </dgm:pt>
    <dgm:pt modelId="{54DB504C-87A8-4585-9622-FA04E08E0D47}">
      <dgm:prSet/>
      <dgm:spPr/>
      <dgm:t>
        <a:bodyPr/>
        <a:lstStyle/>
        <a:p>
          <a:r>
            <a:rPr lang="en-GB" baseline="0"/>
            <a:t>Enforces decentralized management.</a:t>
          </a:r>
          <a:endParaRPr lang="en-PK"/>
        </a:p>
      </dgm:t>
    </dgm:pt>
    <dgm:pt modelId="{0992AFD4-B4CA-4B1C-A652-62788B3ECE0E}" type="parTrans" cxnId="{EFB637B2-E4A9-4B7E-BA5E-53B9AD17E8F7}">
      <dgm:prSet/>
      <dgm:spPr/>
      <dgm:t>
        <a:bodyPr/>
        <a:lstStyle/>
        <a:p>
          <a:endParaRPr lang="en-PK"/>
        </a:p>
      </dgm:t>
    </dgm:pt>
    <dgm:pt modelId="{2DF773A0-B689-4626-A52F-BE600EFC58D3}" type="sibTrans" cxnId="{EFB637B2-E4A9-4B7E-BA5E-53B9AD17E8F7}">
      <dgm:prSet/>
      <dgm:spPr/>
      <dgm:t>
        <a:bodyPr/>
        <a:lstStyle/>
        <a:p>
          <a:endParaRPr lang="en-PK"/>
        </a:p>
      </dgm:t>
    </dgm:pt>
    <dgm:pt modelId="{A85D614D-311A-4A9F-B1C7-BAFCB21C08E8}" type="pres">
      <dgm:prSet presAssocID="{71FAB858-23AD-49FF-8CBE-D922F83D5967}" presName="linear" presStyleCnt="0">
        <dgm:presLayoutVars>
          <dgm:dir/>
          <dgm:animLvl val="lvl"/>
          <dgm:resizeHandles val="exact"/>
        </dgm:presLayoutVars>
      </dgm:prSet>
      <dgm:spPr/>
    </dgm:pt>
    <dgm:pt modelId="{3A4226B3-27BA-4189-9892-2FA334C0B702}" type="pres">
      <dgm:prSet presAssocID="{A8C59B06-4696-498F-8688-3C93841FA61C}" presName="parentLin" presStyleCnt="0"/>
      <dgm:spPr/>
    </dgm:pt>
    <dgm:pt modelId="{3971C85B-AF67-406B-B2A3-0F2E49C781B3}" type="pres">
      <dgm:prSet presAssocID="{A8C59B06-4696-498F-8688-3C93841FA61C}" presName="parentLeftMargin" presStyleLbl="node1" presStyleIdx="0" presStyleCnt="4"/>
      <dgm:spPr/>
    </dgm:pt>
    <dgm:pt modelId="{FAE615FD-CAEE-4484-93F0-4778A5D1AC64}" type="pres">
      <dgm:prSet presAssocID="{A8C59B06-4696-498F-8688-3C93841FA6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3448CA-E9DB-4123-B499-99A6D9BABFEC}" type="pres">
      <dgm:prSet presAssocID="{A8C59B06-4696-498F-8688-3C93841FA61C}" presName="negativeSpace" presStyleCnt="0"/>
      <dgm:spPr/>
    </dgm:pt>
    <dgm:pt modelId="{C5AD6E9C-48BF-4FD1-B123-04B43EE0AE54}" type="pres">
      <dgm:prSet presAssocID="{A8C59B06-4696-498F-8688-3C93841FA61C}" presName="childText" presStyleLbl="conFgAcc1" presStyleIdx="0" presStyleCnt="4">
        <dgm:presLayoutVars>
          <dgm:bulletEnabled val="1"/>
        </dgm:presLayoutVars>
      </dgm:prSet>
      <dgm:spPr/>
    </dgm:pt>
    <dgm:pt modelId="{43EA0574-19EE-410F-8005-E7268A62EEA6}" type="pres">
      <dgm:prSet presAssocID="{05EE7E58-201A-472F-B2AE-8C3356E5D9BF}" presName="spaceBetweenRectangles" presStyleCnt="0"/>
      <dgm:spPr/>
    </dgm:pt>
    <dgm:pt modelId="{091C2382-1002-494E-9D5E-03DBA84CA612}" type="pres">
      <dgm:prSet presAssocID="{D624C0B5-3B61-408A-987F-23650C28ACC9}" presName="parentLin" presStyleCnt="0"/>
      <dgm:spPr/>
    </dgm:pt>
    <dgm:pt modelId="{AC928EED-C3E4-4302-91E6-1A5CB1F9DC3C}" type="pres">
      <dgm:prSet presAssocID="{D624C0B5-3B61-408A-987F-23650C28ACC9}" presName="parentLeftMargin" presStyleLbl="node1" presStyleIdx="0" presStyleCnt="4"/>
      <dgm:spPr/>
    </dgm:pt>
    <dgm:pt modelId="{63BDD5C4-2001-488D-8432-A14F861193FD}" type="pres">
      <dgm:prSet presAssocID="{D624C0B5-3B61-408A-987F-23650C28AC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13EEB4-52BF-4A75-A0A9-0B798AE772B0}" type="pres">
      <dgm:prSet presAssocID="{D624C0B5-3B61-408A-987F-23650C28ACC9}" presName="negativeSpace" presStyleCnt="0"/>
      <dgm:spPr/>
    </dgm:pt>
    <dgm:pt modelId="{F4CF7B74-522B-4422-8192-F5DC07B2A8CC}" type="pres">
      <dgm:prSet presAssocID="{D624C0B5-3B61-408A-987F-23650C28ACC9}" presName="childText" presStyleLbl="conFgAcc1" presStyleIdx="1" presStyleCnt="4">
        <dgm:presLayoutVars>
          <dgm:bulletEnabled val="1"/>
        </dgm:presLayoutVars>
      </dgm:prSet>
      <dgm:spPr/>
    </dgm:pt>
    <dgm:pt modelId="{157BD32D-233A-4CF5-82CE-65EA4EE61BB0}" type="pres">
      <dgm:prSet presAssocID="{2B7542A5-13A4-47C3-8078-2408994426DA}" presName="spaceBetweenRectangles" presStyleCnt="0"/>
      <dgm:spPr/>
    </dgm:pt>
    <dgm:pt modelId="{C4A8D8D8-6C86-4194-919E-1FEC2D7F2933}" type="pres">
      <dgm:prSet presAssocID="{9FF89EC7-4F93-4F7A-9469-730557AE8683}" presName="parentLin" presStyleCnt="0"/>
      <dgm:spPr/>
    </dgm:pt>
    <dgm:pt modelId="{AB066718-EEC0-4D55-8062-5219078BFB6A}" type="pres">
      <dgm:prSet presAssocID="{9FF89EC7-4F93-4F7A-9469-730557AE8683}" presName="parentLeftMargin" presStyleLbl="node1" presStyleIdx="1" presStyleCnt="4"/>
      <dgm:spPr/>
    </dgm:pt>
    <dgm:pt modelId="{7BA0BFD9-27A4-4E6B-96B3-D9D5470F3A50}" type="pres">
      <dgm:prSet presAssocID="{9FF89EC7-4F93-4F7A-9469-730557AE86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6CB0032-41D1-464E-A805-7096ED117A0E}" type="pres">
      <dgm:prSet presAssocID="{9FF89EC7-4F93-4F7A-9469-730557AE8683}" presName="negativeSpace" presStyleCnt="0"/>
      <dgm:spPr/>
    </dgm:pt>
    <dgm:pt modelId="{AD96E4FC-71F2-45C1-A012-40BC0D7A73AF}" type="pres">
      <dgm:prSet presAssocID="{9FF89EC7-4F93-4F7A-9469-730557AE8683}" presName="childText" presStyleLbl="conFgAcc1" presStyleIdx="2" presStyleCnt="4">
        <dgm:presLayoutVars>
          <dgm:bulletEnabled val="1"/>
        </dgm:presLayoutVars>
      </dgm:prSet>
      <dgm:spPr/>
    </dgm:pt>
    <dgm:pt modelId="{7E1256AF-300F-48FF-8DBD-E2B934AC1A3C}" type="pres">
      <dgm:prSet presAssocID="{DA70DEF0-D107-4734-A368-7D844D8B2B18}" presName="spaceBetweenRectangles" presStyleCnt="0"/>
      <dgm:spPr/>
    </dgm:pt>
    <dgm:pt modelId="{5AD63D09-8FCD-4E30-8E37-71CB27CF9127}" type="pres">
      <dgm:prSet presAssocID="{54DB504C-87A8-4585-9622-FA04E08E0D47}" presName="parentLin" presStyleCnt="0"/>
      <dgm:spPr/>
    </dgm:pt>
    <dgm:pt modelId="{D0D37096-3A72-4D87-96D3-3EDD0C1C0C31}" type="pres">
      <dgm:prSet presAssocID="{54DB504C-87A8-4585-9622-FA04E08E0D47}" presName="parentLeftMargin" presStyleLbl="node1" presStyleIdx="2" presStyleCnt="4"/>
      <dgm:spPr/>
    </dgm:pt>
    <dgm:pt modelId="{4D0D7BD7-9215-4D9C-BD82-5E9C4C78D401}" type="pres">
      <dgm:prSet presAssocID="{54DB504C-87A8-4585-9622-FA04E08E0D4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606AA9E-07F5-46AB-B90A-BC097517BA29}" type="pres">
      <dgm:prSet presAssocID="{54DB504C-87A8-4585-9622-FA04E08E0D47}" presName="negativeSpace" presStyleCnt="0"/>
      <dgm:spPr/>
    </dgm:pt>
    <dgm:pt modelId="{A729AA52-151A-4E54-A431-106332CAC1A9}" type="pres">
      <dgm:prSet presAssocID="{54DB504C-87A8-4585-9622-FA04E08E0D4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E63A408-0F16-4F41-AD76-42A723C394C1}" srcId="{71FAB858-23AD-49FF-8CBE-D922F83D5967}" destId="{A8C59B06-4696-498F-8688-3C93841FA61C}" srcOrd="0" destOrd="0" parTransId="{29B2FCA8-33CB-4B42-85C7-06C46C1064FD}" sibTransId="{05EE7E58-201A-472F-B2AE-8C3356E5D9BF}"/>
    <dgm:cxn modelId="{719DD637-625E-40E6-A133-2ED4110ED712}" srcId="{71FAB858-23AD-49FF-8CBE-D922F83D5967}" destId="{D624C0B5-3B61-408A-987F-23650C28ACC9}" srcOrd="1" destOrd="0" parTransId="{228CA609-37D9-400F-BF5F-BAC8A5C797CF}" sibTransId="{2B7542A5-13A4-47C3-8078-2408994426DA}"/>
    <dgm:cxn modelId="{9112BF60-DF52-4123-91AA-1B6225FC130F}" type="presOf" srcId="{54DB504C-87A8-4585-9622-FA04E08E0D47}" destId="{D0D37096-3A72-4D87-96D3-3EDD0C1C0C31}" srcOrd="0" destOrd="0" presId="urn:microsoft.com/office/officeart/2005/8/layout/list1"/>
    <dgm:cxn modelId="{E208D163-DC24-4F04-A569-C2A186891854}" type="presOf" srcId="{9FF89EC7-4F93-4F7A-9469-730557AE8683}" destId="{AB066718-EEC0-4D55-8062-5219078BFB6A}" srcOrd="0" destOrd="0" presId="urn:microsoft.com/office/officeart/2005/8/layout/list1"/>
    <dgm:cxn modelId="{E0CB8068-B945-4735-9FCE-DBB5F5049E5F}" type="presOf" srcId="{54DB504C-87A8-4585-9622-FA04E08E0D47}" destId="{4D0D7BD7-9215-4D9C-BD82-5E9C4C78D401}" srcOrd="1" destOrd="0" presId="urn:microsoft.com/office/officeart/2005/8/layout/list1"/>
    <dgm:cxn modelId="{9D05344C-6531-4EE5-ACC3-A57D3D58F008}" type="presOf" srcId="{71FAB858-23AD-49FF-8CBE-D922F83D5967}" destId="{A85D614D-311A-4A9F-B1C7-BAFCB21C08E8}" srcOrd="0" destOrd="0" presId="urn:microsoft.com/office/officeart/2005/8/layout/list1"/>
    <dgm:cxn modelId="{F05E2E73-26EE-405B-8742-C1D8175F6DBD}" srcId="{71FAB858-23AD-49FF-8CBE-D922F83D5967}" destId="{9FF89EC7-4F93-4F7A-9469-730557AE8683}" srcOrd="2" destOrd="0" parTransId="{332124D3-283B-41E2-A71C-0CE94DA43289}" sibTransId="{DA70DEF0-D107-4734-A368-7D844D8B2B18}"/>
    <dgm:cxn modelId="{311BAE78-D054-406B-81A3-3CB059E35854}" type="presOf" srcId="{A8C59B06-4696-498F-8688-3C93841FA61C}" destId="{3971C85B-AF67-406B-B2A3-0F2E49C781B3}" srcOrd="0" destOrd="0" presId="urn:microsoft.com/office/officeart/2005/8/layout/list1"/>
    <dgm:cxn modelId="{DDA26E8A-4C47-47B2-9A00-CEF63C40E749}" type="presOf" srcId="{D624C0B5-3B61-408A-987F-23650C28ACC9}" destId="{AC928EED-C3E4-4302-91E6-1A5CB1F9DC3C}" srcOrd="0" destOrd="0" presId="urn:microsoft.com/office/officeart/2005/8/layout/list1"/>
    <dgm:cxn modelId="{367C6099-9B0E-4C71-B298-1FE2D0A88E15}" type="presOf" srcId="{9FF89EC7-4F93-4F7A-9469-730557AE8683}" destId="{7BA0BFD9-27A4-4E6B-96B3-D9D5470F3A50}" srcOrd="1" destOrd="0" presId="urn:microsoft.com/office/officeart/2005/8/layout/list1"/>
    <dgm:cxn modelId="{EFB637B2-E4A9-4B7E-BA5E-53B9AD17E8F7}" srcId="{71FAB858-23AD-49FF-8CBE-D922F83D5967}" destId="{54DB504C-87A8-4585-9622-FA04E08E0D47}" srcOrd="3" destOrd="0" parTransId="{0992AFD4-B4CA-4B1C-A652-62788B3ECE0E}" sibTransId="{2DF773A0-B689-4626-A52F-BE600EFC58D3}"/>
    <dgm:cxn modelId="{225E13B4-27FD-447C-BEFA-96FC941BC7E1}" type="presOf" srcId="{A8C59B06-4696-498F-8688-3C93841FA61C}" destId="{FAE615FD-CAEE-4484-93F0-4778A5D1AC64}" srcOrd="1" destOrd="0" presId="urn:microsoft.com/office/officeart/2005/8/layout/list1"/>
    <dgm:cxn modelId="{57FDEFD1-2C0C-4579-AC83-764487D80A68}" type="presOf" srcId="{D624C0B5-3B61-408A-987F-23650C28ACC9}" destId="{63BDD5C4-2001-488D-8432-A14F861193FD}" srcOrd="1" destOrd="0" presId="urn:microsoft.com/office/officeart/2005/8/layout/list1"/>
    <dgm:cxn modelId="{3DF3F56E-3F92-4B05-BAFA-6DE6BC0E4722}" type="presParOf" srcId="{A85D614D-311A-4A9F-B1C7-BAFCB21C08E8}" destId="{3A4226B3-27BA-4189-9892-2FA334C0B702}" srcOrd="0" destOrd="0" presId="urn:microsoft.com/office/officeart/2005/8/layout/list1"/>
    <dgm:cxn modelId="{0E72C76C-E6AF-4D2F-A4FD-2E5F43040A49}" type="presParOf" srcId="{3A4226B3-27BA-4189-9892-2FA334C0B702}" destId="{3971C85B-AF67-406B-B2A3-0F2E49C781B3}" srcOrd="0" destOrd="0" presId="urn:microsoft.com/office/officeart/2005/8/layout/list1"/>
    <dgm:cxn modelId="{8172D706-B630-417B-85E2-3EDF60A30854}" type="presParOf" srcId="{3A4226B3-27BA-4189-9892-2FA334C0B702}" destId="{FAE615FD-CAEE-4484-93F0-4778A5D1AC64}" srcOrd="1" destOrd="0" presId="urn:microsoft.com/office/officeart/2005/8/layout/list1"/>
    <dgm:cxn modelId="{025A8679-1CC7-4DAB-84E4-55D10CCA0D7F}" type="presParOf" srcId="{A85D614D-311A-4A9F-B1C7-BAFCB21C08E8}" destId="{C23448CA-E9DB-4123-B499-99A6D9BABFEC}" srcOrd="1" destOrd="0" presId="urn:microsoft.com/office/officeart/2005/8/layout/list1"/>
    <dgm:cxn modelId="{B6DC09FE-5ABD-42E0-9462-72B004A29233}" type="presParOf" srcId="{A85D614D-311A-4A9F-B1C7-BAFCB21C08E8}" destId="{C5AD6E9C-48BF-4FD1-B123-04B43EE0AE54}" srcOrd="2" destOrd="0" presId="urn:microsoft.com/office/officeart/2005/8/layout/list1"/>
    <dgm:cxn modelId="{ED123717-661E-4E32-8FB2-0FFA312E8892}" type="presParOf" srcId="{A85D614D-311A-4A9F-B1C7-BAFCB21C08E8}" destId="{43EA0574-19EE-410F-8005-E7268A62EEA6}" srcOrd="3" destOrd="0" presId="urn:microsoft.com/office/officeart/2005/8/layout/list1"/>
    <dgm:cxn modelId="{C0C33F0E-123B-4D9F-8D39-636FBFC14623}" type="presParOf" srcId="{A85D614D-311A-4A9F-B1C7-BAFCB21C08E8}" destId="{091C2382-1002-494E-9D5E-03DBA84CA612}" srcOrd="4" destOrd="0" presId="urn:microsoft.com/office/officeart/2005/8/layout/list1"/>
    <dgm:cxn modelId="{B6A67758-96DF-4ADF-BED9-B7CB62B52A25}" type="presParOf" srcId="{091C2382-1002-494E-9D5E-03DBA84CA612}" destId="{AC928EED-C3E4-4302-91E6-1A5CB1F9DC3C}" srcOrd="0" destOrd="0" presId="urn:microsoft.com/office/officeart/2005/8/layout/list1"/>
    <dgm:cxn modelId="{B7FAECB3-7FD2-41C3-B17B-4ACF5EF879DC}" type="presParOf" srcId="{091C2382-1002-494E-9D5E-03DBA84CA612}" destId="{63BDD5C4-2001-488D-8432-A14F861193FD}" srcOrd="1" destOrd="0" presId="urn:microsoft.com/office/officeart/2005/8/layout/list1"/>
    <dgm:cxn modelId="{1B36D67D-DB6C-4772-AD46-3FFEFE8702CB}" type="presParOf" srcId="{A85D614D-311A-4A9F-B1C7-BAFCB21C08E8}" destId="{5B13EEB4-52BF-4A75-A0A9-0B798AE772B0}" srcOrd="5" destOrd="0" presId="urn:microsoft.com/office/officeart/2005/8/layout/list1"/>
    <dgm:cxn modelId="{55365720-77B0-43FF-BA46-60FE615F2E27}" type="presParOf" srcId="{A85D614D-311A-4A9F-B1C7-BAFCB21C08E8}" destId="{F4CF7B74-522B-4422-8192-F5DC07B2A8CC}" srcOrd="6" destOrd="0" presId="urn:microsoft.com/office/officeart/2005/8/layout/list1"/>
    <dgm:cxn modelId="{E98947BA-0094-4D4D-99E6-9A82D2AA04B3}" type="presParOf" srcId="{A85D614D-311A-4A9F-B1C7-BAFCB21C08E8}" destId="{157BD32D-233A-4CF5-82CE-65EA4EE61BB0}" srcOrd="7" destOrd="0" presId="urn:microsoft.com/office/officeart/2005/8/layout/list1"/>
    <dgm:cxn modelId="{F47345EE-9A5F-41D5-B76E-1AF52634D3F3}" type="presParOf" srcId="{A85D614D-311A-4A9F-B1C7-BAFCB21C08E8}" destId="{C4A8D8D8-6C86-4194-919E-1FEC2D7F2933}" srcOrd="8" destOrd="0" presId="urn:microsoft.com/office/officeart/2005/8/layout/list1"/>
    <dgm:cxn modelId="{5C12077E-BC9A-41BB-903A-F0226490036B}" type="presParOf" srcId="{C4A8D8D8-6C86-4194-919E-1FEC2D7F2933}" destId="{AB066718-EEC0-4D55-8062-5219078BFB6A}" srcOrd="0" destOrd="0" presId="urn:microsoft.com/office/officeart/2005/8/layout/list1"/>
    <dgm:cxn modelId="{0104D56D-E260-4B28-8E6E-DBF881D264CA}" type="presParOf" srcId="{C4A8D8D8-6C86-4194-919E-1FEC2D7F2933}" destId="{7BA0BFD9-27A4-4E6B-96B3-D9D5470F3A50}" srcOrd="1" destOrd="0" presId="urn:microsoft.com/office/officeart/2005/8/layout/list1"/>
    <dgm:cxn modelId="{BDBD535E-1B07-4648-B5E0-1B2D310BC31C}" type="presParOf" srcId="{A85D614D-311A-4A9F-B1C7-BAFCB21C08E8}" destId="{56CB0032-41D1-464E-A805-7096ED117A0E}" srcOrd="9" destOrd="0" presId="urn:microsoft.com/office/officeart/2005/8/layout/list1"/>
    <dgm:cxn modelId="{AB2DBCCD-35EE-43AB-9193-CB20ADFCA5FE}" type="presParOf" srcId="{A85D614D-311A-4A9F-B1C7-BAFCB21C08E8}" destId="{AD96E4FC-71F2-45C1-A012-40BC0D7A73AF}" srcOrd="10" destOrd="0" presId="urn:microsoft.com/office/officeart/2005/8/layout/list1"/>
    <dgm:cxn modelId="{C590E858-863D-4180-994A-753DF550B61B}" type="presParOf" srcId="{A85D614D-311A-4A9F-B1C7-BAFCB21C08E8}" destId="{7E1256AF-300F-48FF-8DBD-E2B934AC1A3C}" srcOrd="11" destOrd="0" presId="urn:microsoft.com/office/officeart/2005/8/layout/list1"/>
    <dgm:cxn modelId="{CCDD039F-2BAA-4354-9E2E-CC768D0F794F}" type="presParOf" srcId="{A85D614D-311A-4A9F-B1C7-BAFCB21C08E8}" destId="{5AD63D09-8FCD-4E30-8E37-71CB27CF9127}" srcOrd="12" destOrd="0" presId="urn:microsoft.com/office/officeart/2005/8/layout/list1"/>
    <dgm:cxn modelId="{D8305786-4D09-41C3-B855-5E2F92856E44}" type="presParOf" srcId="{5AD63D09-8FCD-4E30-8E37-71CB27CF9127}" destId="{D0D37096-3A72-4D87-96D3-3EDD0C1C0C31}" srcOrd="0" destOrd="0" presId="urn:microsoft.com/office/officeart/2005/8/layout/list1"/>
    <dgm:cxn modelId="{04D18C73-ED1A-4BE8-8841-2DC09A011D3A}" type="presParOf" srcId="{5AD63D09-8FCD-4E30-8E37-71CB27CF9127}" destId="{4D0D7BD7-9215-4D9C-BD82-5E9C4C78D401}" srcOrd="1" destOrd="0" presId="urn:microsoft.com/office/officeart/2005/8/layout/list1"/>
    <dgm:cxn modelId="{BEE5DFB2-9C5D-46D9-9C1D-49E7BBA077D0}" type="presParOf" srcId="{A85D614D-311A-4A9F-B1C7-BAFCB21C08E8}" destId="{6606AA9E-07F5-46AB-B90A-BC097517BA29}" srcOrd="13" destOrd="0" presId="urn:microsoft.com/office/officeart/2005/8/layout/list1"/>
    <dgm:cxn modelId="{41F3C1D1-3CEB-4601-B071-49CECAEEE76D}" type="presParOf" srcId="{A85D614D-311A-4A9F-B1C7-BAFCB21C08E8}" destId="{A729AA52-151A-4E54-A431-106332CAC1A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95D51FE-7456-41D5-A247-4A3B81D4EA42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ADE44403-7E56-452B-AFD0-CB95C0347449}">
      <dgm:prSet/>
      <dgm:spPr/>
      <dgm:t>
        <a:bodyPr/>
        <a:lstStyle/>
        <a:p>
          <a:r>
            <a:rPr lang="en-GB" baseline="0" dirty="0"/>
            <a:t>Industry, Innovation, and Infrastructure</a:t>
          </a:r>
          <a:br>
            <a:rPr lang="en-GB" baseline="0" dirty="0"/>
          </a:br>
          <a:r>
            <a:rPr lang="en-GB" baseline="0" dirty="0"/>
            <a:t>Uses AI for urban issues.</a:t>
          </a:r>
          <a:endParaRPr lang="en-PK" dirty="0"/>
        </a:p>
      </dgm:t>
    </dgm:pt>
    <dgm:pt modelId="{63E5BA58-76D4-428A-856A-02849C75087C}" type="parTrans" cxnId="{3DA6A26B-62EE-4550-8E98-CD86CDF041C2}">
      <dgm:prSet/>
      <dgm:spPr/>
      <dgm:t>
        <a:bodyPr/>
        <a:lstStyle/>
        <a:p>
          <a:endParaRPr lang="en-PK"/>
        </a:p>
      </dgm:t>
    </dgm:pt>
    <dgm:pt modelId="{3EE3441B-ACA0-4753-96A4-093A044876A4}" type="sibTrans" cxnId="{3DA6A26B-62EE-4550-8E98-CD86CDF041C2}">
      <dgm:prSet/>
      <dgm:spPr/>
      <dgm:t>
        <a:bodyPr/>
        <a:lstStyle/>
        <a:p>
          <a:endParaRPr lang="en-PK"/>
        </a:p>
      </dgm:t>
    </dgm:pt>
    <dgm:pt modelId="{2BE27A38-6C82-4A40-A238-2A557757673E}">
      <dgm:prSet/>
      <dgm:spPr/>
      <dgm:t>
        <a:bodyPr/>
        <a:lstStyle/>
        <a:p>
          <a:r>
            <a:rPr lang="en-GB" baseline="0" dirty="0"/>
            <a:t>Sustainable Cities Reduces emissions and improves traffic flow.</a:t>
          </a:r>
          <a:endParaRPr lang="en-PK" dirty="0"/>
        </a:p>
      </dgm:t>
    </dgm:pt>
    <dgm:pt modelId="{C4389533-15D3-4D35-B2FD-3A889212A22D}" type="parTrans" cxnId="{BF01AC6D-C237-4ED8-A971-C5F825DBEC44}">
      <dgm:prSet/>
      <dgm:spPr/>
      <dgm:t>
        <a:bodyPr/>
        <a:lstStyle/>
        <a:p>
          <a:endParaRPr lang="en-PK"/>
        </a:p>
      </dgm:t>
    </dgm:pt>
    <dgm:pt modelId="{EBB5811C-8875-4B5A-8307-B9021BAA7F7D}" type="sibTrans" cxnId="{BF01AC6D-C237-4ED8-A971-C5F825DBEC44}">
      <dgm:prSet/>
      <dgm:spPr/>
      <dgm:t>
        <a:bodyPr/>
        <a:lstStyle/>
        <a:p>
          <a:endParaRPr lang="en-PK"/>
        </a:p>
      </dgm:t>
    </dgm:pt>
    <dgm:pt modelId="{A1335A1F-C31D-4B1D-9553-6EE48AE11A3A}">
      <dgm:prSet/>
      <dgm:spPr/>
      <dgm:t>
        <a:bodyPr/>
        <a:lstStyle/>
        <a:p>
          <a:r>
            <a:rPr lang="en-GB" b="1" baseline="0" dirty="0"/>
            <a:t>Responsible Consumption</a:t>
          </a:r>
          <a:br>
            <a:rPr lang="en-GB" baseline="0" dirty="0"/>
          </a:br>
          <a:r>
            <a:rPr lang="en-GB" baseline="0" dirty="0"/>
            <a:t> Minimizes fuel wastage and delays.</a:t>
          </a:r>
          <a:endParaRPr lang="en-PK" dirty="0"/>
        </a:p>
      </dgm:t>
    </dgm:pt>
    <dgm:pt modelId="{6D4CE24B-1CC8-40D3-BC2E-0967CDE998B1}" type="parTrans" cxnId="{7BA297C3-2D82-4388-BAEF-FD89B0205313}">
      <dgm:prSet/>
      <dgm:spPr/>
      <dgm:t>
        <a:bodyPr/>
        <a:lstStyle/>
        <a:p>
          <a:endParaRPr lang="en-PK"/>
        </a:p>
      </dgm:t>
    </dgm:pt>
    <dgm:pt modelId="{A54DA517-7FE6-4E17-9C5D-DCB4B0A70341}" type="sibTrans" cxnId="{7BA297C3-2D82-4388-BAEF-FD89B0205313}">
      <dgm:prSet/>
      <dgm:spPr/>
      <dgm:t>
        <a:bodyPr/>
        <a:lstStyle/>
        <a:p>
          <a:endParaRPr lang="en-PK"/>
        </a:p>
      </dgm:t>
    </dgm:pt>
    <dgm:pt modelId="{C6B5FA17-8826-4AB3-A39E-3B44E5999307}" type="pres">
      <dgm:prSet presAssocID="{995D51FE-7456-41D5-A247-4A3B81D4EA42}" presName="Name0" presStyleCnt="0">
        <dgm:presLayoutVars>
          <dgm:dir/>
          <dgm:resizeHandles val="exact"/>
        </dgm:presLayoutVars>
      </dgm:prSet>
      <dgm:spPr/>
    </dgm:pt>
    <dgm:pt modelId="{4D16C165-4D5A-4CB0-A28A-A2620B1F5578}" type="pres">
      <dgm:prSet presAssocID="{995D51FE-7456-41D5-A247-4A3B81D4EA42}" presName="fgShape" presStyleLbl="fgShp" presStyleIdx="0" presStyleCnt="1"/>
      <dgm:spPr/>
    </dgm:pt>
    <dgm:pt modelId="{9C24E9EB-326F-40DB-A200-75E619B6BB71}" type="pres">
      <dgm:prSet presAssocID="{995D51FE-7456-41D5-A247-4A3B81D4EA42}" presName="linComp" presStyleCnt="0"/>
      <dgm:spPr/>
    </dgm:pt>
    <dgm:pt modelId="{F7460863-0BF5-417B-B96C-0AB0BEDC9F6C}" type="pres">
      <dgm:prSet presAssocID="{ADE44403-7E56-452B-AFD0-CB95C0347449}" presName="compNode" presStyleCnt="0"/>
      <dgm:spPr/>
    </dgm:pt>
    <dgm:pt modelId="{A22C15AB-0A6D-4E1F-9AD6-82E8FFB6F71F}" type="pres">
      <dgm:prSet presAssocID="{ADE44403-7E56-452B-AFD0-CB95C0347449}" presName="bkgdShape" presStyleLbl="node1" presStyleIdx="0" presStyleCnt="3"/>
      <dgm:spPr/>
    </dgm:pt>
    <dgm:pt modelId="{06F0DA6E-4725-41CE-BDC8-1F6ECC11CA39}" type="pres">
      <dgm:prSet presAssocID="{ADE44403-7E56-452B-AFD0-CB95C0347449}" presName="nodeTx" presStyleLbl="node1" presStyleIdx="0" presStyleCnt="3">
        <dgm:presLayoutVars>
          <dgm:bulletEnabled val="1"/>
        </dgm:presLayoutVars>
      </dgm:prSet>
      <dgm:spPr/>
    </dgm:pt>
    <dgm:pt modelId="{0072F50E-5E42-49E2-93A6-C939FFEBA600}" type="pres">
      <dgm:prSet presAssocID="{ADE44403-7E56-452B-AFD0-CB95C0347449}" presName="invisiNode" presStyleLbl="node1" presStyleIdx="0" presStyleCnt="3"/>
      <dgm:spPr/>
    </dgm:pt>
    <dgm:pt modelId="{835E56B2-54C4-40C2-8EA6-F346A0DB1DE3}" type="pres">
      <dgm:prSet presAssocID="{ADE44403-7E56-452B-AFD0-CB95C0347449}" presName="imagNode" presStyleLbl="fgImgPlace1" presStyleIdx="0" presStyleCnt="3" custLinFactNeighborY="0"/>
      <dgm:spPr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2DC660A-0B9B-4283-9D3D-D509753AA852}" type="pres">
      <dgm:prSet presAssocID="{3EE3441B-ACA0-4753-96A4-093A044876A4}" presName="sibTrans" presStyleLbl="sibTrans2D1" presStyleIdx="0" presStyleCnt="0"/>
      <dgm:spPr/>
    </dgm:pt>
    <dgm:pt modelId="{FB82B815-E426-441C-828B-0C50192353EB}" type="pres">
      <dgm:prSet presAssocID="{2BE27A38-6C82-4A40-A238-2A557757673E}" presName="compNode" presStyleCnt="0"/>
      <dgm:spPr/>
    </dgm:pt>
    <dgm:pt modelId="{9BFB7287-8F65-44C5-8402-5EFA03C12B60}" type="pres">
      <dgm:prSet presAssocID="{2BE27A38-6C82-4A40-A238-2A557757673E}" presName="bkgdShape" presStyleLbl="node1" presStyleIdx="1" presStyleCnt="3"/>
      <dgm:spPr/>
    </dgm:pt>
    <dgm:pt modelId="{493475CC-F944-4D5B-8772-ED1F068C6D17}" type="pres">
      <dgm:prSet presAssocID="{2BE27A38-6C82-4A40-A238-2A557757673E}" presName="nodeTx" presStyleLbl="node1" presStyleIdx="1" presStyleCnt="3">
        <dgm:presLayoutVars>
          <dgm:bulletEnabled val="1"/>
        </dgm:presLayoutVars>
      </dgm:prSet>
      <dgm:spPr/>
    </dgm:pt>
    <dgm:pt modelId="{DBB24103-9BFE-4C61-AD92-2671CFC44F18}" type="pres">
      <dgm:prSet presAssocID="{2BE27A38-6C82-4A40-A238-2A557757673E}" presName="invisiNode" presStyleLbl="node1" presStyleIdx="1" presStyleCnt="3"/>
      <dgm:spPr/>
    </dgm:pt>
    <dgm:pt modelId="{EBD8D06E-A99A-4FF7-BDAA-405E3B918C77}" type="pres">
      <dgm:prSet presAssocID="{2BE27A38-6C82-4A40-A238-2A557757673E}" presName="imagNode" presStyleLbl="fgImgPlace1" presStyleIdx="1" presStyleCnt="3"/>
      <dgm:spPr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B1C551A1-8CA2-47B1-BE6E-953451A7F7D4}" type="pres">
      <dgm:prSet presAssocID="{EBB5811C-8875-4B5A-8307-B9021BAA7F7D}" presName="sibTrans" presStyleLbl="sibTrans2D1" presStyleIdx="0" presStyleCnt="0"/>
      <dgm:spPr/>
    </dgm:pt>
    <dgm:pt modelId="{714B3F2A-CE28-45C8-8ABE-D4F4DA305A4F}" type="pres">
      <dgm:prSet presAssocID="{A1335A1F-C31D-4B1D-9553-6EE48AE11A3A}" presName="compNode" presStyleCnt="0"/>
      <dgm:spPr/>
    </dgm:pt>
    <dgm:pt modelId="{A1E6325D-2293-48A4-A00E-47450A7F2302}" type="pres">
      <dgm:prSet presAssocID="{A1335A1F-C31D-4B1D-9553-6EE48AE11A3A}" presName="bkgdShape" presStyleLbl="node1" presStyleIdx="2" presStyleCnt="3"/>
      <dgm:spPr/>
    </dgm:pt>
    <dgm:pt modelId="{7917C2AD-8AEF-4F74-9D74-7A6A4EFB339A}" type="pres">
      <dgm:prSet presAssocID="{A1335A1F-C31D-4B1D-9553-6EE48AE11A3A}" presName="nodeTx" presStyleLbl="node1" presStyleIdx="2" presStyleCnt="3">
        <dgm:presLayoutVars>
          <dgm:bulletEnabled val="1"/>
        </dgm:presLayoutVars>
      </dgm:prSet>
      <dgm:spPr/>
    </dgm:pt>
    <dgm:pt modelId="{07DBCA10-3900-4732-9D0B-90FF6D2F70CC}" type="pres">
      <dgm:prSet presAssocID="{A1335A1F-C31D-4B1D-9553-6EE48AE11A3A}" presName="invisiNode" presStyleLbl="node1" presStyleIdx="2" presStyleCnt="3"/>
      <dgm:spPr/>
    </dgm:pt>
    <dgm:pt modelId="{5697BCB2-9D78-491A-A683-3807209C1F34}" type="pres">
      <dgm:prSet presAssocID="{A1335A1F-C31D-4B1D-9553-6EE48AE11A3A}" presName="imagNode" presStyleLbl="fgImgPlace1" presStyleIdx="2" presStyleCnt="3"/>
      <dgm:spPr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9000" r="-9000"/>
          </a:stretch>
        </a:blipFill>
      </dgm:spPr>
    </dgm:pt>
  </dgm:ptLst>
  <dgm:cxnLst>
    <dgm:cxn modelId="{3DA6A26B-62EE-4550-8E98-CD86CDF041C2}" srcId="{995D51FE-7456-41D5-A247-4A3B81D4EA42}" destId="{ADE44403-7E56-452B-AFD0-CB95C0347449}" srcOrd="0" destOrd="0" parTransId="{63E5BA58-76D4-428A-856A-02849C75087C}" sibTransId="{3EE3441B-ACA0-4753-96A4-093A044876A4}"/>
    <dgm:cxn modelId="{DC7D2A4D-FCD5-4080-A6B0-A6732BFC25AA}" type="presOf" srcId="{ADE44403-7E56-452B-AFD0-CB95C0347449}" destId="{A22C15AB-0A6D-4E1F-9AD6-82E8FFB6F71F}" srcOrd="0" destOrd="0" presId="urn:microsoft.com/office/officeart/2005/8/layout/hList7"/>
    <dgm:cxn modelId="{BF01AC6D-C237-4ED8-A971-C5F825DBEC44}" srcId="{995D51FE-7456-41D5-A247-4A3B81D4EA42}" destId="{2BE27A38-6C82-4A40-A238-2A557757673E}" srcOrd="1" destOrd="0" parTransId="{C4389533-15D3-4D35-B2FD-3A889212A22D}" sibTransId="{EBB5811C-8875-4B5A-8307-B9021BAA7F7D}"/>
    <dgm:cxn modelId="{1569636F-1165-4D63-9E8C-04E73F60E862}" type="presOf" srcId="{A1335A1F-C31D-4B1D-9553-6EE48AE11A3A}" destId="{A1E6325D-2293-48A4-A00E-47450A7F2302}" srcOrd="0" destOrd="0" presId="urn:microsoft.com/office/officeart/2005/8/layout/hList7"/>
    <dgm:cxn modelId="{43133952-B8E4-43C7-8856-06172485139A}" type="presOf" srcId="{3EE3441B-ACA0-4753-96A4-093A044876A4}" destId="{02DC660A-0B9B-4283-9D3D-D509753AA852}" srcOrd="0" destOrd="0" presId="urn:microsoft.com/office/officeart/2005/8/layout/hList7"/>
    <dgm:cxn modelId="{0AE73A57-AD8B-4E8D-95D4-78527EC70C21}" type="presOf" srcId="{EBB5811C-8875-4B5A-8307-B9021BAA7F7D}" destId="{B1C551A1-8CA2-47B1-BE6E-953451A7F7D4}" srcOrd="0" destOrd="0" presId="urn:microsoft.com/office/officeart/2005/8/layout/hList7"/>
    <dgm:cxn modelId="{A042D87C-A048-4E3E-B4F0-40125E6FA88F}" type="presOf" srcId="{A1335A1F-C31D-4B1D-9553-6EE48AE11A3A}" destId="{7917C2AD-8AEF-4F74-9D74-7A6A4EFB339A}" srcOrd="1" destOrd="0" presId="urn:microsoft.com/office/officeart/2005/8/layout/hList7"/>
    <dgm:cxn modelId="{A1176F9E-1FD0-48E6-94F7-B5BAEF247965}" type="presOf" srcId="{2BE27A38-6C82-4A40-A238-2A557757673E}" destId="{493475CC-F944-4D5B-8772-ED1F068C6D17}" srcOrd="1" destOrd="0" presId="urn:microsoft.com/office/officeart/2005/8/layout/hList7"/>
    <dgm:cxn modelId="{7A508FB6-DFC8-42BE-96AE-9BB6B8B69C24}" type="presOf" srcId="{ADE44403-7E56-452B-AFD0-CB95C0347449}" destId="{06F0DA6E-4725-41CE-BDC8-1F6ECC11CA39}" srcOrd="1" destOrd="0" presId="urn:microsoft.com/office/officeart/2005/8/layout/hList7"/>
    <dgm:cxn modelId="{828A93C1-0CC9-46AC-AD89-0FCE2B5FECBB}" type="presOf" srcId="{995D51FE-7456-41D5-A247-4A3B81D4EA42}" destId="{C6B5FA17-8826-4AB3-A39E-3B44E5999307}" srcOrd="0" destOrd="0" presId="urn:microsoft.com/office/officeart/2005/8/layout/hList7"/>
    <dgm:cxn modelId="{7BA297C3-2D82-4388-BAEF-FD89B0205313}" srcId="{995D51FE-7456-41D5-A247-4A3B81D4EA42}" destId="{A1335A1F-C31D-4B1D-9553-6EE48AE11A3A}" srcOrd="2" destOrd="0" parTransId="{6D4CE24B-1CC8-40D3-BC2E-0967CDE998B1}" sibTransId="{A54DA517-7FE6-4E17-9C5D-DCB4B0A70341}"/>
    <dgm:cxn modelId="{E0839BD3-A795-48E8-9E58-79FCA9A1FBEC}" type="presOf" srcId="{2BE27A38-6C82-4A40-A238-2A557757673E}" destId="{9BFB7287-8F65-44C5-8402-5EFA03C12B60}" srcOrd="0" destOrd="0" presId="urn:microsoft.com/office/officeart/2005/8/layout/hList7"/>
    <dgm:cxn modelId="{0996E297-E3E0-485B-BFA2-B71302DB6ED3}" type="presParOf" srcId="{C6B5FA17-8826-4AB3-A39E-3B44E5999307}" destId="{4D16C165-4D5A-4CB0-A28A-A2620B1F5578}" srcOrd="0" destOrd="0" presId="urn:microsoft.com/office/officeart/2005/8/layout/hList7"/>
    <dgm:cxn modelId="{015F4520-10D8-49A6-B17C-8D97BC4243DF}" type="presParOf" srcId="{C6B5FA17-8826-4AB3-A39E-3B44E5999307}" destId="{9C24E9EB-326F-40DB-A200-75E619B6BB71}" srcOrd="1" destOrd="0" presId="urn:microsoft.com/office/officeart/2005/8/layout/hList7"/>
    <dgm:cxn modelId="{427D1357-A6C9-462F-8BEF-6CDB5AC0C6C6}" type="presParOf" srcId="{9C24E9EB-326F-40DB-A200-75E619B6BB71}" destId="{F7460863-0BF5-417B-B96C-0AB0BEDC9F6C}" srcOrd="0" destOrd="0" presId="urn:microsoft.com/office/officeart/2005/8/layout/hList7"/>
    <dgm:cxn modelId="{34D634A9-6CEF-4294-B9CB-B29804B3CD3D}" type="presParOf" srcId="{F7460863-0BF5-417B-B96C-0AB0BEDC9F6C}" destId="{A22C15AB-0A6D-4E1F-9AD6-82E8FFB6F71F}" srcOrd="0" destOrd="0" presId="urn:microsoft.com/office/officeart/2005/8/layout/hList7"/>
    <dgm:cxn modelId="{B532AEED-404F-42A1-A7AF-94E1ECCC0F05}" type="presParOf" srcId="{F7460863-0BF5-417B-B96C-0AB0BEDC9F6C}" destId="{06F0DA6E-4725-41CE-BDC8-1F6ECC11CA39}" srcOrd="1" destOrd="0" presId="urn:microsoft.com/office/officeart/2005/8/layout/hList7"/>
    <dgm:cxn modelId="{11BEAF1A-7E99-4BCA-B926-DD2461453591}" type="presParOf" srcId="{F7460863-0BF5-417B-B96C-0AB0BEDC9F6C}" destId="{0072F50E-5E42-49E2-93A6-C939FFEBA600}" srcOrd="2" destOrd="0" presId="urn:microsoft.com/office/officeart/2005/8/layout/hList7"/>
    <dgm:cxn modelId="{464EB496-57F7-4F6E-AA57-9FFB60F991C9}" type="presParOf" srcId="{F7460863-0BF5-417B-B96C-0AB0BEDC9F6C}" destId="{835E56B2-54C4-40C2-8EA6-F346A0DB1DE3}" srcOrd="3" destOrd="0" presId="urn:microsoft.com/office/officeart/2005/8/layout/hList7"/>
    <dgm:cxn modelId="{95280A98-4246-40DD-825F-327B5551B0D7}" type="presParOf" srcId="{9C24E9EB-326F-40DB-A200-75E619B6BB71}" destId="{02DC660A-0B9B-4283-9D3D-D509753AA852}" srcOrd="1" destOrd="0" presId="urn:microsoft.com/office/officeart/2005/8/layout/hList7"/>
    <dgm:cxn modelId="{5EC7CD11-FDC5-486E-ABDB-CD77AD5BCFF9}" type="presParOf" srcId="{9C24E9EB-326F-40DB-A200-75E619B6BB71}" destId="{FB82B815-E426-441C-828B-0C50192353EB}" srcOrd="2" destOrd="0" presId="urn:microsoft.com/office/officeart/2005/8/layout/hList7"/>
    <dgm:cxn modelId="{5D9BCC3C-6BF8-41A4-A50B-1C8823450884}" type="presParOf" srcId="{FB82B815-E426-441C-828B-0C50192353EB}" destId="{9BFB7287-8F65-44C5-8402-5EFA03C12B60}" srcOrd="0" destOrd="0" presId="urn:microsoft.com/office/officeart/2005/8/layout/hList7"/>
    <dgm:cxn modelId="{D64F3673-EF2D-4D11-BAE5-1EF9EAD06629}" type="presParOf" srcId="{FB82B815-E426-441C-828B-0C50192353EB}" destId="{493475CC-F944-4D5B-8772-ED1F068C6D17}" srcOrd="1" destOrd="0" presId="urn:microsoft.com/office/officeart/2005/8/layout/hList7"/>
    <dgm:cxn modelId="{D5B48607-40DE-457C-A3E2-D477018D1211}" type="presParOf" srcId="{FB82B815-E426-441C-828B-0C50192353EB}" destId="{DBB24103-9BFE-4C61-AD92-2671CFC44F18}" srcOrd="2" destOrd="0" presId="urn:microsoft.com/office/officeart/2005/8/layout/hList7"/>
    <dgm:cxn modelId="{9F242BE1-E5FE-4231-B500-5D2BC7E73632}" type="presParOf" srcId="{FB82B815-E426-441C-828B-0C50192353EB}" destId="{EBD8D06E-A99A-4FF7-BDAA-405E3B918C77}" srcOrd="3" destOrd="0" presId="urn:microsoft.com/office/officeart/2005/8/layout/hList7"/>
    <dgm:cxn modelId="{09D839B2-B222-4331-AE4B-25DCFA894DBB}" type="presParOf" srcId="{9C24E9EB-326F-40DB-A200-75E619B6BB71}" destId="{B1C551A1-8CA2-47B1-BE6E-953451A7F7D4}" srcOrd="3" destOrd="0" presId="urn:microsoft.com/office/officeart/2005/8/layout/hList7"/>
    <dgm:cxn modelId="{A0CC04BB-4696-46B7-BDB4-EAC380594C52}" type="presParOf" srcId="{9C24E9EB-326F-40DB-A200-75E619B6BB71}" destId="{714B3F2A-CE28-45C8-8ABE-D4F4DA305A4F}" srcOrd="4" destOrd="0" presId="urn:microsoft.com/office/officeart/2005/8/layout/hList7"/>
    <dgm:cxn modelId="{52AA8005-6F03-483F-83F4-7A5F5DB28583}" type="presParOf" srcId="{714B3F2A-CE28-45C8-8ABE-D4F4DA305A4F}" destId="{A1E6325D-2293-48A4-A00E-47450A7F2302}" srcOrd="0" destOrd="0" presId="urn:microsoft.com/office/officeart/2005/8/layout/hList7"/>
    <dgm:cxn modelId="{0AD2E3FC-BE9F-41EA-B0F7-D9360AEA37E0}" type="presParOf" srcId="{714B3F2A-CE28-45C8-8ABE-D4F4DA305A4F}" destId="{7917C2AD-8AEF-4F74-9D74-7A6A4EFB339A}" srcOrd="1" destOrd="0" presId="urn:microsoft.com/office/officeart/2005/8/layout/hList7"/>
    <dgm:cxn modelId="{23CC367B-A3B5-4A33-89DF-9A60107FE252}" type="presParOf" srcId="{714B3F2A-CE28-45C8-8ABE-D4F4DA305A4F}" destId="{07DBCA10-3900-4732-9D0B-90FF6D2F70CC}" srcOrd="2" destOrd="0" presId="urn:microsoft.com/office/officeart/2005/8/layout/hList7"/>
    <dgm:cxn modelId="{5C62D7AA-FA4E-436D-A5C4-213768BB4DBB}" type="presParOf" srcId="{714B3F2A-CE28-45C8-8ABE-D4F4DA305A4F}" destId="{5697BCB2-9D78-491A-A683-3807209C1F3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183D06E-8E1D-41A4-A115-BCCAD24BE77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991A581A-3987-43B8-A533-C1F286099E00}">
      <dgm:prSet/>
      <dgm:spPr/>
      <dgm:t>
        <a:bodyPr/>
        <a:lstStyle/>
        <a:p>
          <a:r>
            <a:rPr lang="en-GB" b="1" baseline="0" dirty="0">
              <a:solidFill>
                <a:schemeClr val="tx2"/>
              </a:solidFill>
            </a:rPr>
            <a:t>Provides a scalable and feasible traffic solution.</a:t>
          </a:r>
          <a:endParaRPr lang="en-PK" b="1" dirty="0">
            <a:solidFill>
              <a:schemeClr val="tx2"/>
            </a:solidFill>
          </a:endParaRPr>
        </a:p>
      </dgm:t>
    </dgm:pt>
    <dgm:pt modelId="{C40C4C6B-3DCF-469B-9E44-57AEBEE7CA25}" type="parTrans" cxnId="{52DAD118-AADF-4F01-8F22-DC1CC885326D}">
      <dgm:prSet/>
      <dgm:spPr/>
      <dgm:t>
        <a:bodyPr/>
        <a:lstStyle/>
        <a:p>
          <a:endParaRPr lang="en-PK"/>
        </a:p>
      </dgm:t>
    </dgm:pt>
    <dgm:pt modelId="{0FCCA686-680D-470F-897E-42A9E99C927B}" type="sibTrans" cxnId="{52DAD118-AADF-4F01-8F22-DC1CC885326D}">
      <dgm:prSet/>
      <dgm:spPr/>
      <dgm:t>
        <a:bodyPr/>
        <a:lstStyle/>
        <a:p>
          <a:endParaRPr lang="en-PK"/>
        </a:p>
      </dgm:t>
    </dgm:pt>
    <dgm:pt modelId="{5560DDD8-550A-4B42-A8BA-45E79443DADD}">
      <dgm:prSet/>
      <dgm:spPr/>
      <dgm:t>
        <a:bodyPr/>
        <a:lstStyle/>
        <a:p>
          <a:r>
            <a:rPr lang="en-GB" b="1" baseline="0">
              <a:solidFill>
                <a:schemeClr val="tx2"/>
              </a:solidFill>
            </a:rPr>
            <a:t>Contribute toward Sustainable Development Goals of Pakistan.</a:t>
          </a:r>
          <a:endParaRPr lang="en-PK" b="1">
            <a:solidFill>
              <a:schemeClr val="tx2"/>
            </a:solidFill>
          </a:endParaRPr>
        </a:p>
      </dgm:t>
    </dgm:pt>
    <dgm:pt modelId="{32AAB806-F4EA-49CE-A31F-E095765C4BB8}" type="parTrans" cxnId="{504F125B-EC47-4BEB-B8D6-91833C8F5FB8}">
      <dgm:prSet/>
      <dgm:spPr/>
      <dgm:t>
        <a:bodyPr/>
        <a:lstStyle/>
        <a:p>
          <a:endParaRPr lang="en-PK"/>
        </a:p>
      </dgm:t>
    </dgm:pt>
    <dgm:pt modelId="{068A4EF3-1FC7-4B9A-A47D-6884049D6530}" type="sibTrans" cxnId="{504F125B-EC47-4BEB-B8D6-91833C8F5FB8}">
      <dgm:prSet/>
      <dgm:spPr/>
      <dgm:t>
        <a:bodyPr/>
        <a:lstStyle/>
        <a:p>
          <a:endParaRPr lang="en-PK"/>
        </a:p>
      </dgm:t>
    </dgm:pt>
    <dgm:pt modelId="{5F65E7AA-07C8-4441-9F3C-50BDA8E0965B}">
      <dgm:prSet/>
      <dgm:spPr/>
      <dgm:t>
        <a:bodyPr/>
        <a:lstStyle/>
        <a:p>
          <a:r>
            <a:rPr lang="en-GB" b="1" baseline="0">
              <a:solidFill>
                <a:schemeClr val="tx2"/>
              </a:solidFill>
            </a:rPr>
            <a:t>Reduces Traffic Congestion, Fuel consumptions and Accidents</a:t>
          </a:r>
          <a:endParaRPr lang="en-PK" b="1">
            <a:solidFill>
              <a:schemeClr val="tx2"/>
            </a:solidFill>
          </a:endParaRPr>
        </a:p>
      </dgm:t>
    </dgm:pt>
    <dgm:pt modelId="{4CA2BDC6-3BCF-43B7-B74F-0F283599E532}" type="parTrans" cxnId="{0E572597-E615-4A17-833E-0422F340DC1B}">
      <dgm:prSet/>
      <dgm:spPr/>
      <dgm:t>
        <a:bodyPr/>
        <a:lstStyle/>
        <a:p>
          <a:endParaRPr lang="en-PK"/>
        </a:p>
      </dgm:t>
    </dgm:pt>
    <dgm:pt modelId="{A1DE510A-B09D-4C2B-ACF4-D7CC4373ECFF}" type="sibTrans" cxnId="{0E572597-E615-4A17-833E-0422F340DC1B}">
      <dgm:prSet/>
      <dgm:spPr/>
      <dgm:t>
        <a:bodyPr/>
        <a:lstStyle/>
        <a:p>
          <a:endParaRPr lang="en-PK"/>
        </a:p>
      </dgm:t>
    </dgm:pt>
    <dgm:pt modelId="{23899C37-FF3A-4AA6-9361-9C60BE9182B5}">
      <dgm:prSet/>
      <dgm:spPr/>
      <dgm:t>
        <a:bodyPr/>
        <a:lstStyle/>
        <a:p>
          <a:r>
            <a:rPr lang="en-GB" b="1" baseline="0" dirty="0">
              <a:solidFill>
                <a:schemeClr val="tx2"/>
              </a:solidFill>
            </a:rPr>
            <a:t>Future improvements include cloud integration and </a:t>
          </a:r>
          <a:r>
            <a:rPr lang="en-GB" b="1" baseline="0" dirty="0" err="1">
              <a:solidFill>
                <a:schemeClr val="tx2"/>
              </a:solidFill>
            </a:rPr>
            <a:t>fiber</a:t>
          </a:r>
          <a:r>
            <a:rPr lang="en-GB" b="1" baseline="0" dirty="0">
              <a:solidFill>
                <a:schemeClr val="tx2"/>
              </a:solidFill>
            </a:rPr>
            <a:t>-optic feeds.</a:t>
          </a:r>
          <a:endParaRPr lang="en-PK" b="1" dirty="0">
            <a:solidFill>
              <a:schemeClr val="tx2"/>
            </a:solidFill>
          </a:endParaRPr>
        </a:p>
      </dgm:t>
    </dgm:pt>
    <dgm:pt modelId="{A779B8C9-0C50-44AB-B4DA-A14B7620E623}" type="parTrans" cxnId="{A399EE7E-7849-492C-881E-07E492DA8447}">
      <dgm:prSet/>
      <dgm:spPr/>
      <dgm:t>
        <a:bodyPr/>
        <a:lstStyle/>
        <a:p>
          <a:endParaRPr lang="en-PK"/>
        </a:p>
      </dgm:t>
    </dgm:pt>
    <dgm:pt modelId="{20D70295-A69C-4623-A76C-A6A524201531}" type="sibTrans" cxnId="{A399EE7E-7849-492C-881E-07E492DA8447}">
      <dgm:prSet/>
      <dgm:spPr/>
      <dgm:t>
        <a:bodyPr/>
        <a:lstStyle/>
        <a:p>
          <a:endParaRPr lang="en-PK"/>
        </a:p>
      </dgm:t>
    </dgm:pt>
    <dgm:pt modelId="{742756B3-92C3-4975-8BAD-DF82748C3AF5}" type="pres">
      <dgm:prSet presAssocID="{A183D06E-8E1D-41A4-A115-BCCAD24BE77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F0F263F-6048-4BBE-85A2-A71B9DB3A485}" type="pres">
      <dgm:prSet presAssocID="{991A581A-3987-43B8-A533-C1F286099E00}" presName="circle1" presStyleLbl="node1" presStyleIdx="0" presStyleCnt="4"/>
      <dgm:spPr/>
    </dgm:pt>
    <dgm:pt modelId="{13BEAEA1-51B9-4942-8B78-3B3B719846F3}" type="pres">
      <dgm:prSet presAssocID="{991A581A-3987-43B8-A533-C1F286099E00}" presName="space" presStyleCnt="0"/>
      <dgm:spPr/>
    </dgm:pt>
    <dgm:pt modelId="{548F490F-F309-437B-AF42-74A6D247DE8E}" type="pres">
      <dgm:prSet presAssocID="{991A581A-3987-43B8-A533-C1F286099E00}" presName="rect1" presStyleLbl="alignAcc1" presStyleIdx="0" presStyleCnt="4"/>
      <dgm:spPr/>
    </dgm:pt>
    <dgm:pt modelId="{6F1EF237-068B-4639-A905-144A050E0DA2}" type="pres">
      <dgm:prSet presAssocID="{5560DDD8-550A-4B42-A8BA-45E79443DADD}" presName="vertSpace2" presStyleLbl="node1" presStyleIdx="0" presStyleCnt="4"/>
      <dgm:spPr/>
    </dgm:pt>
    <dgm:pt modelId="{FB2B5843-55CA-409C-AD83-55ED8D3C73AE}" type="pres">
      <dgm:prSet presAssocID="{5560DDD8-550A-4B42-A8BA-45E79443DADD}" presName="circle2" presStyleLbl="node1" presStyleIdx="1" presStyleCnt="4"/>
      <dgm:spPr/>
    </dgm:pt>
    <dgm:pt modelId="{FA0BFBA1-DDC8-4BE7-B4ED-ED80C88E5257}" type="pres">
      <dgm:prSet presAssocID="{5560DDD8-550A-4B42-A8BA-45E79443DADD}" presName="rect2" presStyleLbl="alignAcc1" presStyleIdx="1" presStyleCnt="4"/>
      <dgm:spPr/>
    </dgm:pt>
    <dgm:pt modelId="{1CED5663-0921-476F-A8E2-991119639D2D}" type="pres">
      <dgm:prSet presAssocID="{5F65E7AA-07C8-4441-9F3C-50BDA8E0965B}" presName="vertSpace3" presStyleLbl="node1" presStyleIdx="1" presStyleCnt="4"/>
      <dgm:spPr/>
    </dgm:pt>
    <dgm:pt modelId="{8466CC93-9291-458D-920B-9C544C33D4F2}" type="pres">
      <dgm:prSet presAssocID="{5F65E7AA-07C8-4441-9F3C-50BDA8E0965B}" presName="circle3" presStyleLbl="node1" presStyleIdx="2" presStyleCnt="4"/>
      <dgm:spPr/>
    </dgm:pt>
    <dgm:pt modelId="{462AB999-8ED1-4C8F-95CC-A1472574CA30}" type="pres">
      <dgm:prSet presAssocID="{5F65E7AA-07C8-4441-9F3C-50BDA8E0965B}" presName="rect3" presStyleLbl="alignAcc1" presStyleIdx="2" presStyleCnt="4"/>
      <dgm:spPr/>
    </dgm:pt>
    <dgm:pt modelId="{20082283-4684-4A1E-AFB4-B12F7DA52B99}" type="pres">
      <dgm:prSet presAssocID="{23899C37-FF3A-4AA6-9361-9C60BE9182B5}" presName="vertSpace4" presStyleLbl="node1" presStyleIdx="2" presStyleCnt="4"/>
      <dgm:spPr/>
    </dgm:pt>
    <dgm:pt modelId="{5A4B6EF2-1730-4496-9129-591C57350003}" type="pres">
      <dgm:prSet presAssocID="{23899C37-FF3A-4AA6-9361-9C60BE9182B5}" presName="circle4" presStyleLbl="node1" presStyleIdx="3" presStyleCnt="4"/>
      <dgm:spPr/>
    </dgm:pt>
    <dgm:pt modelId="{7419F53C-1FD5-4978-AE9C-9104BD7AD965}" type="pres">
      <dgm:prSet presAssocID="{23899C37-FF3A-4AA6-9361-9C60BE9182B5}" presName="rect4" presStyleLbl="alignAcc1" presStyleIdx="3" presStyleCnt="4"/>
      <dgm:spPr/>
    </dgm:pt>
    <dgm:pt modelId="{342ADF8B-1B3A-4D55-8446-7019063298FB}" type="pres">
      <dgm:prSet presAssocID="{991A581A-3987-43B8-A533-C1F286099E00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65BA003D-D9B4-4901-9580-FC5F8D6BC41D}" type="pres">
      <dgm:prSet presAssocID="{5560DDD8-550A-4B42-A8BA-45E79443DADD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B10F70C9-8BDB-4886-8BB3-7B112B2195C9}" type="pres">
      <dgm:prSet presAssocID="{5F65E7AA-07C8-4441-9F3C-50BDA8E0965B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EFF8A8BD-2F8C-4681-AAF4-3921C8EF7292}" type="pres">
      <dgm:prSet presAssocID="{23899C37-FF3A-4AA6-9361-9C60BE9182B5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52DAD118-AADF-4F01-8F22-DC1CC885326D}" srcId="{A183D06E-8E1D-41A4-A115-BCCAD24BE776}" destId="{991A581A-3987-43B8-A533-C1F286099E00}" srcOrd="0" destOrd="0" parTransId="{C40C4C6B-3DCF-469B-9E44-57AEBEE7CA25}" sibTransId="{0FCCA686-680D-470F-897E-42A9E99C927B}"/>
    <dgm:cxn modelId="{E4C0A12C-8293-4528-AFD0-113BDE46C7ED}" type="presOf" srcId="{991A581A-3987-43B8-A533-C1F286099E00}" destId="{548F490F-F309-437B-AF42-74A6D247DE8E}" srcOrd="0" destOrd="0" presId="urn:microsoft.com/office/officeart/2005/8/layout/target3"/>
    <dgm:cxn modelId="{504F125B-EC47-4BEB-B8D6-91833C8F5FB8}" srcId="{A183D06E-8E1D-41A4-A115-BCCAD24BE776}" destId="{5560DDD8-550A-4B42-A8BA-45E79443DADD}" srcOrd="1" destOrd="0" parTransId="{32AAB806-F4EA-49CE-A31F-E095765C4BB8}" sibTransId="{068A4EF3-1FC7-4B9A-A47D-6884049D6530}"/>
    <dgm:cxn modelId="{EECC2351-1ACA-4CD1-89C2-E652A28F0C7A}" type="presOf" srcId="{5F65E7AA-07C8-4441-9F3C-50BDA8E0965B}" destId="{B10F70C9-8BDB-4886-8BB3-7B112B2195C9}" srcOrd="1" destOrd="0" presId="urn:microsoft.com/office/officeart/2005/8/layout/target3"/>
    <dgm:cxn modelId="{132F7558-A5C2-4A8F-9011-44782604F554}" type="presOf" srcId="{23899C37-FF3A-4AA6-9361-9C60BE9182B5}" destId="{EFF8A8BD-2F8C-4681-AAF4-3921C8EF7292}" srcOrd="1" destOrd="0" presId="urn:microsoft.com/office/officeart/2005/8/layout/target3"/>
    <dgm:cxn modelId="{A399EE7E-7849-492C-881E-07E492DA8447}" srcId="{A183D06E-8E1D-41A4-A115-BCCAD24BE776}" destId="{23899C37-FF3A-4AA6-9361-9C60BE9182B5}" srcOrd="3" destOrd="0" parTransId="{A779B8C9-0C50-44AB-B4DA-A14B7620E623}" sibTransId="{20D70295-A69C-4623-A76C-A6A524201531}"/>
    <dgm:cxn modelId="{0E572597-E615-4A17-833E-0422F340DC1B}" srcId="{A183D06E-8E1D-41A4-A115-BCCAD24BE776}" destId="{5F65E7AA-07C8-4441-9F3C-50BDA8E0965B}" srcOrd="2" destOrd="0" parTransId="{4CA2BDC6-3BCF-43B7-B74F-0F283599E532}" sibTransId="{A1DE510A-B09D-4C2B-ACF4-D7CC4373ECFF}"/>
    <dgm:cxn modelId="{5C65BFAC-79BF-4D14-B561-ACF0E8EBED6B}" type="presOf" srcId="{23899C37-FF3A-4AA6-9361-9C60BE9182B5}" destId="{7419F53C-1FD5-4978-AE9C-9104BD7AD965}" srcOrd="0" destOrd="0" presId="urn:microsoft.com/office/officeart/2005/8/layout/target3"/>
    <dgm:cxn modelId="{C2270DE3-4F24-4343-8760-EAC2F8D7C65C}" type="presOf" srcId="{A183D06E-8E1D-41A4-A115-BCCAD24BE776}" destId="{742756B3-92C3-4975-8BAD-DF82748C3AF5}" srcOrd="0" destOrd="0" presId="urn:microsoft.com/office/officeart/2005/8/layout/target3"/>
    <dgm:cxn modelId="{6FA389E9-367A-4632-8BEC-91EFDC736273}" type="presOf" srcId="{5560DDD8-550A-4B42-A8BA-45E79443DADD}" destId="{65BA003D-D9B4-4901-9580-FC5F8D6BC41D}" srcOrd="1" destOrd="0" presId="urn:microsoft.com/office/officeart/2005/8/layout/target3"/>
    <dgm:cxn modelId="{7A3073EF-59DF-4260-BEFE-8EBE5890669B}" type="presOf" srcId="{5560DDD8-550A-4B42-A8BA-45E79443DADD}" destId="{FA0BFBA1-DDC8-4BE7-B4ED-ED80C88E5257}" srcOrd="0" destOrd="0" presId="urn:microsoft.com/office/officeart/2005/8/layout/target3"/>
    <dgm:cxn modelId="{41174EFF-E547-4E40-B0C8-7A6A97E058BB}" type="presOf" srcId="{991A581A-3987-43B8-A533-C1F286099E00}" destId="{342ADF8B-1B3A-4D55-8446-7019063298FB}" srcOrd="1" destOrd="0" presId="urn:microsoft.com/office/officeart/2005/8/layout/target3"/>
    <dgm:cxn modelId="{FABA4FFF-C62A-4F25-8A70-0DB98F156BB8}" type="presOf" srcId="{5F65E7AA-07C8-4441-9F3C-50BDA8E0965B}" destId="{462AB999-8ED1-4C8F-95CC-A1472574CA30}" srcOrd="0" destOrd="0" presId="urn:microsoft.com/office/officeart/2005/8/layout/target3"/>
    <dgm:cxn modelId="{757C8434-AF6A-4975-B576-498DC1BB72AF}" type="presParOf" srcId="{742756B3-92C3-4975-8BAD-DF82748C3AF5}" destId="{EF0F263F-6048-4BBE-85A2-A71B9DB3A485}" srcOrd="0" destOrd="0" presId="urn:microsoft.com/office/officeart/2005/8/layout/target3"/>
    <dgm:cxn modelId="{E468BE34-2241-480E-B9A5-F35582D0833B}" type="presParOf" srcId="{742756B3-92C3-4975-8BAD-DF82748C3AF5}" destId="{13BEAEA1-51B9-4942-8B78-3B3B719846F3}" srcOrd="1" destOrd="0" presId="urn:microsoft.com/office/officeart/2005/8/layout/target3"/>
    <dgm:cxn modelId="{70C35719-57CE-4A2B-A71A-D7857202FAE6}" type="presParOf" srcId="{742756B3-92C3-4975-8BAD-DF82748C3AF5}" destId="{548F490F-F309-437B-AF42-74A6D247DE8E}" srcOrd="2" destOrd="0" presId="urn:microsoft.com/office/officeart/2005/8/layout/target3"/>
    <dgm:cxn modelId="{1F2B0CF5-F64A-433B-9028-AAB6CFFFC0B2}" type="presParOf" srcId="{742756B3-92C3-4975-8BAD-DF82748C3AF5}" destId="{6F1EF237-068B-4639-A905-144A050E0DA2}" srcOrd="3" destOrd="0" presId="urn:microsoft.com/office/officeart/2005/8/layout/target3"/>
    <dgm:cxn modelId="{2213767F-A9A3-4A46-8100-BAF798758AF8}" type="presParOf" srcId="{742756B3-92C3-4975-8BAD-DF82748C3AF5}" destId="{FB2B5843-55CA-409C-AD83-55ED8D3C73AE}" srcOrd="4" destOrd="0" presId="urn:microsoft.com/office/officeart/2005/8/layout/target3"/>
    <dgm:cxn modelId="{232902EA-593F-4803-A8F5-0F070F5E1484}" type="presParOf" srcId="{742756B3-92C3-4975-8BAD-DF82748C3AF5}" destId="{FA0BFBA1-DDC8-4BE7-B4ED-ED80C88E5257}" srcOrd="5" destOrd="0" presId="urn:microsoft.com/office/officeart/2005/8/layout/target3"/>
    <dgm:cxn modelId="{67B6C7F4-AD9F-4165-8AFA-F966F8F088E9}" type="presParOf" srcId="{742756B3-92C3-4975-8BAD-DF82748C3AF5}" destId="{1CED5663-0921-476F-A8E2-991119639D2D}" srcOrd="6" destOrd="0" presId="urn:microsoft.com/office/officeart/2005/8/layout/target3"/>
    <dgm:cxn modelId="{CB228DD1-BA01-4AAF-AD97-3A70542AA9BF}" type="presParOf" srcId="{742756B3-92C3-4975-8BAD-DF82748C3AF5}" destId="{8466CC93-9291-458D-920B-9C544C33D4F2}" srcOrd="7" destOrd="0" presId="urn:microsoft.com/office/officeart/2005/8/layout/target3"/>
    <dgm:cxn modelId="{E9D357BF-EDED-497F-B288-D112BDF5D198}" type="presParOf" srcId="{742756B3-92C3-4975-8BAD-DF82748C3AF5}" destId="{462AB999-8ED1-4C8F-95CC-A1472574CA30}" srcOrd="8" destOrd="0" presId="urn:microsoft.com/office/officeart/2005/8/layout/target3"/>
    <dgm:cxn modelId="{7A14B2E9-CB54-424E-91F6-97D1B7CBE30C}" type="presParOf" srcId="{742756B3-92C3-4975-8BAD-DF82748C3AF5}" destId="{20082283-4684-4A1E-AFB4-B12F7DA52B99}" srcOrd="9" destOrd="0" presId="urn:microsoft.com/office/officeart/2005/8/layout/target3"/>
    <dgm:cxn modelId="{1E824B9C-80A2-473F-A8A2-4621606F2147}" type="presParOf" srcId="{742756B3-92C3-4975-8BAD-DF82748C3AF5}" destId="{5A4B6EF2-1730-4496-9129-591C57350003}" srcOrd="10" destOrd="0" presId="urn:microsoft.com/office/officeart/2005/8/layout/target3"/>
    <dgm:cxn modelId="{1AE413E6-50DF-4D12-98BA-4994AB0B0393}" type="presParOf" srcId="{742756B3-92C3-4975-8BAD-DF82748C3AF5}" destId="{7419F53C-1FD5-4978-AE9C-9104BD7AD965}" srcOrd="11" destOrd="0" presId="urn:microsoft.com/office/officeart/2005/8/layout/target3"/>
    <dgm:cxn modelId="{21524DC6-288F-45EE-8058-870DC79FA63F}" type="presParOf" srcId="{742756B3-92C3-4975-8BAD-DF82748C3AF5}" destId="{342ADF8B-1B3A-4D55-8446-7019063298FB}" srcOrd="12" destOrd="0" presId="urn:microsoft.com/office/officeart/2005/8/layout/target3"/>
    <dgm:cxn modelId="{43C9BF09-8644-4C8F-BF2F-4FB6A0F056A3}" type="presParOf" srcId="{742756B3-92C3-4975-8BAD-DF82748C3AF5}" destId="{65BA003D-D9B4-4901-9580-FC5F8D6BC41D}" srcOrd="13" destOrd="0" presId="urn:microsoft.com/office/officeart/2005/8/layout/target3"/>
    <dgm:cxn modelId="{AE30959E-7DDE-465A-8581-67F519CF56BC}" type="presParOf" srcId="{742756B3-92C3-4975-8BAD-DF82748C3AF5}" destId="{B10F70C9-8BDB-4886-8BB3-7B112B2195C9}" srcOrd="14" destOrd="0" presId="urn:microsoft.com/office/officeart/2005/8/layout/target3"/>
    <dgm:cxn modelId="{9A31D66A-47EB-4AF3-A12A-CF70F211A4F4}" type="presParOf" srcId="{742756B3-92C3-4975-8BAD-DF82748C3AF5}" destId="{EFF8A8BD-2F8C-4681-AAF4-3921C8EF7292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2F9F8-E8F0-41A0-BA06-A695B1E953BC}" type="doc">
      <dgm:prSet loTypeId="urn:microsoft.com/office/officeart/2009/3/layout/StepUp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PK"/>
        </a:p>
      </dgm:t>
    </dgm:pt>
    <dgm:pt modelId="{D914B1A7-F304-403E-B915-4C9B99CB99EF}">
      <dgm:prSet/>
      <dgm:spPr/>
      <dgm:t>
        <a:bodyPr/>
        <a:lstStyle/>
        <a:p>
          <a:r>
            <a:rPr lang="en-GB" b="1" baseline="0" dirty="0"/>
            <a:t>Rapid urbanization has increased traffic congestion.</a:t>
          </a:r>
          <a:endParaRPr lang="en-PK" b="1" dirty="0"/>
        </a:p>
      </dgm:t>
    </dgm:pt>
    <dgm:pt modelId="{78A2D274-3C8A-40B7-B4A4-65A26B56A654}" type="parTrans" cxnId="{ABF01003-4E2F-4A82-B298-788C02E4F413}">
      <dgm:prSet/>
      <dgm:spPr/>
      <dgm:t>
        <a:bodyPr/>
        <a:lstStyle/>
        <a:p>
          <a:endParaRPr lang="en-PK"/>
        </a:p>
      </dgm:t>
    </dgm:pt>
    <dgm:pt modelId="{5C38043B-3DDC-466B-8BE1-E3CCE19C9BC0}" type="sibTrans" cxnId="{ABF01003-4E2F-4A82-B298-788C02E4F413}">
      <dgm:prSet/>
      <dgm:spPr/>
      <dgm:t>
        <a:bodyPr/>
        <a:lstStyle/>
        <a:p>
          <a:endParaRPr lang="en-PK"/>
        </a:p>
      </dgm:t>
    </dgm:pt>
    <dgm:pt modelId="{38C3F1E7-FB58-4100-9E22-D10ED324EA7A}">
      <dgm:prSet/>
      <dgm:spPr/>
      <dgm:t>
        <a:bodyPr/>
        <a:lstStyle/>
        <a:p>
          <a:r>
            <a:rPr lang="en-GB" b="1" baseline="0" dirty="0"/>
            <a:t>Manual systems are inefficient and resource-intensive.</a:t>
          </a:r>
          <a:endParaRPr lang="en-PK" b="1" dirty="0"/>
        </a:p>
      </dgm:t>
    </dgm:pt>
    <dgm:pt modelId="{F3CF7F0C-6ECB-4C32-B75B-D7BDB10199A1}" type="parTrans" cxnId="{AF3696D8-0270-4F02-B639-8CBFFB79255E}">
      <dgm:prSet/>
      <dgm:spPr/>
      <dgm:t>
        <a:bodyPr/>
        <a:lstStyle/>
        <a:p>
          <a:endParaRPr lang="en-PK"/>
        </a:p>
      </dgm:t>
    </dgm:pt>
    <dgm:pt modelId="{D68BC2A0-D0B8-41F8-B1B1-A189BFF743D9}" type="sibTrans" cxnId="{AF3696D8-0270-4F02-B639-8CBFFB79255E}">
      <dgm:prSet/>
      <dgm:spPr/>
      <dgm:t>
        <a:bodyPr/>
        <a:lstStyle/>
        <a:p>
          <a:endParaRPr lang="en-PK"/>
        </a:p>
      </dgm:t>
    </dgm:pt>
    <dgm:pt modelId="{3EF79994-8B46-4681-8B71-D90F245F17A2}">
      <dgm:prSet/>
      <dgm:spPr/>
      <dgm:t>
        <a:bodyPr/>
        <a:lstStyle/>
        <a:p>
          <a:r>
            <a:rPr lang="en-GB" b="1" baseline="0" dirty="0"/>
            <a:t>Delays lead to economic and environmental costs.</a:t>
          </a:r>
          <a:endParaRPr lang="en-PK" b="1" dirty="0"/>
        </a:p>
      </dgm:t>
    </dgm:pt>
    <dgm:pt modelId="{A869ADC7-9E39-489E-8103-E606DF633C3D}" type="parTrans" cxnId="{C064ACB8-44F8-4532-90D1-AA997C8C3286}">
      <dgm:prSet/>
      <dgm:spPr/>
      <dgm:t>
        <a:bodyPr/>
        <a:lstStyle/>
        <a:p>
          <a:endParaRPr lang="en-PK"/>
        </a:p>
      </dgm:t>
    </dgm:pt>
    <dgm:pt modelId="{D73925E5-7125-4D2B-A956-8563660B5504}" type="sibTrans" cxnId="{C064ACB8-44F8-4532-90D1-AA997C8C3286}">
      <dgm:prSet/>
      <dgm:spPr/>
      <dgm:t>
        <a:bodyPr/>
        <a:lstStyle/>
        <a:p>
          <a:endParaRPr lang="en-PK"/>
        </a:p>
      </dgm:t>
    </dgm:pt>
    <dgm:pt modelId="{A1AFB28C-EDF8-4FE5-A01E-FC6190F702BC}">
      <dgm:prSet/>
      <dgm:spPr/>
      <dgm:t>
        <a:bodyPr/>
        <a:lstStyle/>
        <a:p>
          <a:r>
            <a:rPr lang="en-GB" b="1" baseline="0" dirty="0"/>
            <a:t>Adaptive systems offer scalable, real-time solutions.</a:t>
          </a:r>
          <a:endParaRPr lang="en-PK" b="1" dirty="0"/>
        </a:p>
      </dgm:t>
    </dgm:pt>
    <dgm:pt modelId="{650AEC1B-CB04-4C44-93B4-67149A4FE72A}" type="parTrans" cxnId="{D782EC7C-3522-407D-982F-6BEBA66DE3C2}">
      <dgm:prSet/>
      <dgm:spPr/>
      <dgm:t>
        <a:bodyPr/>
        <a:lstStyle/>
        <a:p>
          <a:endParaRPr lang="en-PK"/>
        </a:p>
      </dgm:t>
    </dgm:pt>
    <dgm:pt modelId="{10237F35-8F0F-4708-853C-083938606D89}" type="sibTrans" cxnId="{D782EC7C-3522-407D-982F-6BEBA66DE3C2}">
      <dgm:prSet/>
      <dgm:spPr/>
      <dgm:t>
        <a:bodyPr/>
        <a:lstStyle/>
        <a:p>
          <a:endParaRPr lang="en-PK"/>
        </a:p>
      </dgm:t>
    </dgm:pt>
    <dgm:pt modelId="{C800577D-B096-4652-84DC-3CE689CD1FC9}" type="pres">
      <dgm:prSet presAssocID="{A0F2F9F8-E8F0-41A0-BA06-A695B1E953BC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263D1818-C50E-41A2-9881-99C261B6DF92}" type="pres">
      <dgm:prSet presAssocID="{D914B1A7-F304-403E-B915-4C9B99CB99EF}" presName="composite" presStyleCnt="0"/>
      <dgm:spPr/>
    </dgm:pt>
    <dgm:pt modelId="{8628E7D7-B003-4089-9BD4-C800F03B60E5}" type="pres">
      <dgm:prSet presAssocID="{D914B1A7-F304-403E-B915-4C9B99CB99EF}" presName="LShape" presStyleLbl="alignNode1" presStyleIdx="0" presStyleCnt="7"/>
      <dgm:spPr/>
    </dgm:pt>
    <dgm:pt modelId="{55A7B99B-8439-4375-8266-08724FE37E03}" type="pres">
      <dgm:prSet presAssocID="{D914B1A7-F304-403E-B915-4C9B99CB99E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3C1E779-CF6D-4734-A73F-3251CAA48F3B}" type="pres">
      <dgm:prSet presAssocID="{D914B1A7-F304-403E-B915-4C9B99CB99EF}" presName="Triangle" presStyleLbl="alignNode1" presStyleIdx="1" presStyleCnt="7"/>
      <dgm:spPr/>
    </dgm:pt>
    <dgm:pt modelId="{512105D0-CC1A-47D3-9947-4F112CAEE8FB}" type="pres">
      <dgm:prSet presAssocID="{5C38043B-3DDC-466B-8BE1-E3CCE19C9BC0}" presName="sibTrans" presStyleCnt="0"/>
      <dgm:spPr/>
    </dgm:pt>
    <dgm:pt modelId="{29A1EAF8-4EC6-49B2-BFDD-1E7CBE9F86F7}" type="pres">
      <dgm:prSet presAssocID="{5C38043B-3DDC-466B-8BE1-E3CCE19C9BC0}" presName="space" presStyleCnt="0"/>
      <dgm:spPr/>
    </dgm:pt>
    <dgm:pt modelId="{5F42703F-1674-41BE-BF5D-D422F0423513}" type="pres">
      <dgm:prSet presAssocID="{38C3F1E7-FB58-4100-9E22-D10ED324EA7A}" presName="composite" presStyleCnt="0"/>
      <dgm:spPr/>
    </dgm:pt>
    <dgm:pt modelId="{7B6C51F8-96AA-4585-AF83-C4C7692837D9}" type="pres">
      <dgm:prSet presAssocID="{38C3F1E7-FB58-4100-9E22-D10ED324EA7A}" presName="LShape" presStyleLbl="alignNode1" presStyleIdx="2" presStyleCnt="7"/>
      <dgm:spPr/>
    </dgm:pt>
    <dgm:pt modelId="{EB0353C9-2E98-42F0-96E7-FF9A02AE0DF6}" type="pres">
      <dgm:prSet presAssocID="{38C3F1E7-FB58-4100-9E22-D10ED324EA7A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A734F11-B018-4A94-BCA6-69ED32973D8C}" type="pres">
      <dgm:prSet presAssocID="{38C3F1E7-FB58-4100-9E22-D10ED324EA7A}" presName="Triangle" presStyleLbl="alignNode1" presStyleIdx="3" presStyleCnt="7"/>
      <dgm:spPr/>
    </dgm:pt>
    <dgm:pt modelId="{15FCA73E-C500-49CC-A86E-6360A8A3A6EB}" type="pres">
      <dgm:prSet presAssocID="{D68BC2A0-D0B8-41F8-B1B1-A189BFF743D9}" presName="sibTrans" presStyleCnt="0"/>
      <dgm:spPr/>
    </dgm:pt>
    <dgm:pt modelId="{B827B190-7FAB-44E1-8DE5-A822C8496436}" type="pres">
      <dgm:prSet presAssocID="{D68BC2A0-D0B8-41F8-B1B1-A189BFF743D9}" presName="space" presStyleCnt="0"/>
      <dgm:spPr/>
    </dgm:pt>
    <dgm:pt modelId="{93E401F9-99FD-40E7-BF57-F40FBCB7273A}" type="pres">
      <dgm:prSet presAssocID="{3EF79994-8B46-4681-8B71-D90F245F17A2}" presName="composite" presStyleCnt="0"/>
      <dgm:spPr/>
    </dgm:pt>
    <dgm:pt modelId="{F0A2CAED-6B61-48D2-81FF-EA9C8E03873A}" type="pres">
      <dgm:prSet presAssocID="{3EF79994-8B46-4681-8B71-D90F245F17A2}" presName="LShape" presStyleLbl="alignNode1" presStyleIdx="4" presStyleCnt="7"/>
      <dgm:spPr/>
    </dgm:pt>
    <dgm:pt modelId="{CBF790AC-6132-4EF8-A2DD-A19643FBCFBE}" type="pres">
      <dgm:prSet presAssocID="{3EF79994-8B46-4681-8B71-D90F245F17A2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2E28E8A-E0FB-449C-9277-53C8F8258535}" type="pres">
      <dgm:prSet presAssocID="{3EF79994-8B46-4681-8B71-D90F245F17A2}" presName="Triangle" presStyleLbl="alignNode1" presStyleIdx="5" presStyleCnt="7"/>
      <dgm:spPr/>
    </dgm:pt>
    <dgm:pt modelId="{B26617BB-C8C5-49A2-B7D5-CC1272CCFD51}" type="pres">
      <dgm:prSet presAssocID="{D73925E5-7125-4D2B-A956-8563660B5504}" presName="sibTrans" presStyleCnt="0"/>
      <dgm:spPr/>
    </dgm:pt>
    <dgm:pt modelId="{A7BF1559-D5A4-4998-9ADC-F1E092CB071E}" type="pres">
      <dgm:prSet presAssocID="{D73925E5-7125-4D2B-A956-8563660B5504}" presName="space" presStyleCnt="0"/>
      <dgm:spPr/>
    </dgm:pt>
    <dgm:pt modelId="{3DC60376-FC18-43B5-BF99-4C9FFD3F0A5D}" type="pres">
      <dgm:prSet presAssocID="{A1AFB28C-EDF8-4FE5-A01E-FC6190F702BC}" presName="composite" presStyleCnt="0"/>
      <dgm:spPr/>
    </dgm:pt>
    <dgm:pt modelId="{1B643EEC-924B-44DD-B5BB-48C81CB8AA1F}" type="pres">
      <dgm:prSet presAssocID="{A1AFB28C-EDF8-4FE5-A01E-FC6190F702BC}" presName="LShape" presStyleLbl="alignNode1" presStyleIdx="6" presStyleCnt="7"/>
      <dgm:spPr/>
    </dgm:pt>
    <dgm:pt modelId="{0C6202E7-3C04-49AE-86BE-065554A7FFF8}" type="pres">
      <dgm:prSet presAssocID="{A1AFB28C-EDF8-4FE5-A01E-FC6190F702B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BF01003-4E2F-4A82-B298-788C02E4F413}" srcId="{A0F2F9F8-E8F0-41A0-BA06-A695B1E953BC}" destId="{D914B1A7-F304-403E-B915-4C9B99CB99EF}" srcOrd="0" destOrd="0" parTransId="{78A2D274-3C8A-40B7-B4A4-65A26B56A654}" sibTransId="{5C38043B-3DDC-466B-8BE1-E3CCE19C9BC0}"/>
    <dgm:cxn modelId="{9A3D831B-B9A1-44F4-8027-A50B7E84C267}" type="presOf" srcId="{A0F2F9F8-E8F0-41A0-BA06-A695B1E953BC}" destId="{C800577D-B096-4652-84DC-3CE689CD1FC9}" srcOrd="0" destOrd="0" presId="urn:microsoft.com/office/officeart/2009/3/layout/StepUpProcess"/>
    <dgm:cxn modelId="{D782EC7C-3522-407D-982F-6BEBA66DE3C2}" srcId="{A0F2F9F8-E8F0-41A0-BA06-A695B1E953BC}" destId="{A1AFB28C-EDF8-4FE5-A01E-FC6190F702BC}" srcOrd="3" destOrd="0" parTransId="{650AEC1B-CB04-4C44-93B4-67149A4FE72A}" sibTransId="{10237F35-8F0F-4708-853C-083938606D89}"/>
    <dgm:cxn modelId="{8DEAC5AE-3E11-4E44-A894-6D0F1748412F}" type="presOf" srcId="{3EF79994-8B46-4681-8B71-D90F245F17A2}" destId="{CBF790AC-6132-4EF8-A2DD-A19643FBCFBE}" srcOrd="0" destOrd="0" presId="urn:microsoft.com/office/officeart/2009/3/layout/StepUpProcess"/>
    <dgm:cxn modelId="{BC6D06B3-1825-45A4-A695-C42E06A27FFC}" type="presOf" srcId="{D914B1A7-F304-403E-B915-4C9B99CB99EF}" destId="{55A7B99B-8439-4375-8266-08724FE37E03}" srcOrd="0" destOrd="0" presId="urn:microsoft.com/office/officeart/2009/3/layout/StepUpProcess"/>
    <dgm:cxn modelId="{C064ACB8-44F8-4532-90D1-AA997C8C3286}" srcId="{A0F2F9F8-E8F0-41A0-BA06-A695B1E953BC}" destId="{3EF79994-8B46-4681-8B71-D90F245F17A2}" srcOrd="2" destOrd="0" parTransId="{A869ADC7-9E39-489E-8103-E606DF633C3D}" sibTransId="{D73925E5-7125-4D2B-A956-8563660B5504}"/>
    <dgm:cxn modelId="{7B3059D5-3C7D-427F-BFD4-C0FD261D1C05}" type="presOf" srcId="{38C3F1E7-FB58-4100-9E22-D10ED324EA7A}" destId="{EB0353C9-2E98-42F0-96E7-FF9A02AE0DF6}" srcOrd="0" destOrd="0" presId="urn:microsoft.com/office/officeart/2009/3/layout/StepUpProcess"/>
    <dgm:cxn modelId="{AF3696D8-0270-4F02-B639-8CBFFB79255E}" srcId="{A0F2F9F8-E8F0-41A0-BA06-A695B1E953BC}" destId="{38C3F1E7-FB58-4100-9E22-D10ED324EA7A}" srcOrd="1" destOrd="0" parTransId="{F3CF7F0C-6ECB-4C32-B75B-D7BDB10199A1}" sibTransId="{D68BC2A0-D0B8-41F8-B1B1-A189BFF743D9}"/>
    <dgm:cxn modelId="{09118FED-3D41-4563-B64A-A4C634C510DE}" type="presOf" srcId="{A1AFB28C-EDF8-4FE5-A01E-FC6190F702BC}" destId="{0C6202E7-3C04-49AE-86BE-065554A7FFF8}" srcOrd="0" destOrd="0" presId="urn:microsoft.com/office/officeart/2009/3/layout/StepUpProcess"/>
    <dgm:cxn modelId="{6209CE99-DC4B-4368-8FC6-66B685060EA4}" type="presParOf" srcId="{C800577D-B096-4652-84DC-3CE689CD1FC9}" destId="{263D1818-C50E-41A2-9881-99C261B6DF92}" srcOrd="0" destOrd="0" presId="urn:microsoft.com/office/officeart/2009/3/layout/StepUpProcess"/>
    <dgm:cxn modelId="{FF641808-B229-46C1-B0C0-44C4E9230F2C}" type="presParOf" srcId="{263D1818-C50E-41A2-9881-99C261B6DF92}" destId="{8628E7D7-B003-4089-9BD4-C800F03B60E5}" srcOrd="0" destOrd="0" presId="urn:microsoft.com/office/officeart/2009/3/layout/StepUpProcess"/>
    <dgm:cxn modelId="{CF133831-4E84-4C7D-B021-6FD92AB4C346}" type="presParOf" srcId="{263D1818-C50E-41A2-9881-99C261B6DF92}" destId="{55A7B99B-8439-4375-8266-08724FE37E03}" srcOrd="1" destOrd="0" presId="urn:microsoft.com/office/officeart/2009/3/layout/StepUpProcess"/>
    <dgm:cxn modelId="{6674FC9C-A6E8-458A-AA5E-7E590F103B7F}" type="presParOf" srcId="{263D1818-C50E-41A2-9881-99C261B6DF92}" destId="{03C1E779-CF6D-4734-A73F-3251CAA48F3B}" srcOrd="2" destOrd="0" presId="urn:microsoft.com/office/officeart/2009/3/layout/StepUpProcess"/>
    <dgm:cxn modelId="{FE166FEF-14C6-41B0-B0E4-B272C1AFB414}" type="presParOf" srcId="{C800577D-B096-4652-84DC-3CE689CD1FC9}" destId="{512105D0-CC1A-47D3-9947-4F112CAEE8FB}" srcOrd="1" destOrd="0" presId="urn:microsoft.com/office/officeart/2009/3/layout/StepUpProcess"/>
    <dgm:cxn modelId="{68864C48-9CD0-491C-A437-FC26049A7BB8}" type="presParOf" srcId="{512105D0-CC1A-47D3-9947-4F112CAEE8FB}" destId="{29A1EAF8-4EC6-49B2-BFDD-1E7CBE9F86F7}" srcOrd="0" destOrd="0" presId="urn:microsoft.com/office/officeart/2009/3/layout/StepUpProcess"/>
    <dgm:cxn modelId="{91D5DE8A-56F0-4F8A-A73C-A852E11662BC}" type="presParOf" srcId="{C800577D-B096-4652-84DC-3CE689CD1FC9}" destId="{5F42703F-1674-41BE-BF5D-D422F0423513}" srcOrd="2" destOrd="0" presId="urn:microsoft.com/office/officeart/2009/3/layout/StepUpProcess"/>
    <dgm:cxn modelId="{FB531A66-B2C0-4F71-9DB5-87D3552C4D6E}" type="presParOf" srcId="{5F42703F-1674-41BE-BF5D-D422F0423513}" destId="{7B6C51F8-96AA-4585-AF83-C4C7692837D9}" srcOrd="0" destOrd="0" presId="urn:microsoft.com/office/officeart/2009/3/layout/StepUpProcess"/>
    <dgm:cxn modelId="{3C056BFC-1E78-4857-9E07-444F767CCCB5}" type="presParOf" srcId="{5F42703F-1674-41BE-BF5D-D422F0423513}" destId="{EB0353C9-2E98-42F0-96E7-FF9A02AE0DF6}" srcOrd="1" destOrd="0" presId="urn:microsoft.com/office/officeart/2009/3/layout/StepUpProcess"/>
    <dgm:cxn modelId="{A2480F5B-5227-4947-932B-572491BE9312}" type="presParOf" srcId="{5F42703F-1674-41BE-BF5D-D422F0423513}" destId="{4A734F11-B018-4A94-BCA6-69ED32973D8C}" srcOrd="2" destOrd="0" presId="urn:microsoft.com/office/officeart/2009/3/layout/StepUpProcess"/>
    <dgm:cxn modelId="{ECE057D3-2010-4FD3-9D11-AE5B5D98EED0}" type="presParOf" srcId="{C800577D-B096-4652-84DC-3CE689CD1FC9}" destId="{15FCA73E-C500-49CC-A86E-6360A8A3A6EB}" srcOrd="3" destOrd="0" presId="urn:microsoft.com/office/officeart/2009/3/layout/StepUpProcess"/>
    <dgm:cxn modelId="{9B4A9693-CF3F-47B2-8D5B-3A3D677C5A91}" type="presParOf" srcId="{15FCA73E-C500-49CC-A86E-6360A8A3A6EB}" destId="{B827B190-7FAB-44E1-8DE5-A822C8496436}" srcOrd="0" destOrd="0" presId="urn:microsoft.com/office/officeart/2009/3/layout/StepUpProcess"/>
    <dgm:cxn modelId="{52BA7DA2-EF99-4EFF-9379-67536A86B021}" type="presParOf" srcId="{C800577D-B096-4652-84DC-3CE689CD1FC9}" destId="{93E401F9-99FD-40E7-BF57-F40FBCB7273A}" srcOrd="4" destOrd="0" presId="urn:microsoft.com/office/officeart/2009/3/layout/StepUpProcess"/>
    <dgm:cxn modelId="{ED56147C-712B-4CDB-8A24-6D556F90A57D}" type="presParOf" srcId="{93E401F9-99FD-40E7-BF57-F40FBCB7273A}" destId="{F0A2CAED-6B61-48D2-81FF-EA9C8E03873A}" srcOrd="0" destOrd="0" presId="urn:microsoft.com/office/officeart/2009/3/layout/StepUpProcess"/>
    <dgm:cxn modelId="{9FAE0573-D2BF-4E6C-81EC-40734E7A35A3}" type="presParOf" srcId="{93E401F9-99FD-40E7-BF57-F40FBCB7273A}" destId="{CBF790AC-6132-4EF8-A2DD-A19643FBCFBE}" srcOrd="1" destOrd="0" presId="urn:microsoft.com/office/officeart/2009/3/layout/StepUpProcess"/>
    <dgm:cxn modelId="{D460C762-6E12-4A20-9CC8-0498CB819117}" type="presParOf" srcId="{93E401F9-99FD-40E7-BF57-F40FBCB7273A}" destId="{82E28E8A-E0FB-449C-9277-53C8F8258535}" srcOrd="2" destOrd="0" presId="urn:microsoft.com/office/officeart/2009/3/layout/StepUpProcess"/>
    <dgm:cxn modelId="{687C4BBE-48CC-4E64-A236-47810A1C2319}" type="presParOf" srcId="{C800577D-B096-4652-84DC-3CE689CD1FC9}" destId="{B26617BB-C8C5-49A2-B7D5-CC1272CCFD51}" srcOrd="5" destOrd="0" presId="urn:microsoft.com/office/officeart/2009/3/layout/StepUpProcess"/>
    <dgm:cxn modelId="{F89B990D-B12A-4C97-BC10-C03C022BB520}" type="presParOf" srcId="{B26617BB-C8C5-49A2-B7D5-CC1272CCFD51}" destId="{A7BF1559-D5A4-4998-9ADC-F1E092CB071E}" srcOrd="0" destOrd="0" presId="urn:microsoft.com/office/officeart/2009/3/layout/StepUpProcess"/>
    <dgm:cxn modelId="{0EF50C20-1E87-4FAB-9BF2-7748D062919A}" type="presParOf" srcId="{C800577D-B096-4652-84DC-3CE689CD1FC9}" destId="{3DC60376-FC18-43B5-BF99-4C9FFD3F0A5D}" srcOrd="6" destOrd="0" presId="urn:microsoft.com/office/officeart/2009/3/layout/StepUpProcess"/>
    <dgm:cxn modelId="{3F874BA9-CA7A-49E1-AAEE-49FD895370D0}" type="presParOf" srcId="{3DC60376-FC18-43B5-BF99-4C9FFD3F0A5D}" destId="{1B643EEC-924B-44DD-B5BB-48C81CB8AA1F}" srcOrd="0" destOrd="0" presId="urn:microsoft.com/office/officeart/2009/3/layout/StepUpProcess"/>
    <dgm:cxn modelId="{419FCE20-8386-4530-836B-6AD0C1769F79}" type="presParOf" srcId="{3DC60376-FC18-43B5-BF99-4C9FFD3F0A5D}" destId="{0C6202E7-3C04-49AE-86BE-065554A7FFF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0F577E-D35F-4C0A-A4CD-504712FFFBF4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DE3281F9-E1C7-477F-BF95-647EFF98570C}">
      <dgm:prSet/>
      <dgm:spPr/>
      <dgm:t>
        <a:bodyPr/>
        <a:lstStyle/>
        <a:p>
          <a:r>
            <a:rPr lang="en-US" b="1" baseline="0" dirty="0" err="1">
              <a:solidFill>
                <a:schemeClr val="bg1"/>
              </a:solidFill>
            </a:rPr>
            <a:t>Rexgen’s</a:t>
          </a:r>
          <a:r>
            <a:rPr lang="en-US" b="1" baseline="0" dirty="0">
              <a:solidFill>
                <a:schemeClr val="bg1"/>
              </a:solidFill>
            </a:rPr>
            <a:t> ITS Korea</a:t>
          </a:r>
          <a:br>
            <a:rPr lang="en-US" baseline="0" dirty="0">
              <a:solidFill>
                <a:schemeClr val="tx2">
                  <a:lumMod val="50000"/>
                </a:schemeClr>
              </a:solidFill>
            </a:rPr>
          </a:br>
          <a:br>
            <a:rPr lang="en-US" baseline="0" dirty="0">
              <a:solidFill>
                <a:schemeClr val="tx2">
                  <a:lumMod val="50000"/>
                </a:schemeClr>
              </a:solidFill>
            </a:rPr>
          </a:br>
          <a:r>
            <a:rPr lang="en-US" baseline="0" dirty="0">
              <a:solidFill>
                <a:schemeClr val="tx2">
                  <a:lumMod val="50000"/>
                </a:schemeClr>
              </a:solidFill>
            </a:rPr>
            <a:t> Expensive sensors and centralized management.</a:t>
          </a:r>
          <a:endParaRPr lang="en-PK" dirty="0">
            <a:solidFill>
              <a:schemeClr val="tx2">
                <a:lumMod val="50000"/>
              </a:schemeClr>
            </a:solidFill>
          </a:endParaRPr>
        </a:p>
      </dgm:t>
    </dgm:pt>
    <dgm:pt modelId="{4381DDBD-48F1-4466-A5C0-C3635B5C2159}" type="parTrans" cxnId="{E2046FFD-EA08-4187-A20E-A7143F7B0715}">
      <dgm:prSet/>
      <dgm:spPr/>
      <dgm:t>
        <a:bodyPr/>
        <a:lstStyle/>
        <a:p>
          <a:endParaRPr lang="en-PK"/>
        </a:p>
      </dgm:t>
    </dgm:pt>
    <dgm:pt modelId="{0E5FFC2B-631A-42B5-9167-CDDFCFC031CA}" type="sibTrans" cxnId="{E2046FFD-EA08-4187-A20E-A7143F7B0715}">
      <dgm:prSet/>
      <dgm:spPr/>
      <dgm:t>
        <a:bodyPr/>
        <a:lstStyle/>
        <a:p>
          <a:endParaRPr lang="en-PK"/>
        </a:p>
      </dgm:t>
    </dgm:pt>
    <dgm:pt modelId="{966EBFDF-855B-4220-B5E5-69AF774AA866}">
      <dgm:prSet/>
      <dgm:spPr/>
      <dgm:t>
        <a:bodyPr/>
        <a:lstStyle/>
        <a:p>
          <a:r>
            <a:rPr lang="en-US" b="1" baseline="0" dirty="0" err="1">
              <a:solidFill>
                <a:schemeClr val="bg1"/>
              </a:solidFill>
            </a:rPr>
            <a:t>Ohau</a:t>
          </a:r>
          <a:r>
            <a:rPr lang="en-US" b="1" baseline="0" dirty="0">
              <a:solidFill>
                <a:schemeClr val="bg1"/>
              </a:solidFill>
            </a:rPr>
            <a:t>, Hawaii</a:t>
          </a:r>
          <a:br>
            <a:rPr lang="en-US" b="1" baseline="0" dirty="0">
              <a:solidFill>
                <a:schemeClr val="tx2">
                  <a:lumMod val="50000"/>
                </a:schemeClr>
              </a:solidFill>
            </a:rPr>
          </a:br>
          <a:br>
            <a:rPr lang="en-US" baseline="0" dirty="0">
              <a:solidFill>
                <a:schemeClr val="tx2">
                  <a:lumMod val="50000"/>
                </a:schemeClr>
              </a:solidFill>
            </a:rPr>
          </a:br>
          <a:r>
            <a:rPr lang="en-US" baseline="0" dirty="0">
              <a:solidFill>
                <a:schemeClr val="tx2">
                  <a:lumMod val="50000"/>
                </a:schemeClr>
              </a:solidFill>
            </a:rPr>
            <a:t>Lacks scalability for infrastructure changes.</a:t>
          </a:r>
          <a:endParaRPr lang="en-PK" dirty="0">
            <a:solidFill>
              <a:schemeClr val="tx2">
                <a:lumMod val="50000"/>
              </a:schemeClr>
            </a:solidFill>
          </a:endParaRPr>
        </a:p>
      </dgm:t>
    </dgm:pt>
    <dgm:pt modelId="{C0CB3B50-FB57-4C2D-96AA-54EE54548CB9}" type="parTrans" cxnId="{C35D0395-802C-4308-9F24-9E4A4D1AB43F}">
      <dgm:prSet/>
      <dgm:spPr/>
      <dgm:t>
        <a:bodyPr/>
        <a:lstStyle/>
        <a:p>
          <a:endParaRPr lang="en-PK"/>
        </a:p>
      </dgm:t>
    </dgm:pt>
    <dgm:pt modelId="{71301F23-8DB4-400C-A6E7-A169F0C40420}" type="sibTrans" cxnId="{C35D0395-802C-4308-9F24-9E4A4D1AB43F}">
      <dgm:prSet/>
      <dgm:spPr/>
      <dgm:t>
        <a:bodyPr/>
        <a:lstStyle/>
        <a:p>
          <a:endParaRPr lang="en-PK"/>
        </a:p>
      </dgm:t>
    </dgm:pt>
    <dgm:pt modelId="{86C57E50-CC49-4A9B-839F-0D2BE27885EB}">
      <dgm:prSet/>
      <dgm:spPr/>
      <dgm:t>
        <a:bodyPr/>
        <a:lstStyle/>
        <a:p>
          <a:r>
            <a:rPr lang="en-US" b="1" baseline="0" dirty="0">
              <a:solidFill>
                <a:schemeClr val="bg1"/>
              </a:solidFill>
            </a:rPr>
            <a:t> </a:t>
          </a:r>
          <a:r>
            <a:rPr lang="en-US" b="1" baseline="0" dirty="0" err="1">
              <a:solidFill>
                <a:schemeClr val="bg1"/>
              </a:solidFill>
            </a:rPr>
            <a:t>InLights</a:t>
          </a:r>
          <a:r>
            <a:rPr lang="en-US" b="1" baseline="0" dirty="0">
              <a:solidFill>
                <a:schemeClr val="bg1"/>
              </a:solidFill>
            </a:rPr>
            <a:t>, Pakistan</a:t>
          </a:r>
          <a:br>
            <a:rPr lang="en-US" b="1" baseline="0" dirty="0">
              <a:solidFill>
                <a:schemeClr val="tx2">
                  <a:lumMod val="50000"/>
                </a:schemeClr>
              </a:solidFill>
            </a:rPr>
          </a:br>
          <a:br>
            <a:rPr lang="en-US" baseline="0" dirty="0">
              <a:solidFill>
                <a:schemeClr val="tx2">
                  <a:lumMod val="50000"/>
                </a:schemeClr>
              </a:solidFill>
            </a:rPr>
          </a:br>
          <a:r>
            <a:rPr lang="en-US" baseline="0" dirty="0">
              <a:solidFill>
                <a:schemeClr val="tx2">
                  <a:lumMod val="50000"/>
                </a:schemeClr>
              </a:solidFill>
            </a:rPr>
            <a:t>Centralized, Limited adaptability and slow scalability.</a:t>
          </a:r>
          <a:endParaRPr lang="en-PK" dirty="0">
            <a:solidFill>
              <a:schemeClr val="tx2">
                <a:lumMod val="50000"/>
              </a:schemeClr>
            </a:solidFill>
          </a:endParaRPr>
        </a:p>
      </dgm:t>
    </dgm:pt>
    <dgm:pt modelId="{8A3FCCA3-A682-4C4E-AFFF-C9305C5899D9}" type="parTrans" cxnId="{5F6A6299-4A9A-4F36-8317-BFD96E7727B0}">
      <dgm:prSet/>
      <dgm:spPr/>
      <dgm:t>
        <a:bodyPr/>
        <a:lstStyle/>
        <a:p>
          <a:endParaRPr lang="en-PK"/>
        </a:p>
      </dgm:t>
    </dgm:pt>
    <dgm:pt modelId="{E17F5182-61E4-4B12-BC7C-EA5A1360886D}" type="sibTrans" cxnId="{5F6A6299-4A9A-4F36-8317-BFD96E7727B0}">
      <dgm:prSet/>
      <dgm:spPr/>
      <dgm:t>
        <a:bodyPr/>
        <a:lstStyle/>
        <a:p>
          <a:endParaRPr lang="en-PK"/>
        </a:p>
      </dgm:t>
    </dgm:pt>
    <dgm:pt modelId="{94E74C59-B21F-42D2-B639-35E17B50EFAB}" type="pres">
      <dgm:prSet presAssocID="{080F577E-D35F-4C0A-A4CD-504712FFFBF4}" presName="Name0" presStyleCnt="0">
        <dgm:presLayoutVars>
          <dgm:dir/>
          <dgm:resizeHandles val="exact"/>
        </dgm:presLayoutVars>
      </dgm:prSet>
      <dgm:spPr/>
    </dgm:pt>
    <dgm:pt modelId="{83F261B5-6CA4-4810-9168-1CC14909F010}" type="pres">
      <dgm:prSet presAssocID="{DE3281F9-E1C7-477F-BF95-647EFF98570C}" presName="composite" presStyleCnt="0"/>
      <dgm:spPr/>
    </dgm:pt>
    <dgm:pt modelId="{8330B208-97AB-4B14-83D7-0E77C81374A8}" type="pres">
      <dgm:prSet presAssocID="{DE3281F9-E1C7-477F-BF95-647EFF98570C}" presName="imagSh" presStyleLbl="bgImgPlace1" presStyleIdx="0" presStyleCnt="3" custLinFactNeighborX="-77" custLinFactNeighborY="-16046"/>
      <dgm:spPr>
        <a:blipFill rotWithShape="1">
          <a:blip xmlns:r="http://schemas.openxmlformats.org/officeDocument/2006/relationships" r:embed="rId1"/>
          <a:srcRect/>
          <a:stretch>
            <a:fillRect t="-5000" b="-5000"/>
          </a:stretch>
        </a:blipFill>
      </dgm:spPr>
    </dgm:pt>
    <dgm:pt modelId="{05C00BA1-E8DC-4F72-A308-81497371A074}" type="pres">
      <dgm:prSet presAssocID="{DE3281F9-E1C7-477F-BF95-647EFF98570C}" presName="txNode" presStyleLbl="node1" presStyleIdx="0" presStyleCnt="3" custScaleX="100000" custScaleY="100000" custLinFactNeighborX="-16356" custLinFactNeighborY="36593">
        <dgm:presLayoutVars>
          <dgm:bulletEnabled val="1"/>
        </dgm:presLayoutVars>
      </dgm:prSet>
      <dgm:spPr/>
    </dgm:pt>
    <dgm:pt modelId="{2CFDF3A9-2382-40EB-8DE9-BD35BFAB8C35}" type="pres">
      <dgm:prSet presAssocID="{0E5FFC2B-631A-42B5-9167-CDDFCFC031CA}" presName="sibTrans" presStyleLbl="sibTrans2D1" presStyleIdx="0" presStyleCnt="2"/>
      <dgm:spPr/>
    </dgm:pt>
    <dgm:pt modelId="{2A52860A-355E-4686-A084-717EA2DDBCE8}" type="pres">
      <dgm:prSet presAssocID="{0E5FFC2B-631A-42B5-9167-CDDFCFC031CA}" presName="connTx" presStyleLbl="sibTrans2D1" presStyleIdx="0" presStyleCnt="2"/>
      <dgm:spPr/>
    </dgm:pt>
    <dgm:pt modelId="{1DA30881-3C88-42FC-80AD-F3100DE19DA2}" type="pres">
      <dgm:prSet presAssocID="{966EBFDF-855B-4220-B5E5-69AF774AA866}" presName="composite" presStyleCnt="0"/>
      <dgm:spPr/>
    </dgm:pt>
    <dgm:pt modelId="{F645D498-5123-4240-B1E3-769665142637}" type="pres">
      <dgm:prSet presAssocID="{966EBFDF-855B-4220-B5E5-69AF774AA866}" presName="imagSh" presStyleLbl="bgImgPlace1" presStyleIdx="1" presStyleCnt="3" custLinFactNeighborX="-77" custLinFactNeighborY="-16046"/>
      <dgm:spPr>
        <a:blipFill rotWithShape="1">
          <a:blip xmlns:r="http://schemas.openxmlformats.org/officeDocument/2006/relationships" r:embed="rId2"/>
          <a:srcRect/>
          <a:stretch>
            <a:fillRect l="-20000" r="-20000"/>
          </a:stretch>
        </a:blipFill>
      </dgm:spPr>
    </dgm:pt>
    <dgm:pt modelId="{A7FA59E5-F7F1-4255-BBD8-D1A7F8B40BE3}" type="pres">
      <dgm:prSet presAssocID="{966EBFDF-855B-4220-B5E5-69AF774AA866}" presName="txNode" presStyleLbl="node1" presStyleIdx="1" presStyleCnt="3" custScaleX="100000" custScaleY="100000" custLinFactNeighborX="-16356" custLinFactNeighborY="37922">
        <dgm:presLayoutVars>
          <dgm:bulletEnabled val="1"/>
        </dgm:presLayoutVars>
      </dgm:prSet>
      <dgm:spPr/>
    </dgm:pt>
    <dgm:pt modelId="{12FC5F07-097A-47BF-9005-EA7E1D9A3E86}" type="pres">
      <dgm:prSet presAssocID="{71301F23-8DB4-400C-A6E7-A169F0C40420}" presName="sibTrans" presStyleLbl="sibTrans2D1" presStyleIdx="1" presStyleCnt="2"/>
      <dgm:spPr/>
    </dgm:pt>
    <dgm:pt modelId="{83AE7EAD-2E9A-4BB6-98C6-47DFE697A79D}" type="pres">
      <dgm:prSet presAssocID="{71301F23-8DB4-400C-A6E7-A169F0C40420}" presName="connTx" presStyleLbl="sibTrans2D1" presStyleIdx="1" presStyleCnt="2"/>
      <dgm:spPr/>
    </dgm:pt>
    <dgm:pt modelId="{93822FB2-2251-4532-A979-5CB4A7508C8B}" type="pres">
      <dgm:prSet presAssocID="{86C57E50-CC49-4A9B-839F-0D2BE27885EB}" presName="composite" presStyleCnt="0"/>
      <dgm:spPr/>
    </dgm:pt>
    <dgm:pt modelId="{36459384-947B-4BA3-8411-F4F1FEE44BAC}" type="pres">
      <dgm:prSet presAssocID="{86C57E50-CC49-4A9B-839F-0D2BE27885EB}" presName="imagSh" presStyleLbl="bgImgPlace1" presStyleIdx="2" presStyleCnt="3" custLinFactNeighborX="-77" custLinFactNeighborY="-16046"/>
      <dgm:spPr>
        <a:blipFill rotWithShape="1">
          <a:blip xmlns:r="http://schemas.openxmlformats.org/officeDocument/2006/relationships" r:embed="rId3"/>
          <a:srcRect/>
          <a:stretch>
            <a:fillRect l="-3000" r="-3000"/>
          </a:stretch>
        </a:blipFill>
      </dgm:spPr>
    </dgm:pt>
    <dgm:pt modelId="{FE464D57-8700-43FF-AF9B-C9A73E621A76}" type="pres">
      <dgm:prSet presAssocID="{86C57E50-CC49-4A9B-839F-0D2BE27885EB}" presName="txNode" presStyleLbl="node1" presStyleIdx="2" presStyleCnt="3" custScaleX="100000" custScaleY="100000" custLinFactNeighborX="-16356" custLinFactNeighborY="37922">
        <dgm:presLayoutVars>
          <dgm:bulletEnabled val="1"/>
        </dgm:presLayoutVars>
      </dgm:prSet>
      <dgm:spPr/>
    </dgm:pt>
  </dgm:ptLst>
  <dgm:cxnLst>
    <dgm:cxn modelId="{EAE7DF0B-D076-490A-9020-C9DBF21F83A7}" type="presOf" srcId="{86C57E50-CC49-4A9B-839F-0D2BE27885EB}" destId="{FE464D57-8700-43FF-AF9B-C9A73E621A76}" srcOrd="0" destOrd="0" presId="urn:microsoft.com/office/officeart/2005/8/layout/hProcess10"/>
    <dgm:cxn modelId="{F9E0061C-F4B2-46C8-8D90-EA08DAF63560}" type="presOf" srcId="{080F577E-D35F-4C0A-A4CD-504712FFFBF4}" destId="{94E74C59-B21F-42D2-B639-35E17B50EFAB}" srcOrd="0" destOrd="0" presId="urn:microsoft.com/office/officeart/2005/8/layout/hProcess10"/>
    <dgm:cxn modelId="{4E431B2D-FB08-469B-B0F8-D043630DCD77}" type="presOf" srcId="{0E5FFC2B-631A-42B5-9167-CDDFCFC031CA}" destId="{2CFDF3A9-2382-40EB-8DE9-BD35BFAB8C35}" srcOrd="0" destOrd="0" presId="urn:microsoft.com/office/officeart/2005/8/layout/hProcess10"/>
    <dgm:cxn modelId="{28FA8C3C-3914-4F52-8679-C5CA0423DF61}" type="presOf" srcId="{DE3281F9-E1C7-477F-BF95-647EFF98570C}" destId="{05C00BA1-E8DC-4F72-A308-81497371A074}" srcOrd="0" destOrd="0" presId="urn:microsoft.com/office/officeart/2005/8/layout/hProcess10"/>
    <dgm:cxn modelId="{52A6895F-C4D0-40AA-AF2F-003C70BDE29C}" type="presOf" srcId="{0E5FFC2B-631A-42B5-9167-CDDFCFC031CA}" destId="{2A52860A-355E-4686-A084-717EA2DDBCE8}" srcOrd="1" destOrd="0" presId="urn:microsoft.com/office/officeart/2005/8/layout/hProcess10"/>
    <dgm:cxn modelId="{C35D0395-802C-4308-9F24-9E4A4D1AB43F}" srcId="{080F577E-D35F-4C0A-A4CD-504712FFFBF4}" destId="{966EBFDF-855B-4220-B5E5-69AF774AA866}" srcOrd="1" destOrd="0" parTransId="{C0CB3B50-FB57-4C2D-96AA-54EE54548CB9}" sibTransId="{71301F23-8DB4-400C-A6E7-A169F0C40420}"/>
    <dgm:cxn modelId="{77291498-BD5B-405B-907E-C8261AD9B3A6}" type="presOf" srcId="{71301F23-8DB4-400C-A6E7-A169F0C40420}" destId="{12FC5F07-097A-47BF-9005-EA7E1D9A3E86}" srcOrd="0" destOrd="0" presId="urn:microsoft.com/office/officeart/2005/8/layout/hProcess10"/>
    <dgm:cxn modelId="{5F6A6299-4A9A-4F36-8317-BFD96E7727B0}" srcId="{080F577E-D35F-4C0A-A4CD-504712FFFBF4}" destId="{86C57E50-CC49-4A9B-839F-0D2BE27885EB}" srcOrd="2" destOrd="0" parTransId="{8A3FCCA3-A682-4C4E-AFFF-C9305C5899D9}" sibTransId="{E17F5182-61E4-4B12-BC7C-EA5A1360886D}"/>
    <dgm:cxn modelId="{41E94AA8-BA23-4CEC-A5A3-6C81FF779902}" type="presOf" srcId="{71301F23-8DB4-400C-A6E7-A169F0C40420}" destId="{83AE7EAD-2E9A-4BB6-98C6-47DFE697A79D}" srcOrd="1" destOrd="0" presId="urn:microsoft.com/office/officeart/2005/8/layout/hProcess10"/>
    <dgm:cxn modelId="{E2046FFD-EA08-4187-A20E-A7143F7B0715}" srcId="{080F577E-D35F-4C0A-A4CD-504712FFFBF4}" destId="{DE3281F9-E1C7-477F-BF95-647EFF98570C}" srcOrd="0" destOrd="0" parTransId="{4381DDBD-48F1-4466-A5C0-C3635B5C2159}" sibTransId="{0E5FFC2B-631A-42B5-9167-CDDFCFC031CA}"/>
    <dgm:cxn modelId="{382111FE-8AFB-4AB6-B992-2C3AB695CF76}" type="presOf" srcId="{966EBFDF-855B-4220-B5E5-69AF774AA866}" destId="{A7FA59E5-F7F1-4255-BBD8-D1A7F8B40BE3}" srcOrd="0" destOrd="0" presId="urn:microsoft.com/office/officeart/2005/8/layout/hProcess10"/>
    <dgm:cxn modelId="{C6D0D1F9-2703-4850-8E3C-B68D9CE6771F}" type="presParOf" srcId="{94E74C59-B21F-42D2-B639-35E17B50EFAB}" destId="{83F261B5-6CA4-4810-9168-1CC14909F010}" srcOrd="0" destOrd="0" presId="urn:microsoft.com/office/officeart/2005/8/layout/hProcess10"/>
    <dgm:cxn modelId="{C806AAC3-8D90-4D7A-BF1E-98A72C804532}" type="presParOf" srcId="{83F261B5-6CA4-4810-9168-1CC14909F010}" destId="{8330B208-97AB-4B14-83D7-0E77C81374A8}" srcOrd="0" destOrd="0" presId="urn:microsoft.com/office/officeart/2005/8/layout/hProcess10"/>
    <dgm:cxn modelId="{B292B177-7147-4F3B-8E74-444B4E67C10E}" type="presParOf" srcId="{83F261B5-6CA4-4810-9168-1CC14909F010}" destId="{05C00BA1-E8DC-4F72-A308-81497371A074}" srcOrd="1" destOrd="0" presId="urn:microsoft.com/office/officeart/2005/8/layout/hProcess10"/>
    <dgm:cxn modelId="{09CE8DA4-F1C0-4E48-8116-A30ED3AD8B9C}" type="presParOf" srcId="{94E74C59-B21F-42D2-B639-35E17B50EFAB}" destId="{2CFDF3A9-2382-40EB-8DE9-BD35BFAB8C35}" srcOrd="1" destOrd="0" presId="urn:microsoft.com/office/officeart/2005/8/layout/hProcess10"/>
    <dgm:cxn modelId="{E091261C-09DD-415B-B382-5330EE1D8953}" type="presParOf" srcId="{2CFDF3A9-2382-40EB-8DE9-BD35BFAB8C35}" destId="{2A52860A-355E-4686-A084-717EA2DDBCE8}" srcOrd="0" destOrd="0" presId="urn:microsoft.com/office/officeart/2005/8/layout/hProcess10"/>
    <dgm:cxn modelId="{E4849FE8-8AB0-490C-BC6D-AEFCC177CDD9}" type="presParOf" srcId="{94E74C59-B21F-42D2-B639-35E17B50EFAB}" destId="{1DA30881-3C88-42FC-80AD-F3100DE19DA2}" srcOrd="2" destOrd="0" presId="urn:microsoft.com/office/officeart/2005/8/layout/hProcess10"/>
    <dgm:cxn modelId="{0459D08E-8B7B-4FFD-AF3E-30B5E23BE645}" type="presParOf" srcId="{1DA30881-3C88-42FC-80AD-F3100DE19DA2}" destId="{F645D498-5123-4240-B1E3-769665142637}" srcOrd="0" destOrd="0" presId="urn:microsoft.com/office/officeart/2005/8/layout/hProcess10"/>
    <dgm:cxn modelId="{DDFC4B71-EF09-4E48-907C-B3A342D244E8}" type="presParOf" srcId="{1DA30881-3C88-42FC-80AD-F3100DE19DA2}" destId="{A7FA59E5-F7F1-4255-BBD8-D1A7F8B40BE3}" srcOrd="1" destOrd="0" presId="urn:microsoft.com/office/officeart/2005/8/layout/hProcess10"/>
    <dgm:cxn modelId="{299B045C-AD48-4622-8055-DDAD299D4F79}" type="presParOf" srcId="{94E74C59-B21F-42D2-B639-35E17B50EFAB}" destId="{12FC5F07-097A-47BF-9005-EA7E1D9A3E86}" srcOrd="3" destOrd="0" presId="urn:microsoft.com/office/officeart/2005/8/layout/hProcess10"/>
    <dgm:cxn modelId="{1E732E2E-E428-4305-8B71-D5844345842F}" type="presParOf" srcId="{12FC5F07-097A-47BF-9005-EA7E1D9A3E86}" destId="{83AE7EAD-2E9A-4BB6-98C6-47DFE697A79D}" srcOrd="0" destOrd="0" presId="urn:microsoft.com/office/officeart/2005/8/layout/hProcess10"/>
    <dgm:cxn modelId="{CD1BB8CE-8CC9-4001-8051-1297E3A22C59}" type="presParOf" srcId="{94E74C59-B21F-42D2-B639-35E17B50EFAB}" destId="{93822FB2-2251-4532-A979-5CB4A7508C8B}" srcOrd="4" destOrd="0" presId="urn:microsoft.com/office/officeart/2005/8/layout/hProcess10"/>
    <dgm:cxn modelId="{687B9946-8FA7-4ACD-B302-E3DEB7BCCE97}" type="presParOf" srcId="{93822FB2-2251-4532-A979-5CB4A7508C8B}" destId="{36459384-947B-4BA3-8411-F4F1FEE44BAC}" srcOrd="0" destOrd="0" presId="urn:microsoft.com/office/officeart/2005/8/layout/hProcess10"/>
    <dgm:cxn modelId="{ED0F7C57-2A7E-468D-9F22-D739E7A0903B}" type="presParOf" srcId="{93822FB2-2251-4532-A979-5CB4A7508C8B}" destId="{FE464D57-8700-43FF-AF9B-C9A73E621A7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FEC9CE-0269-4653-9BF8-B70653E7049A}" type="doc">
      <dgm:prSet loTypeId="urn:microsoft.com/office/officeart/2005/8/layout/target1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PK"/>
        </a:p>
      </dgm:t>
    </dgm:pt>
    <dgm:pt modelId="{E00D58A8-35E3-4E3F-947E-2F83825C7C38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PK" b="1" baseline="0" dirty="0"/>
            <a:t>Uses existing camera infrastructure, reducing costs.</a:t>
          </a:r>
          <a:endParaRPr lang="en-PK" b="1" dirty="0"/>
        </a:p>
      </dgm:t>
    </dgm:pt>
    <dgm:pt modelId="{DEB73B20-E3EC-41F9-A0E4-77161AB912CA}" type="parTrans" cxnId="{CDC4EB6A-6823-427E-8939-0F379C68DA67}">
      <dgm:prSet/>
      <dgm:spPr/>
      <dgm:t>
        <a:bodyPr/>
        <a:lstStyle/>
        <a:p>
          <a:endParaRPr lang="en-PK"/>
        </a:p>
      </dgm:t>
    </dgm:pt>
    <dgm:pt modelId="{65E3D2A0-ED8C-4CAE-8B5F-D74C50505853}" type="sibTrans" cxnId="{CDC4EB6A-6823-427E-8939-0F379C68DA67}">
      <dgm:prSet/>
      <dgm:spPr/>
      <dgm:t>
        <a:bodyPr/>
        <a:lstStyle/>
        <a:p>
          <a:endParaRPr lang="en-PK"/>
        </a:p>
      </dgm:t>
    </dgm:pt>
    <dgm:pt modelId="{FDFD8BCA-5F2F-4BCC-83B6-C8F107C994A1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PK" b="1" baseline="0" dirty="0"/>
            <a:t>Integrates with OpenStreetMaps for dynamic adaptability.</a:t>
          </a:r>
          <a:endParaRPr lang="en-PK" b="1" dirty="0"/>
        </a:p>
      </dgm:t>
    </dgm:pt>
    <dgm:pt modelId="{85BA2F46-AE66-4CF2-954B-A03EF51005CE}" type="parTrans" cxnId="{4C0A0B62-C20B-4F6B-9B34-60E5C696AD8F}">
      <dgm:prSet/>
      <dgm:spPr/>
      <dgm:t>
        <a:bodyPr/>
        <a:lstStyle/>
        <a:p>
          <a:endParaRPr lang="en-PK"/>
        </a:p>
      </dgm:t>
    </dgm:pt>
    <dgm:pt modelId="{D7DF1222-30DB-4361-A53E-DB8F6A8EF946}" type="sibTrans" cxnId="{4C0A0B62-C20B-4F6B-9B34-60E5C696AD8F}">
      <dgm:prSet/>
      <dgm:spPr/>
      <dgm:t>
        <a:bodyPr/>
        <a:lstStyle/>
        <a:p>
          <a:endParaRPr lang="en-PK"/>
        </a:p>
      </dgm:t>
    </dgm:pt>
    <dgm:pt modelId="{1FE0473C-1511-4E32-87D7-AB34EA86183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PK" b="1" baseline="0" dirty="0"/>
            <a:t>Decentralized decision-making for quicker responses.</a:t>
          </a:r>
          <a:endParaRPr lang="en-PK" b="1" dirty="0"/>
        </a:p>
      </dgm:t>
    </dgm:pt>
    <dgm:pt modelId="{3CD76B86-13D5-41A0-BF43-0E2241F0FDF9}" type="parTrans" cxnId="{60D5163F-06F9-43DA-A8AE-CABD498B9A52}">
      <dgm:prSet/>
      <dgm:spPr/>
      <dgm:t>
        <a:bodyPr/>
        <a:lstStyle/>
        <a:p>
          <a:endParaRPr lang="en-PK"/>
        </a:p>
      </dgm:t>
    </dgm:pt>
    <dgm:pt modelId="{9A6DEE05-48C8-4585-A7E2-3EA92EA0D307}" type="sibTrans" cxnId="{60D5163F-06F9-43DA-A8AE-CABD498B9A52}">
      <dgm:prSet/>
      <dgm:spPr/>
      <dgm:t>
        <a:bodyPr/>
        <a:lstStyle/>
        <a:p>
          <a:endParaRPr lang="en-PK"/>
        </a:p>
      </dgm:t>
    </dgm:pt>
    <dgm:pt modelId="{47299669-5ACB-440E-942C-2C166A9465A8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PK" b="1" baseline="0" dirty="0"/>
            <a:t>Scalable to changing city infrastructures.</a:t>
          </a:r>
          <a:endParaRPr lang="en-PK" b="1" dirty="0"/>
        </a:p>
      </dgm:t>
    </dgm:pt>
    <dgm:pt modelId="{814B4639-2FB3-45EE-9B69-5DD94D9FD75D}" type="parTrans" cxnId="{C84FFE2A-D9FF-4F38-A82B-5580D21368B2}">
      <dgm:prSet/>
      <dgm:spPr/>
      <dgm:t>
        <a:bodyPr/>
        <a:lstStyle/>
        <a:p>
          <a:endParaRPr lang="en-PK"/>
        </a:p>
      </dgm:t>
    </dgm:pt>
    <dgm:pt modelId="{2E7F0611-F9A6-4796-B5FA-C2561E00FCE2}" type="sibTrans" cxnId="{C84FFE2A-D9FF-4F38-A82B-5580D21368B2}">
      <dgm:prSet/>
      <dgm:spPr/>
      <dgm:t>
        <a:bodyPr/>
        <a:lstStyle/>
        <a:p>
          <a:endParaRPr lang="en-PK"/>
        </a:p>
      </dgm:t>
    </dgm:pt>
    <dgm:pt modelId="{4A993D06-714C-4E65-BCB4-22CDE02E5D37}" type="pres">
      <dgm:prSet presAssocID="{85FEC9CE-0269-4653-9BF8-B70653E7049A}" presName="composite" presStyleCnt="0">
        <dgm:presLayoutVars>
          <dgm:chMax val="5"/>
          <dgm:dir val="rev"/>
          <dgm:resizeHandles val="exact"/>
        </dgm:presLayoutVars>
      </dgm:prSet>
      <dgm:spPr/>
    </dgm:pt>
    <dgm:pt modelId="{CB099CF9-3EA2-41DD-8598-3AB573C14DB8}" type="pres">
      <dgm:prSet presAssocID="{47299669-5ACB-440E-942C-2C166A9465A8}" presName="circle1" presStyleLbl="lnNode1" presStyleIdx="0" presStyleCnt="4"/>
      <dgm:spPr/>
    </dgm:pt>
    <dgm:pt modelId="{4C0C3E69-A3C9-45D0-A170-94D6AB75CD70}" type="pres">
      <dgm:prSet presAssocID="{47299669-5ACB-440E-942C-2C166A9465A8}" presName="text1" presStyleLbl="revTx" presStyleIdx="0" presStyleCnt="4">
        <dgm:presLayoutVars>
          <dgm:bulletEnabled val="1"/>
        </dgm:presLayoutVars>
      </dgm:prSet>
      <dgm:spPr/>
    </dgm:pt>
    <dgm:pt modelId="{55BB0D80-F7CD-4F29-A40C-8A6C4488DA83}" type="pres">
      <dgm:prSet presAssocID="{47299669-5ACB-440E-942C-2C166A9465A8}" presName="line1" presStyleLbl="callout" presStyleIdx="0" presStyleCnt="8"/>
      <dgm:spPr/>
    </dgm:pt>
    <dgm:pt modelId="{B6D83FA8-1E02-4E15-8D7E-D395A0DA35B5}" type="pres">
      <dgm:prSet presAssocID="{47299669-5ACB-440E-942C-2C166A9465A8}" presName="d1" presStyleLbl="callout" presStyleIdx="1" presStyleCnt="8"/>
      <dgm:spPr/>
    </dgm:pt>
    <dgm:pt modelId="{FC03BDFE-AB3B-44D9-8801-F98F25C168B7}" type="pres">
      <dgm:prSet presAssocID="{E00D58A8-35E3-4E3F-947E-2F83825C7C38}" presName="circle2" presStyleLbl="lnNode1" presStyleIdx="1" presStyleCnt="4"/>
      <dgm:spPr/>
    </dgm:pt>
    <dgm:pt modelId="{FB3D9A47-EDCB-41CA-89CA-49B89669F79E}" type="pres">
      <dgm:prSet presAssocID="{E00D58A8-35E3-4E3F-947E-2F83825C7C38}" presName="text2" presStyleLbl="revTx" presStyleIdx="1" presStyleCnt="4">
        <dgm:presLayoutVars>
          <dgm:bulletEnabled val="1"/>
        </dgm:presLayoutVars>
      </dgm:prSet>
      <dgm:spPr/>
    </dgm:pt>
    <dgm:pt modelId="{D38E5FB9-E068-4634-93F3-119C3D403F9D}" type="pres">
      <dgm:prSet presAssocID="{E00D58A8-35E3-4E3F-947E-2F83825C7C38}" presName="line2" presStyleLbl="callout" presStyleIdx="2" presStyleCnt="8"/>
      <dgm:spPr/>
    </dgm:pt>
    <dgm:pt modelId="{E4272494-ECEC-44DA-AAE0-D4E03DD4F3E7}" type="pres">
      <dgm:prSet presAssocID="{E00D58A8-35E3-4E3F-947E-2F83825C7C38}" presName="d2" presStyleLbl="callout" presStyleIdx="3" presStyleCnt="8"/>
      <dgm:spPr/>
    </dgm:pt>
    <dgm:pt modelId="{9A2AADE6-7C56-4A09-B42E-9F4A3769391D}" type="pres">
      <dgm:prSet presAssocID="{FDFD8BCA-5F2F-4BCC-83B6-C8F107C994A1}" presName="circle3" presStyleLbl="lnNode1" presStyleIdx="2" presStyleCnt="4"/>
      <dgm:spPr/>
    </dgm:pt>
    <dgm:pt modelId="{03885F9A-02FA-4C72-8FE9-6451F02ED9B8}" type="pres">
      <dgm:prSet presAssocID="{FDFD8BCA-5F2F-4BCC-83B6-C8F107C994A1}" presName="text3" presStyleLbl="revTx" presStyleIdx="2" presStyleCnt="4">
        <dgm:presLayoutVars>
          <dgm:bulletEnabled val="1"/>
        </dgm:presLayoutVars>
      </dgm:prSet>
      <dgm:spPr/>
    </dgm:pt>
    <dgm:pt modelId="{C11C247B-E98B-4261-BE06-E8EE56792986}" type="pres">
      <dgm:prSet presAssocID="{FDFD8BCA-5F2F-4BCC-83B6-C8F107C994A1}" presName="line3" presStyleLbl="callout" presStyleIdx="4" presStyleCnt="8"/>
      <dgm:spPr/>
    </dgm:pt>
    <dgm:pt modelId="{B5C5CECC-C6DE-4224-8ADF-E9D4F114A938}" type="pres">
      <dgm:prSet presAssocID="{FDFD8BCA-5F2F-4BCC-83B6-C8F107C994A1}" presName="d3" presStyleLbl="callout" presStyleIdx="5" presStyleCnt="8"/>
      <dgm:spPr/>
    </dgm:pt>
    <dgm:pt modelId="{E91026BB-5D9D-42D6-B8A8-E3E12818F701}" type="pres">
      <dgm:prSet presAssocID="{1FE0473C-1511-4E32-87D7-AB34EA86183C}" presName="circle4" presStyleLbl="lnNode1" presStyleIdx="3" presStyleCnt="4"/>
      <dgm:spPr/>
    </dgm:pt>
    <dgm:pt modelId="{5F341282-AEA2-47CC-9405-01ED024F6C73}" type="pres">
      <dgm:prSet presAssocID="{1FE0473C-1511-4E32-87D7-AB34EA86183C}" presName="text4" presStyleLbl="revTx" presStyleIdx="3" presStyleCnt="4">
        <dgm:presLayoutVars>
          <dgm:bulletEnabled val="1"/>
        </dgm:presLayoutVars>
      </dgm:prSet>
      <dgm:spPr/>
    </dgm:pt>
    <dgm:pt modelId="{0BBB2DA7-C7A2-46FC-8F9B-D2017608F14F}" type="pres">
      <dgm:prSet presAssocID="{1FE0473C-1511-4E32-87D7-AB34EA86183C}" presName="line4" presStyleLbl="callout" presStyleIdx="6" presStyleCnt="8"/>
      <dgm:spPr/>
    </dgm:pt>
    <dgm:pt modelId="{0BE89047-D1FD-4F66-AF39-73F644171E7E}" type="pres">
      <dgm:prSet presAssocID="{1FE0473C-1511-4E32-87D7-AB34EA86183C}" presName="d4" presStyleLbl="callout" presStyleIdx="7" presStyleCnt="8"/>
      <dgm:spPr/>
    </dgm:pt>
  </dgm:ptLst>
  <dgm:cxnLst>
    <dgm:cxn modelId="{A6CC5C0D-2F62-4A34-9027-DFE549D39C1C}" type="presOf" srcId="{FDFD8BCA-5F2F-4BCC-83B6-C8F107C994A1}" destId="{03885F9A-02FA-4C72-8FE9-6451F02ED9B8}" srcOrd="0" destOrd="0" presId="urn:microsoft.com/office/officeart/2005/8/layout/target1"/>
    <dgm:cxn modelId="{C2F91B1F-8462-4D8B-954C-265F9383E02F}" type="presOf" srcId="{1FE0473C-1511-4E32-87D7-AB34EA86183C}" destId="{5F341282-AEA2-47CC-9405-01ED024F6C73}" srcOrd="0" destOrd="0" presId="urn:microsoft.com/office/officeart/2005/8/layout/target1"/>
    <dgm:cxn modelId="{3BDB3D26-DA48-49EA-BE4D-78EFA387C83A}" type="presOf" srcId="{85FEC9CE-0269-4653-9BF8-B70653E7049A}" destId="{4A993D06-714C-4E65-BCB4-22CDE02E5D37}" srcOrd="0" destOrd="0" presId="urn:microsoft.com/office/officeart/2005/8/layout/target1"/>
    <dgm:cxn modelId="{C84FFE2A-D9FF-4F38-A82B-5580D21368B2}" srcId="{85FEC9CE-0269-4653-9BF8-B70653E7049A}" destId="{47299669-5ACB-440E-942C-2C166A9465A8}" srcOrd="0" destOrd="0" parTransId="{814B4639-2FB3-45EE-9B69-5DD94D9FD75D}" sibTransId="{2E7F0611-F9A6-4796-B5FA-C2561E00FCE2}"/>
    <dgm:cxn modelId="{60D5163F-06F9-43DA-A8AE-CABD498B9A52}" srcId="{85FEC9CE-0269-4653-9BF8-B70653E7049A}" destId="{1FE0473C-1511-4E32-87D7-AB34EA86183C}" srcOrd="3" destOrd="0" parTransId="{3CD76B86-13D5-41A0-BF43-0E2241F0FDF9}" sibTransId="{9A6DEE05-48C8-4585-A7E2-3EA92EA0D307}"/>
    <dgm:cxn modelId="{4C0A0B62-C20B-4F6B-9B34-60E5C696AD8F}" srcId="{85FEC9CE-0269-4653-9BF8-B70653E7049A}" destId="{FDFD8BCA-5F2F-4BCC-83B6-C8F107C994A1}" srcOrd="2" destOrd="0" parTransId="{85BA2F46-AE66-4CF2-954B-A03EF51005CE}" sibTransId="{D7DF1222-30DB-4361-A53E-DB8F6A8EF946}"/>
    <dgm:cxn modelId="{CDC4EB6A-6823-427E-8939-0F379C68DA67}" srcId="{85FEC9CE-0269-4653-9BF8-B70653E7049A}" destId="{E00D58A8-35E3-4E3F-947E-2F83825C7C38}" srcOrd="1" destOrd="0" parTransId="{DEB73B20-E3EC-41F9-A0E4-77161AB912CA}" sibTransId="{65E3D2A0-ED8C-4CAE-8B5F-D74C50505853}"/>
    <dgm:cxn modelId="{38BE8A54-9FD2-42A8-AEA9-62B28446FD97}" type="presOf" srcId="{E00D58A8-35E3-4E3F-947E-2F83825C7C38}" destId="{FB3D9A47-EDCB-41CA-89CA-49B89669F79E}" srcOrd="0" destOrd="0" presId="urn:microsoft.com/office/officeart/2005/8/layout/target1"/>
    <dgm:cxn modelId="{0C78B5B4-5885-4A5E-870E-1D5E7C7CDDF0}" type="presOf" srcId="{47299669-5ACB-440E-942C-2C166A9465A8}" destId="{4C0C3E69-A3C9-45D0-A170-94D6AB75CD70}" srcOrd="0" destOrd="0" presId="urn:microsoft.com/office/officeart/2005/8/layout/target1"/>
    <dgm:cxn modelId="{3E16E1ED-A34F-4AFF-B723-8AF165F22F6E}" type="presParOf" srcId="{4A993D06-714C-4E65-BCB4-22CDE02E5D37}" destId="{CB099CF9-3EA2-41DD-8598-3AB573C14DB8}" srcOrd="0" destOrd="0" presId="urn:microsoft.com/office/officeart/2005/8/layout/target1"/>
    <dgm:cxn modelId="{15952823-F581-4E2A-B65D-908B5DFC406B}" type="presParOf" srcId="{4A993D06-714C-4E65-BCB4-22CDE02E5D37}" destId="{4C0C3E69-A3C9-45D0-A170-94D6AB75CD70}" srcOrd="1" destOrd="0" presId="urn:microsoft.com/office/officeart/2005/8/layout/target1"/>
    <dgm:cxn modelId="{505FF15E-DC45-45F2-B3B9-854D1F076ABF}" type="presParOf" srcId="{4A993D06-714C-4E65-BCB4-22CDE02E5D37}" destId="{55BB0D80-F7CD-4F29-A40C-8A6C4488DA83}" srcOrd="2" destOrd="0" presId="urn:microsoft.com/office/officeart/2005/8/layout/target1"/>
    <dgm:cxn modelId="{83208564-F59F-490F-828E-F0D47862F01C}" type="presParOf" srcId="{4A993D06-714C-4E65-BCB4-22CDE02E5D37}" destId="{B6D83FA8-1E02-4E15-8D7E-D395A0DA35B5}" srcOrd="3" destOrd="0" presId="urn:microsoft.com/office/officeart/2005/8/layout/target1"/>
    <dgm:cxn modelId="{3BEC0E69-81FB-4756-8955-9ADCF3A7A93A}" type="presParOf" srcId="{4A993D06-714C-4E65-BCB4-22CDE02E5D37}" destId="{FC03BDFE-AB3B-44D9-8801-F98F25C168B7}" srcOrd="4" destOrd="0" presId="urn:microsoft.com/office/officeart/2005/8/layout/target1"/>
    <dgm:cxn modelId="{3FDA1960-E554-497C-85F8-3C43012E1961}" type="presParOf" srcId="{4A993D06-714C-4E65-BCB4-22CDE02E5D37}" destId="{FB3D9A47-EDCB-41CA-89CA-49B89669F79E}" srcOrd="5" destOrd="0" presId="urn:microsoft.com/office/officeart/2005/8/layout/target1"/>
    <dgm:cxn modelId="{739326E3-1D11-4B27-ADCB-8C221137FD04}" type="presParOf" srcId="{4A993D06-714C-4E65-BCB4-22CDE02E5D37}" destId="{D38E5FB9-E068-4634-93F3-119C3D403F9D}" srcOrd="6" destOrd="0" presId="urn:microsoft.com/office/officeart/2005/8/layout/target1"/>
    <dgm:cxn modelId="{6C20210C-CC3F-450F-9D8E-EE258B7B69D5}" type="presParOf" srcId="{4A993D06-714C-4E65-BCB4-22CDE02E5D37}" destId="{E4272494-ECEC-44DA-AAE0-D4E03DD4F3E7}" srcOrd="7" destOrd="0" presId="urn:microsoft.com/office/officeart/2005/8/layout/target1"/>
    <dgm:cxn modelId="{A711C392-953D-4015-AD86-C8B24750CC56}" type="presParOf" srcId="{4A993D06-714C-4E65-BCB4-22CDE02E5D37}" destId="{9A2AADE6-7C56-4A09-B42E-9F4A3769391D}" srcOrd="8" destOrd="0" presId="urn:microsoft.com/office/officeart/2005/8/layout/target1"/>
    <dgm:cxn modelId="{56EB045E-E0CF-4403-A636-F4E0C4CF2A40}" type="presParOf" srcId="{4A993D06-714C-4E65-BCB4-22CDE02E5D37}" destId="{03885F9A-02FA-4C72-8FE9-6451F02ED9B8}" srcOrd="9" destOrd="0" presId="urn:microsoft.com/office/officeart/2005/8/layout/target1"/>
    <dgm:cxn modelId="{880CF905-7943-4064-8020-159C2C241494}" type="presParOf" srcId="{4A993D06-714C-4E65-BCB4-22CDE02E5D37}" destId="{C11C247B-E98B-4261-BE06-E8EE56792986}" srcOrd="10" destOrd="0" presId="urn:microsoft.com/office/officeart/2005/8/layout/target1"/>
    <dgm:cxn modelId="{C0D99D53-49B5-4A3C-874E-7F3DDFF2B88E}" type="presParOf" srcId="{4A993D06-714C-4E65-BCB4-22CDE02E5D37}" destId="{B5C5CECC-C6DE-4224-8ADF-E9D4F114A938}" srcOrd="11" destOrd="0" presId="urn:microsoft.com/office/officeart/2005/8/layout/target1"/>
    <dgm:cxn modelId="{F024DD6C-2B3D-4E91-B789-624C208FD017}" type="presParOf" srcId="{4A993D06-714C-4E65-BCB4-22CDE02E5D37}" destId="{E91026BB-5D9D-42D6-B8A8-E3E12818F701}" srcOrd="12" destOrd="0" presId="urn:microsoft.com/office/officeart/2005/8/layout/target1"/>
    <dgm:cxn modelId="{A71BBB2B-79DE-4284-9A8C-86341F7ED0CB}" type="presParOf" srcId="{4A993D06-714C-4E65-BCB4-22CDE02E5D37}" destId="{5F341282-AEA2-47CC-9405-01ED024F6C73}" srcOrd="13" destOrd="0" presId="urn:microsoft.com/office/officeart/2005/8/layout/target1"/>
    <dgm:cxn modelId="{AD691EBA-BE70-4725-A0FF-8846CC75A481}" type="presParOf" srcId="{4A993D06-714C-4E65-BCB4-22CDE02E5D37}" destId="{0BBB2DA7-C7A2-46FC-8F9B-D2017608F14F}" srcOrd="14" destOrd="0" presId="urn:microsoft.com/office/officeart/2005/8/layout/target1"/>
    <dgm:cxn modelId="{99A2E973-38CB-4089-B33D-998164404156}" type="presParOf" srcId="{4A993D06-714C-4E65-BCB4-22CDE02E5D37}" destId="{0BE89047-D1FD-4F66-AF39-73F644171E7E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04ABDD-2FF4-4E05-A944-2F2571A68BF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3F3505AC-6768-48A5-8889-8D4455F889A6}">
      <dgm:prSet/>
      <dgm:spPr/>
      <dgm:t>
        <a:bodyPr/>
        <a:lstStyle/>
        <a:p>
          <a:r>
            <a:rPr lang="en-GB" baseline="0"/>
            <a:t>Leverages existing infrastructure for low-cost deployment.</a:t>
          </a:r>
          <a:endParaRPr lang="en-PK"/>
        </a:p>
      </dgm:t>
    </dgm:pt>
    <dgm:pt modelId="{983118BD-513A-4F96-8442-B4165D5E4B7A}" type="parTrans" cxnId="{541F46E7-9721-40EB-8D73-9013EAE6F699}">
      <dgm:prSet/>
      <dgm:spPr/>
      <dgm:t>
        <a:bodyPr/>
        <a:lstStyle/>
        <a:p>
          <a:endParaRPr lang="en-PK"/>
        </a:p>
      </dgm:t>
    </dgm:pt>
    <dgm:pt modelId="{5F85E6BD-8868-4581-BC9C-B4A93F678D87}" type="sibTrans" cxnId="{541F46E7-9721-40EB-8D73-9013EAE6F699}">
      <dgm:prSet/>
      <dgm:spPr/>
      <dgm:t>
        <a:bodyPr/>
        <a:lstStyle/>
        <a:p>
          <a:endParaRPr lang="en-PK"/>
        </a:p>
      </dgm:t>
    </dgm:pt>
    <dgm:pt modelId="{577797EF-B0B1-4170-A084-C60FB18CD933}">
      <dgm:prSet/>
      <dgm:spPr/>
      <dgm:t>
        <a:bodyPr/>
        <a:lstStyle/>
        <a:p>
          <a:r>
            <a:rPr lang="en-GB" baseline="0"/>
            <a:t>Fallback mechanisms ensure reliability in failures.</a:t>
          </a:r>
          <a:endParaRPr lang="en-PK"/>
        </a:p>
      </dgm:t>
    </dgm:pt>
    <dgm:pt modelId="{B0067B22-98A9-4955-9427-5643E427B549}" type="parTrans" cxnId="{58BCAF6E-2611-46D3-B79D-FE052AF6081E}">
      <dgm:prSet/>
      <dgm:spPr/>
      <dgm:t>
        <a:bodyPr/>
        <a:lstStyle/>
        <a:p>
          <a:endParaRPr lang="en-PK"/>
        </a:p>
      </dgm:t>
    </dgm:pt>
    <dgm:pt modelId="{108EB6A5-A105-4C09-8622-F32758A7EA54}" type="sibTrans" cxnId="{58BCAF6E-2611-46D3-B79D-FE052AF6081E}">
      <dgm:prSet/>
      <dgm:spPr/>
      <dgm:t>
        <a:bodyPr/>
        <a:lstStyle/>
        <a:p>
          <a:endParaRPr lang="en-PK"/>
        </a:p>
      </dgm:t>
    </dgm:pt>
    <dgm:pt modelId="{3D38949D-8400-4954-AE3A-F2B78D66D998}">
      <dgm:prSet/>
      <dgm:spPr/>
      <dgm:t>
        <a:bodyPr/>
        <a:lstStyle/>
        <a:p>
          <a:r>
            <a:rPr lang="en-GB" baseline="0"/>
            <a:t>Supports 24/7 operations in all conditions.</a:t>
          </a:r>
          <a:endParaRPr lang="en-PK"/>
        </a:p>
      </dgm:t>
    </dgm:pt>
    <dgm:pt modelId="{58E9D0FC-E85E-4B39-A86B-8B6B2D321ECD}" type="parTrans" cxnId="{2E005CA8-2596-425C-8D83-FB1001D4CF1B}">
      <dgm:prSet/>
      <dgm:spPr/>
      <dgm:t>
        <a:bodyPr/>
        <a:lstStyle/>
        <a:p>
          <a:endParaRPr lang="en-PK"/>
        </a:p>
      </dgm:t>
    </dgm:pt>
    <dgm:pt modelId="{6E665B4F-4A5A-4E14-9588-806F72E9B5B5}" type="sibTrans" cxnId="{2E005CA8-2596-425C-8D83-FB1001D4CF1B}">
      <dgm:prSet/>
      <dgm:spPr/>
      <dgm:t>
        <a:bodyPr/>
        <a:lstStyle/>
        <a:p>
          <a:endParaRPr lang="en-PK"/>
        </a:p>
      </dgm:t>
    </dgm:pt>
    <dgm:pt modelId="{32B34A37-62B3-4A98-8455-D1A33AB2AC27}">
      <dgm:prSet/>
      <dgm:spPr/>
      <dgm:t>
        <a:bodyPr/>
        <a:lstStyle/>
        <a:p>
          <a:r>
            <a:rPr lang="en-GB" baseline="0"/>
            <a:t>Aligns with business logic and practical needs.</a:t>
          </a:r>
          <a:endParaRPr lang="en-PK"/>
        </a:p>
      </dgm:t>
    </dgm:pt>
    <dgm:pt modelId="{83195753-B1C5-401C-B760-A990240665B7}" type="parTrans" cxnId="{CBC8AC4F-5953-47AD-94A4-2D63FE178D86}">
      <dgm:prSet/>
      <dgm:spPr/>
      <dgm:t>
        <a:bodyPr/>
        <a:lstStyle/>
        <a:p>
          <a:endParaRPr lang="en-PK"/>
        </a:p>
      </dgm:t>
    </dgm:pt>
    <dgm:pt modelId="{6D30847E-F150-42AF-A662-651D5D93FFF2}" type="sibTrans" cxnId="{CBC8AC4F-5953-47AD-94A4-2D63FE178D86}">
      <dgm:prSet/>
      <dgm:spPr/>
      <dgm:t>
        <a:bodyPr/>
        <a:lstStyle/>
        <a:p>
          <a:endParaRPr lang="en-PK"/>
        </a:p>
      </dgm:t>
    </dgm:pt>
    <dgm:pt modelId="{E1A5C8ED-CE32-489D-9FDB-5082063DD37B}" type="pres">
      <dgm:prSet presAssocID="{1604ABDD-2FF4-4E05-A944-2F2571A68BFB}" presName="compositeShape" presStyleCnt="0">
        <dgm:presLayoutVars>
          <dgm:dir/>
          <dgm:resizeHandles/>
        </dgm:presLayoutVars>
      </dgm:prSet>
      <dgm:spPr/>
    </dgm:pt>
    <dgm:pt modelId="{919C7FFB-2DC7-4155-9972-B2DC427C2867}" type="pres">
      <dgm:prSet presAssocID="{1604ABDD-2FF4-4E05-A944-2F2571A68BFB}" presName="pyramid" presStyleLbl="node1" presStyleIdx="0" presStyleCnt="1"/>
      <dgm:spPr/>
    </dgm:pt>
    <dgm:pt modelId="{4BA61789-74E1-4C35-92C4-5B8AB91DEF91}" type="pres">
      <dgm:prSet presAssocID="{1604ABDD-2FF4-4E05-A944-2F2571A68BFB}" presName="theList" presStyleCnt="0"/>
      <dgm:spPr/>
    </dgm:pt>
    <dgm:pt modelId="{75894A3C-8F36-4FC4-BD06-386C1FADAB99}" type="pres">
      <dgm:prSet presAssocID="{3F3505AC-6768-48A5-8889-8D4455F889A6}" presName="aNode" presStyleLbl="fgAcc1" presStyleIdx="0" presStyleCnt="4">
        <dgm:presLayoutVars>
          <dgm:bulletEnabled val="1"/>
        </dgm:presLayoutVars>
      </dgm:prSet>
      <dgm:spPr/>
    </dgm:pt>
    <dgm:pt modelId="{031F6CB7-6374-4B4B-8153-9572BC3B40D1}" type="pres">
      <dgm:prSet presAssocID="{3F3505AC-6768-48A5-8889-8D4455F889A6}" presName="aSpace" presStyleCnt="0"/>
      <dgm:spPr/>
    </dgm:pt>
    <dgm:pt modelId="{17985C7C-01C9-48CF-909E-1136467ABE7E}" type="pres">
      <dgm:prSet presAssocID="{577797EF-B0B1-4170-A084-C60FB18CD933}" presName="aNode" presStyleLbl="fgAcc1" presStyleIdx="1" presStyleCnt="4">
        <dgm:presLayoutVars>
          <dgm:bulletEnabled val="1"/>
        </dgm:presLayoutVars>
      </dgm:prSet>
      <dgm:spPr/>
    </dgm:pt>
    <dgm:pt modelId="{508E2BBB-FB2B-4C7F-B96D-C3075AE9DAD7}" type="pres">
      <dgm:prSet presAssocID="{577797EF-B0B1-4170-A084-C60FB18CD933}" presName="aSpace" presStyleCnt="0"/>
      <dgm:spPr/>
    </dgm:pt>
    <dgm:pt modelId="{0988013E-C87E-42A5-8412-A3DB7DDCC57E}" type="pres">
      <dgm:prSet presAssocID="{3D38949D-8400-4954-AE3A-F2B78D66D998}" presName="aNode" presStyleLbl="fgAcc1" presStyleIdx="2" presStyleCnt="4">
        <dgm:presLayoutVars>
          <dgm:bulletEnabled val="1"/>
        </dgm:presLayoutVars>
      </dgm:prSet>
      <dgm:spPr/>
    </dgm:pt>
    <dgm:pt modelId="{5943DE3E-BF0B-4650-BD20-EF76D9CB1744}" type="pres">
      <dgm:prSet presAssocID="{3D38949D-8400-4954-AE3A-F2B78D66D998}" presName="aSpace" presStyleCnt="0"/>
      <dgm:spPr/>
    </dgm:pt>
    <dgm:pt modelId="{73E5402B-A689-46F2-A4A5-21A4FFF3E24D}" type="pres">
      <dgm:prSet presAssocID="{32B34A37-62B3-4A98-8455-D1A33AB2AC27}" presName="aNode" presStyleLbl="fgAcc1" presStyleIdx="3" presStyleCnt="4">
        <dgm:presLayoutVars>
          <dgm:bulletEnabled val="1"/>
        </dgm:presLayoutVars>
      </dgm:prSet>
      <dgm:spPr/>
    </dgm:pt>
    <dgm:pt modelId="{E3C0B3A2-FF17-4DB3-BE13-7838CE3939C9}" type="pres">
      <dgm:prSet presAssocID="{32B34A37-62B3-4A98-8455-D1A33AB2AC27}" presName="aSpace" presStyleCnt="0"/>
      <dgm:spPr/>
    </dgm:pt>
  </dgm:ptLst>
  <dgm:cxnLst>
    <dgm:cxn modelId="{DCFB8420-0BCB-466E-B6E0-575B1ABF7C18}" type="presOf" srcId="{32B34A37-62B3-4A98-8455-D1A33AB2AC27}" destId="{73E5402B-A689-46F2-A4A5-21A4FFF3E24D}" srcOrd="0" destOrd="0" presId="urn:microsoft.com/office/officeart/2005/8/layout/pyramid2"/>
    <dgm:cxn modelId="{71001B49-E0E3-4219-8800-69F942DEDB4A}" type="presOf" srcId="{577797EF-B0B1-4170-A084-C60FB18CD933}" destId="{17985C7C-01C9-48CF-909E-1136467ABE7E}" srcOrd="0" destOrd="0" presId="urn:microsoft.com/office/officeart/2005/8/layout/pyramid2"/>
    <dgm:cxn modelId="{4F381D4E-DEFE-4D5B-A893-E1C6153B2F92}" type="presOf" srcId="{3F3505AC-6768-48A5-8889-8D4455F889A6}" destId="{75894A3C-8F36-4FC4-BD06-386C1FADAB99}" srcOrd="0" destOrd="0" presId="urn:microsoft.com/office/officeart/2005/8/layout/pyramid2"/>
    <dgm:cxn modelId="{58BCAF6E-2611-46D3-B79D-FE052AF6081E}" srcId="{1604ABDD-2FF4-4E05-A944-2F2571A68BFB}" destId="{577797EF-B0B1-4170-A084-C60FB18CD933}" srcOrd="1" destOrd="0" parTransId="{B0067B22-98A9-4955-9427-5643E427B549}" sibTransId="{108EB6A5-A105-4C09-8622-F32758A7EA54}"/>
    <dgm:cxn modelId="{CBC8AC4F-5953-47AD-94A4-2D63FE178D86}" srcId="{1604ABDD-2FF4-4E05-A944-2F2571A68BFB}" destId="{32B34A37-62B3-4A98-8455-D1A33AB2AC27}" srcOrd="3" destOrd="0" parTransId="{83195753-B1C5-401C-B760-A990240665B7}" sibTransId="{6D30847E-F150-42AF-A662-651D5D93FFF2}"/>
    <dgm:cxn modelId="{2E005CA8-2596-425C-8D83-FB1001D4CF1B}" srcId="{1604ABDD-2FF4-4E05-A944-2F2571A68BFB}" destId="{3D38949D-8400-4954-AE3A-F2B78D66D998}" srcOrd="2" destOrd="0" parTransId="{58E9D0FC-E85E-4B39-A86B-8B6B2D321ECD}" sibTransId="{6E665B4F-4A5A-4E14-9588-806F72E9B5B5}"/>
    <dgm:cxn modelId="{541F46E7-9721-40EB-8D73-9013EAE6F699}" srcId="{1604ABDD-2FF4-4E05-A944-2F2571A68BFB}" destId="{3F3505AC-6768-48A5-8889-8D4455F889A6}" srcOrd="0" destOrd="0" parTransId="{983118BD-513A-4F96-8442-B4165D5E4B7A}" sibTransId="{5F85E6BD-8868-4581-BC9C-B4A93F678D87}"/>
    <dgm:cxn modelId="{EA0BF7EA-3667-404C-BFBB-10AA14C4483D}" type="presOf" srcId="{1604ABDD-2FF4-4E05-A944-2F2571A68BFB}" destId="{E1A5C8ED-CE32-489D-9FDB-5082063DD37B}" srcOrd="0" destOrd="0" presId="urn:microsoft.com/office/officeart/2005/8/layout/pyramid2"/>
    <dgm:cxn modelId="{2388F1F8-4B3F-47AE-AAD7-88947341DA46}" type="presOf" srcId="{3D38949D-8400-4954-AE3A-F2B78D66D998}" destId="{0988013E-C87E-42A5-8412-A3DB7DDCC57E}" srcOrd="0" destOrd="0" presId="urn:microsoft.com/office/officeart/2005/8/layout/pyramid2"/>
    <dgm:cxn modelId="{5B4BA32E-F2B7-461C-9CE9-2CE1688DC392}" type="presParOf" srcId="{E1A5C8ED-CE32-489D-9FDB-5082063DD37B}" destId="{919C7FFB-2DC7-4155-9972-B2DC427C2867}" srcOrd="0" destOrd="0" presId="urn:microsoft.com/office/officeart/2005/8/layout/pyramid2"/>
    <dgm:cxn modelId="{5315CA87-7482-4CBB-9F68-5110CD853BD2}" type="presParOf" srcId="{E1A5C8ED-CE32-489D-9FDB-5082063DD37B}" destId="{4BA61789-74E1-4C35-92C4-5B8AB91DEF91}" srcOrd="1" destOrd="0" presId="urn:microsoft.com/office/officeart/2005/8/layout/pyramid2"/>
    <dgm:cxn modelId="{E260376D-77DC-4216-8499-8053CC22B467}" type="presParOf" srcId="{4BA61789-74E1-4C35-92C4-5B8AB91DEF91}" destId="{75894A3C-8F36-4FC4-BD06-386C1FADAB99}" srcOrd="0" destOrd="0" presId="urn:microsoft.com/office/officeart/2005/8/layout/pyramid2"/>
    <dgm:cxn modelId="{E7BCE119-28E0-4CEA-835A-02B89EDA6334}" type="presParOf" srcId="{4BA61789-74E1-4C35-92C4-5B8AB91DEF91}" destId="{031F6CB7-6374-4B4B-8153-9572BC3B40D1}" srcOrd="1" destOrd="0" presId="urn:microsoft.com/office/officeart/2005/8/layout/pyramid2"/>
    <dgm:cxn modelId="{E5501C11-7976-4A0E-A706-83F1190A4A48}" type="presParOf" srcId="{4BA61789-74E1-4C35-92C4-5B8AB91DEF91}" destId="{17985C7C-01C9-48CF-909E-1136467ABE7E}" srcOrd="2" destOrd="0" presId="urn:microsoft.com/office/officeart/2005/8/layout/pyramid2"/>
    <dgm:cxn modelId="{8534389D-E6FA-4062-A119-43BBB586E667}" type="presParOf" srcId="{4BA61789-74E1-4C35-92C4-5B8AB91DEF91}" destId="{508E2BBB-FB2B-4C7F-B96D-C3075AE9DAD7}" srcOrd="3" destOrd="0" presId="urn:microsoft.com/office/officeart/2005/8/layout/pyramid2"/>
    <dgm:cxn modelId="{BF8CA8F5-60E2-42F2-B709-4FEA7B5B3A49}" type="presParOf" srcId="{4BA61789-74E1-4C35-92C4-5B8AB91DEF91}" destId="{0988013E-C87E-42A5-8412-A3DB7DDCC57E}" srcOrd="4" destOrd="0" presId="urn:microsoft.com/office/officeart/2005/8/layout/pyramid2"/>
    <dgm:cxn modelId="{3C08E975-4650-4DDF-AEE7-9A6B291E27AD}" type="presParOf" srcId="{4BA61789-74E1-4C35-92C4-5B8AB91DEF91}" destId="{5943DE3E-BF0B-4650-BD20-EF76D9CB1744}" srcOrd="5" destOrd="0" presId="urn:microsoft.com/office/officeart/2005/8/layout/pyramid2"/>
    <dgm:cxn modelId="{D844255F-86AA-419A-A487-3C7CCAB9C8CC}" type="presParOf" srcId="{4BA61789-74E1-4C35-92C4-5B8AB91DEF91}" destId="{73E5402B-A689-46F2-A4A5-21A4FFF3E24D}" srcOrd="6" destOrd="0" presId="urn:microsoft.com/office/officeart/2005/8/layout/pyramid2"/>
    <dgm:cxn modelId="{7488E5F6-48C2-4261-A932-51831A23DEFB}" type="presParOf" srcId="{4BA61789-74E1-4C35-92C4-5B8AB91DEF91}" destId="{E3C0B3A2-FF17-4DB3-BE13-7838CE3939C9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486E06-8E5D-4519-A6C0-0C6F8C364AE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03EB54DC-3311-40CA-8C9E-B5BC2341FB3C}">
      <dgm:prSet/>
      <dgm:spPr/>
      <dgm:t>
        <a:bodyPr/>
        <a:lstStyle/>
        <a:p>
          <a:r>
            <a:rPr lang="en-GB" b="1" baseline="0"/>
            <a:t>Baseline</a:t>
          </a:r>
          <a:endParaRPr lang="en-PK" b="1"/>
        </a:p>
      </dgm:t>
    </dgm:pt>
    <dgm:pt modelId="{697ACA53-FA87-4517-BB4D-A387793599C4}" type="parTrans" cxnId="{B5DDE64C-51EA-4406-9CC6-44568314DC59}">
      <dgm:prSet/>
      <dgm:spPr/>
      <dgm:t>
        <a:bodyPr/>
        <a:lstStyle/>
        <a:p>
          <a:endParaRPr lang="en-PK"/>
        </a:p>
      </dgm:t>
    </dgm:pt>
    <dgm:pt modelId="{E7054ABC-C899-41CA-9BF9-74767495C18A}" type="sibTrans" cxnId="{B5DDE64C-51EA-4406-9CC6-44568314DC59}">
      <dgm:prSet/>
      <dgm:spPr/>
      <dgm:t>
        <a:bodyPr/>
        <a:lstStyle/>
        <a:p>
          <a:endParaRPr lang="en-PK"/>
        </a:p>
      </dgm:t>
    </dgm:pt>
    <dgm:pt modelId="{62333E57-9C43-4325-9AFE-4CF87820A2D2}">
      <dgm:prSet/>
      <dgm:spPr/>
      <dgm:t>
        <a:bodyPr/>
        <a:lstStyle/>
        <a:p>
          <a:r>
            <a:rPr lang="en-GB" b="1" i="1" baseline="0" dirty="0"/>
            <a:t>Existing solutions are expensive and lack scalability for dynamic infrastructures.</a:t>
          </a:r>
          <a:endParaRPr lang="en-PK" b="1" dirty="0"/>
        </a:p>
      </dgm:t>
    </dgm:pt>
    <dgm:pt modelId="{D03C0764-A572-45A0-8D13-D2CE53063E05}" type="parTrans" cxnId="{551CCCEF-D2EA-4E9B-ADF0-019504F873A4}">
      <dgm:prSet/>
      <dgm:spPr/>
      <dgm:t>
        <a:bodyPr/>
        <a:lstStyle/>
        <a:p>
          <a:endParaRPr lang="en-PK"/>
        </a:p>
      </dgm:t>
    </dgm:pt>
    <dgm:pt modelId="{8A1E591F-5E28-4A84-9135-F971BD5382A0}" type="sibTrans" cxnId="{551CCCEF-D2EA-4E9B-ADF0-019504F873A4}">
      <dgm:prSet/>
      <dgm:spPr/>
      <dgm:t>
        <a:bodyPr/>
        <a:lstStyle/>
        <a:p>
          <a:endParaRPr lang="en-PK"/>
        </a:p>
      </dgm:t>
    </dgm:pt>
    <dgm:pt modelId="{B3086EF4-400C-4F41-B484-724542DA986A}">
      <dgm:prSet/>
      <dgm:spPr/>
      <dgm:t>
        <a:bodyPr/>
        <a:lstStyle/>
        <a:p>
          <a:r>
            <a:rPr lang="en-GB" b="1" i="1" baseline="0"/>
            <a:t>Our system leverages existing camera setups, ensuring cost-effective deployment.</a:t>
          </a:r>
          <a:endParaRPr lang="en-PK" b="1"/>
        </a:p>
      </dgm:t>
    </dgm:pt>
    <dgm:pt modelId="{4C255382-E414-46DE-AB5C-0B72BC705AC9}" type="parTrans" cxnId="{92204D37-66BA-4449-A2F8-500123144B9E}">
      <dgm:prSet/>
      <dgm:spPr/>
      <dgm:t>
        <a:bodyPr/>
        <a:lstStyle/>
        <a:p>
          <a:endParaRPr lang="en-PK"/>
        </a:p>
      </dgm:t>
    </dgm:pt>
    <dgm:pt modelId="{D7278670-12BC-4BF9-B237-59BA73AEAD54}" type="sibTrans" cxnId="{92204D37-66BA-4449-A2F8-500123144B9E}">
      <dgm:prSet/>
      <dgm:spPr/>
      <dgm:t>
        <a:bodyPr/>
        <a:lstStyle/>
        <a:p>
          <a:endParaRPr lang="en-PK"/>
        </a:p>
      </dgm:t>
    </dgm:pt>
    <dgm:pt modelId="{DE44C6FD-43C3-48DB-9688-F9B9FFFFCE65}">
      <dgm:prSet/>
      <dgm:spPr/>
      <dgm:t>
        <a:bodyPr/>
        <a:lstStyle/>
        <a:p>
          <a:r>
            <a:rPr lang="en-GB" b="1" baseline="0" dirty="0"/>
            <a:t>Usefulness Threshold</a:t>
          </a:r>
          <a:endParaRPr lang="en-PK" b="1" dirty="0"/>
        </a:p>
      </dgm:t>
    </dgm:pt>
    <dgm:pt modelId="{71FA3839-160C-4B1B-96C7-103635C9C0CC}" type="parTrans" cxnId="{BE1C9E98-A263-4665-B9D4-0B9D352B09A2}">
      <dgm:prSet/>
      <dgm:spPr/>
      <dgm:t>
        <a:bodyPr/>
        <a:lstStyle/>
        <a:p>
          <a:endParaRPr lang="en-PK"/>
        </a:p>
      </dgm:t>
    </dgm:pt>
    <dgm:pt modelId="{CB8570D7-6FA2-4BE9-9355-A16E536F94C0}" type="sibTrans" cxnId="{BE1C9E98-A263-4665-B9D4-0B9D352B09A2}">
      <dgm:prSet/>
      <dgm:spPr/>
      <dgm:t>
        <a:bodyPr/>
        <a:lstStyle/>
        <a:p>
          <a:endParaRPr lang="en-PK"/>
        </a:p>
      </dgm:t>
    </dgm:pt>
    <dgm:pt modelId="{ACC85958-28AB-4168-81B9-D8C6E6AD715C}">
      <dgm:prSet/>
      <dgm:spPr/>
      <dgm:t>
        <a:bodyPr/>
        <a:lstStyle/>
        <a:p>
          <a:r>
            <a:rPr lang="en-GB" b="1" i="1" baseline="0"/>
            <a:t>Fallback system reverts to default timings during unforeseen issues.</a:t>
          </a:r>
          <a:endParaRPr lang="en-PK" b="1"/>
        </a:p>
      </dgm:t>
    </dgm:pt>
    <dgm:pt modelId="{CCF44C16-3819-4207-AF28-A13CC0B0EDC0}" type="parTrans" cxnId="{7ECFC942-4F99-4A8F-A639-E9BF46E1C31B}">
      <dgm:prSet/>
      <dgm:spPr/>
      <dgm:t>
        <a:bodyPr/>
        <a:lstStyle/>
        <a:p>
          <a:endParaRPr lang="en-PK"/>
        </a:p>
      </dgm:t>
    </dgm:pt>
    <dgm:pt modelId="{B460A617-BAA5-4A2F-810F-35CBD9741430}" type="sibTrans" cxnId="{7ECFC942-4F99-4A8F-A639-E9BF46E1C31B}">
      <dgm:prSet/>
      <dgm:spPr/>
      <dgm:t>
        <a:bodyPr/>
        <a:lstStyle/>
        <a:p>
          <a:endParaRPr lang="en-PK"/>
        </a:p>
      </dgm:t>
    </dgm:pt>
    <dgm:pt modelId="{EA11BF91-5E47-4246-98EA-C1BE47AF0AC7}">
      <dgm:prSet/>
      <dgm:spPr/>
      <dgm:t>
        <a:bodyPr/>
        <a:lstStyle/>
        <a:p>
          <a:r>
            <a:rPr lang="en-GB" b="1" i="1" baseline="0"/>
            <a:t>Reliable operation without strict human-scale performance requirements.</a:t>
          </a:r>
          <a:endParaRPr lang="en-PK" b="1"/>
        </a:p>
      </dgm:t>
    </dgm:pt>
    <dgm:pt modelId="{5FB14320-065C-4578-8383-DBFAE1C3D890}" type="parTrans" cxnId="{061EE427-6C3F-4ACB-BD91-22952F44E505}">
      <dgm:prSet/>
      <dgm:spPr/>
      <dgm:t>
        <a:bodyPr/>
        <a:lstStyle/>
        <a:p>
          <a:endParaRPr lang="en-PK"/>
        </a:p>
      </dgm:t>
    </dgm:pt>
    <dgm:pt modelId="{52867D0D-CEEC-42F0-8731-98A4E3B7C524}" type="sibTrans" cxnId="{061EE427-6C3F-4ACB-BD91-22952F44E505}">
      <dgm:prSet/>
      <dgm:spPr/>
      <dgm:t>
        <a:bodyPr/>
        <a:lstStyle/>
        <a:p>
          <a:endParaRPr lang="en-PK"/>
        </a:p>
      </dgm:t>
    </dgm:pt>
    <dgm:pt modelId="{589A59F6-96BB-4548-A6E4-502AD8C2604C}">
      <dgm:prSet/>
      <dgm:spPr/>
      <dgm:t>
        <a:bodyPr/>
        <a:lstStyle/>
        <a:p>
          <a:r>
            <a:rPr lang="en-GB" b="1" baseline="0"/>
            <a:t>False Negatives and False Positives</a:t>
          </a:r>
          <a:endParaRPr lang="en-PK" b="1"/>
        </a:p>
      </dgm:t>
    </dgm:pt>
    <dgm:pt modelId="{ECFE6315-31DC-4231-80B3-F5223CDAE74F}" type="parTrans" cxnId="{EEE93321-D638-4329-9DFA-7ED75759D58E}">
      <dgm:prSet/>
      <dgm:spPr/>
      <dgm:t>
        <a:bodyPr/>
        <a:lstStyle/>
        <a:p>
          <a:endParaRPr lang="en-PK"/>
        </a:p>
      </dgm:t>
    </dgm:pt>
    <dgm:pt modelId="{F716C740-6341-4583-8E9C-D10CAE98F803}" type="sibTrans" cxnId="{EEE93321-D638-4329-9DFA-7ED75759D58E}">
      <dgm:prSet/>
      <dgm:spPr/>
      <dgm:t>
        <a:bodyPr/>
        <a:lstStyle/>
        <a:p>
          <a:endParaRPr lang="en-PK"/>
        </a:p>
      </dgm:t>
    </dgm:pt>
    <dgm:pt modelId="{3CDCFF71-20E8-4839-A508-04870F8A2CC3}">
      <dgm:prSet/>
      <dgm:spPr/>
      <dgm:t>
        <a:bodyPr/>
        <a:lstStyle/>
        <a:p>
          <a:r>
            <a:rPr lang="en-GB" b="1" i="1" baseline="0"/>
            <a:t>Default timers maintain reliability even with detection errors.</a:t>
          </a:r>
          <a:endParaRPr lang="en-PK" b="1"/>
        </a:p>
      </dgm:t>
    </dgm:pt>
    <dgm:pt modelId="{E958F139-30F4-46E7-AB07-3B4EF5A4419A}" type="parTrans" cxnId="{C79FEB9E-C772-4F6B-A62C-53B27DF97969}">
      <dgm:prSet/>
      <dgm:spPr/>
      <dgm:t>
        <a:bodyPr/>
        <a:lstStyle/>
        <a:p>
          <a:endParaRPr lang="en-PK"/>
        </a:p>
      </dgm:t>
    </dgm:pt>
    <dgm:pt modelId="{9C6ABCFC-3CF6-4B03-9415-9B64304EEF59}" type="sibTrans" cxnId="{C79FEB9E-C772-4F6B-A62C-53B27DF97969}">
      <dgm:prSet/>
      <dgm:spPr/>
      <dgm:t>
        <a:bodyPr/>
        <a:lstStyle/>
        <a:p>
          <a:endParaRPr lang="en-PK"/>
        </a:p>
      </dgm:t>
    </dgm:pt>
    <dgm:pt modelId="{7EB95EFE-BE50-43B5-9838-BD7979F7159A}">
      <dgm:prSet/>
      <dgm:spPr/>
      <dgm:t>
        <a:bodyPr/>
        <a:lstStyle/>
        <a:p>
          <a:r>
            <a:rPr lang="en-GB" b="1" i="1" baseline="0" dirty="0"/>
            <a:t>Extra timing adjustments for false positives have minimal impact.</a:t>
          </a:r>
          <a:endParaRPr lang="en-PK" b="1" dirty="0"/>
        </a:p>
      </dgm:t>
    </dgm:pt>
    <dgm:pt modelId="{091C9974-773F-44EE-BBF9-F9427FE19A19}" type="parTrans" cxnId="{2CC2B6AA-F0F4-4228-899F-304AEBC7583B}">
      <dgm:prSet/>
      <dgm:spPr/>
      <dgm:t>
        <a:bodyPr/>
        <a:lstStyle/>
        <a:p>
          <a:endParaRPr lang="en-PK"/>
        </a:p>
      </dgm:t>
    </dgm:pt>
    <dgm:pt modelId="{8CADD6CC-5828-4996-A378-80F29E3EE6FA}" type="sibTrans" cxnId="{2CC2B6AA-F0F4-4228-899F-304AEBC7583B}">
      <dgm:prSet/>
      <dgm:spPr/>
      <dgm:t>
        <a:bodyPr/>
        <a:lstStyle/>
        <a:p>
          <a:endParaRPr lang="en-PK"/>
        </a:p>
      </dgm:t>
    </dgm:pt>
    <dgm:pt modelId="{720C813E-53A5-43B9-8C57-53DE91C46C2B}">
      <dgm:prSet/>
      <dgm:spPr/>
      <dgm:t>
        <a:bodyPr/>
        <a:lstStyle/>
        <a:p>
          <a:r>
            <a:rPr lang="en-GB" b="1" baseline="0"/>
            <a:t>Interpretability</a:t>
          </a:r>
          <a:endParaRPr lang="en-PK" b="1"/>
        </a:p>
      </dgm:t>
    </dgm:pt>
    <dgm:pt modelId="{17B1829F-A001-4CF3-B3BB-B7DF96633FEC}" type="parTrans" cxnId="{03D61334-0EA5-40FE-8AE0-4C1C18FA7249}">
      <dgm:prSet/>
      <dgm:spPr/>
      <dgm:t>
        <a:bodyPr/>
        <a:lstStyle/>
        <a:p>
          <a:endParaRPr lang="en-PK"/>
        </a:p>
      </dgm:t>
    </dgm:pt>
    <dgm:pt modelId="{79F7F0BA-E143-4BA9-9882-D79D9CBB9606}" type="sibTrans" cxnId="{03D61334-0EA5-40FE-8AE0-4C1C18FA7249}">
      <dgm:prSet/>
      <dgm:spPr/>
      <dgm:t>
        <a:bodyPr/>
        <a:lstStyle/>
        <a:p>
          <a:endParaRPr lang="en-PK"/>
        </a:p>
      </dgm:t>
    </dgm:pt>
    <dgm:pt modelId="{997B0911-000A-4024-919D-75D062E149C4}">
      <dgm:prSet/>
      <dgm:spPr/>
      <dgm:t>
        <a:bodyPr/>
        <a:lstStyle/>
        <a:p>
          <a:r>
            <a:rPr lang="en-GB" b="1" i="1" baseline="0"/>
            <a:t>Designed for simplicity and ease of use, even for non-technical users.</a:t>
          </a:r>
          <a:endParaRPr lang="en-PK" b="1"/>
        </a:p>
      </dgm:t>
    </dgm:pt>
    <dgm:pt modelId="{ABB3460B-C1E5-48A3-8F40-F9368AFFD0C0}" type="parTrans" cxnId="{3520FD34-617B-41F5-90CA-324E3FCF8240}">
      <dgm:prSet/>
      <dgm:spPr/>
      <dgm:t>
        <a:bodyPr/>
        <a:lstStyle/>
        <a:p>
          <a:endParaRPr lang="en-PK"/>
        </a:p>
      </dgm:t>
    </dgm:pt>
    <dgm:pt modelId="{38D7BCE7-5883-4C85-88AA-D303252FC7C5}" type="sibTrans" cxnId="{3520FD34-617B-41F5-90CA-324E3FCF8240}">
      <dgm:prSet/>
      <dgm:spPr/>
      <dgm:t>
        <a:bodyPr/>
        <a:lstStyle/>
        <a:p>
          <a:endParaRPr lang="en-PK"/>
        </a:p>
      </dgm:t>
    </dgm:pt>
    <dgm:pt modelId="{AECB933B-954F-470F-B912-2BDE403E0BC3}">
      <dgm:prSet/>
      <dgm:spPr/>
      <dgm:t>
        <a:bodyPr/>
        <a:lstStyle/>
        <a:p>
          <a:r>
            <a:rPr lang="en-GB" b="1" i="1" baseline="0"/>
            <a:t>Hints and popups assist in understanding system functionality.</a:t>
          </a:r>
          <a:endParaRPr lang="en-PK" b="1"/>
        </a:p>
      </dgm:t>
    </dgm:pt>
    <dgm:pt modelId="{F63C3288-336D-46F7-82CB-FF1EDD588151}" type="parTrans" cxnId="{03F49805-EF9C-4D07-A268-B3504C708ED5}">
      <dgm:prSet/>
      <dgm:spPr/>
      <dgm:t>
        <a:bodyPr/>
        <a:lstStyle/>
        <a:p>
          <a:endParaRPr lang="en-PK"/>
        </a:p>
      </dgm:t>
    </dgm:pt>
    <dgm:pt modelId="{C2563C9A-F728-47D3-A963-5AAC4D398CAE}" type="sibTrans" cxnId="{03F49805-EF9C-4D07-A268-B3504C708ED5}">
      <dgm:prSet/>
      <dgm:spPr/>
      <dgm:t>
        <a:bodyPr/>
        <a:lstStyle/>
        <a:p>
          <a:endParaRPr lang="en-PK"/>
        </a:p>
      </dgm:t>
    </dgm:pt>
    <dgm:pt modelId="{3A42B8B6-2EE9-40CE-A731-C6DA2B85DF2C}">
      <dgm:prSet/>
      <dgm:spPr/>
      <dgm:t>
        <a:bodyPr/>
        <a:lstStyle/>
        <a:p>
          <a:r>
            <a:rPr lang="en-GB" b="1" baseline="0"/>
            <a:t>Confidence Measurement</a:t>
          </a:r>
          <a:endParaRPr lang="en-PK" b="1"/>
        </a:p>
      </dgm:t>
    </dgm:pt>
    <dgm:pt modelId="{D47B7DB6-CEFC-4A2A-AABB-6BA32A23C069}" type="parTrans" cxnId="{3A577F5A-3CB7-4D89-BCDD-B4396C28DDE2}">
      <dgm:prSet/>
      <dgm:spPr/>
      <dgm:t>
        <a:bodyPr/>
        <a:lstStyle/>
        <a:p>
          <a:endParaRPr lang="en-PK"/>
        </a:p>
      </dgm:t>
    </dgm:pt>
    <dgm:pt modelId="{441B394B-24C9-40CD-B438-D6D3A68E6A5A}" type="sibTrans" cxnId="{3A577F5A-3CB7-4D89-BCDD-B4396C28DDE2}">
      <dgm:prSet/>
      <dgm:spPr/>
      <dgm:t>
        <a:bodyPr/>
        <a:lstStyle/>
        <a:p>
          <a:endParaRPr lang="en-PK"/>
        </a:p>
      </dgm:t>
    </dgm:pt>
    <dgm:pt modelId="{0315D1A3-7F3C-466A-AF9D-65FF70DD80CD}">
      <dgm:prSet/>
      <dgm:spPr/>
      <dgm:t>
        <a:bodyPr/>
        <a:lstStyle/>
        <a:p>
          <a:r>
            <a:rPr lang="en-GB" b="1" i="1" baseline="0"/>
            <a:t>Relies on vehicle density, reducing the impact of classification errors.</a:t>
          </a:r>
          <a:endParaRPr lang="en-PK" b="1"/>
        </a:p>
      </dgm:t>
    </dgm:pt>
    <dgm:pt modelId="{F6978B0E-CCE5-44FA-932B-82CFCDEE43D7}" type="parTrans" cxnId="{548DEB4B-2A10-4DB7-9774-55E54AD51900}">
      <dgm:prSet/>
      <dgm:spPr/>
      <dgm:t>
        <a:bodyPr/>
        <a:lstStyle/>
        <a:p>
          <a:endParaRPr lang="en-PK"/>
        </a:p>
      </dgm:t>
    </dgm:pt>
    <dgm:pt modelId="{5F48C25E-661E-44B9-A9A6-8E490F70A24D}" type="sibTrans" cxnId="{548DEB4B-2A10-4DB7-9774-55E54AD51900}">
      <dgm:prSet/>
      <dgm:spPr/>
      <dgm:t>
        <a:bodyPr/>
        <a:lstStyle/>
        <a:p>
          <a:endParaRPr lang="en-PK"/>
        </a:p>
      </dgm:t>
    </dgm:pt>
    <dgm:pt modelId="{C5201A87-EBD2-4301-96A2-20CA326C2DE9}">
      <dgm:prSet/>
      <dgm:spPr/>
      <dgm:t>
        <a:bodyPr/>
        <a:lstStyle/>
        <a:p>
          <a:r>
            <a:rPr lang="en-GB" b="1" i="1" baseline="0" dirty="0"/>
            <a:t>Configurable detection areas boost accuracy and reduce side object interference.</a:t>
          </a:r>
          <a:endParaRPr lang="en-PK" b="1" dirty="0"/>
        </a:p>
      </dgm:t>
    </dgm:pt>
    <dgm:pt modelId="{9D2AE2CC-1D45-49A4-B4D5-FFAF2F869666}" type="parTrans" cxnId="{E55EBBDF-C630-46A8-991B-80A5578AAE00}">
      <dgm:prSet/>
      <dgm:spPr/>
      <dgm:t>
        <a:bodyPr/>
        <a:lstStyle/>
        <a:p>
          <a:endParaRPr lang="en-PK"/>
        </a:p>
      </dgm:t>
    </dgm:pt>
    <dgm:pt modelId="{C5C5F41F-65D8-4E33-8E33-6BE7B13E1736}" type="sibTrans" cxnId="{E55EBBDF-C630-46A8-991B-80A5578AAE00}">
      <dgm:prSet/>
      <dgm:spPr/>
      <dgm:t>
        <a:bodyPr/>
        <a:lstStyle/>
        <a:p>
          <a:endParaRPr lang="en-PK"/>
        </a:p>
      </dgm:t>
    </dgm:pt>
    <dgm:pt modelId="{5A6BAF63-0A5C-485C-A91D-008DD5C3CB12}" type="pres">
      <dgm:prSet presAssocID="{52486E06-8E5D-4519-A6C0-0C6F8C364AE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A7BD0B-F81C-4782-B58A-2A9BE13B1199}" type="pres">
      <dgm:prSet presAssocID="{03EB54DC-3311-40CA-8C9E-B5BC2341FB3C}" presName="root" presStyleCnt="0"/>
      <dgm:spPr/>
    </dgm:pt>
    <dgm:pt modelId="{D6F35A18-65BF-401F-9FE8-DD9192BE287E}" type="pres">
      <dgm:prSet presAssocID="{03EB54DC-3311-40CA-8C9E-B5BC2341FB3C}" presName="rootComposite" presStyleCnt="0"/>
      <dgm:spPr/>
    </dgm:pt>
    <dgm:pt modelId="{288CE550-40E2-4318-91E0-C8C8B11557C1}" type="pres">
      <dgm:prSet presAssocID="{03EB54DC-3311-40CA-8C9E-B5BC2341FB3C}" presName="rootText" presStyleLbl="node1" presStyleIdx="0" presStyleCnt="5"/>
      <dgm:spPr/>
    </dgm:pt>
    <dgm:pt modelId="{F0B54595-6923-4FF3-AB89-85C27BF8CA0E}" type="pres">
      <dgm:prSet presAssocID="{03EB54DC-3311-40CA-8C9E-B5BC2341FB3C}" presName="rootConnector" presStyleLbl="node1" presStyleIdx="0" presStyleCnt="5"/>
      <dgm:spPr/>
    </dgm:pt>
    <dgm:pt modelId="{C7D3224A-9DE0-45A6-891F-D15505B2A034}" type="pres">
      <dgm:prSet presAssocID="{03EB54DC-3311-40CA-8C9E-B5BC2341FB3C}" presName="childShape" presStyleCnt="0"/>
      <dgm:spPr/>
    </dgm:pt>
    <dgm:pt modelId="{F55EC81E-8A2A-4376-A83B-2BC1D5C369FD}" type="pres">
      <dgm:prSet presAssocID="{D03C0764-A572-45A0-8D13-D2CE53063E05}" presName="Name13" presStyleLbl="parChTrans1D2" presStyleIdx="0" presStyleCnt="10"/>
      <dgm:spPr/>
    </dgm:pt>
    <dgm:pt modelId="{679D9725-A463-41EE-8CB7-6929FD560666}" type="pres">
      <dgm:prSet presAssocID="{62333E57-9C43-4325-9AFE-4CF87820A2D2}" presName="childText" presStyleLbl="bgAcc1" presStyleIdx="0" presStyleCnt="10">
        <dgm:presLayoutVars>
          <dgm:bulletEnabled val="1"/>
        </dgm:presLayoutVars>
      </dgm:prSet>
      <dgm:spPr/>
    </dgm:pt>
    <dgm:pt modelId="{B5F22754-24F0-4145-AF8C-EBCBCA0EF280}" type="pres">
      <dgm:prSet presAssocID="{4C255382-E414-46DE-AB5C-0B72BC705AC9}" presName="Name13" presStyleLbl="parChTrans1D2" presStyleIdx="1" presStyleCnt="10"/>
      <dgm:spPr/>
    </dgm:pt>
    <dgm:pt modelId="{5DA1CF60-5097-4EB0-AB87-DF671A5BAEF5}" type="pres">
      <dgm:prSet presAssocID="{B3086EF4-400C-4F41-B484-724542DA986A}" presName="childText" presStyleLbl="bgAcc1" presStyleIdx="1" presStyleCnt="10">
        <dgm:presLayoutVars>
          <dgm:bulletEnabled val="1"/>
        </dgm:presLayoutVars>
      </dgm:prSet>
      <dgm:spPr/>
    </dgm:pt>
    <dgm:pt modelId="{A445FED2-3FB7-40FD-9679-639C3A73D2ED}" type="pres">
      <dgm:prSet presAssocID="{DE44C6FD-43C3-48DB-9688-F9B9FFFFCE65}" presName="root" presStyleCnt="0"/>
      <dgm:spPr/>
    </dgm:pt>
    <dgm:pt modelId="{0A9F9BB6-E040-4FAA-B6F0-BE956B47240E}" type="pres">
      <dgm:prSet presAssocID="{DE44C6FD-43C3-48DB-9688-F9B9FFFFCE65}" presName="rootComposite" presStyleCnt="0"/>
      <dgm:spPr/>
    </dgm:pt>
    <dgm:pt modelId="{D981ED25-B64E-410A-B58A-541EA20E3039}" type="pres">
      <dgm:prSet presAssocID="{DE44C6FD-43C3-48DB-9688-F9B9FFFFCE65}" presName="rootText" presStyleLbl="node1" presStyleIdx="1" presStyleCnt="5"/>
      <dgm:spPr/>
    </dgm:pt>
    <dgm:pt modelId="{AC40426A-63F6-4E3D-ACDE-48816F70BF5A}" type="pres">
      <dgm:prSet presAssocID="{DE44C6FD-43C3-48DB-9688-F9B9FFFFCE65}" presName="rootConnector" presStyleLbl="node1" presStyleIdx="1" presStyleCnt="5"/>
      <dgm:spPr/>
    </dgm:pt>
    <dgm:pt modelId="{E09DC2F3-F279-47FA-947E-0EFDABF1748B}" type="pres">
      <dgm:prSet presAssocID="{DE44C6FD-43C3-48DB-9688-F9B9FFFFCE65}" presName="childShape" presStyleCnt="0"/>
      <dgm:spPr/>
    </dgm:pt>
    <dgm:pt modelId="{E2111B31-C8C4-420A-9F6D-CA9CA4A2BB9A}" type="pres">
      <dgm:prSet presAssocID="{CCF44C16-3819-4207-AF28-A13CC0B0EDC0}" presName="Name13" presStyleLbl="parChTrans1D2" presStyleIdx="2" presStyleCnt="10"/>
      <dgm:spPr/>
    </dgm:pt>
    <dgm:pt modelId="{0A956C79-186E-4795-8540-540CF074AB9F}" type="pres">
      <dgm:prSet presAssocID="{ACC85958-28AB-4168-81B9-D8C6E6AD715C}" presName="childText" presStyleLbl="bgAcc1" presStyleIdx="2" presStyleCnt="10">
        <dgm:presLayoutVars>
          <dgm:bulletEnabled val="1"/>
        </dgm:presLayoutVars>
      </dgm:prSet>
      <dgm:spPr/>
    </dgm:pt>
    <dgm:pt modelId="{CD80CC72-B10A-4FF7-9008-5890D09B5BF1}" type="pres">
      <dgm:prSet presAssocID="{5FB14320-065C-4578-8383-DBFAE1C3D890}" presName="Name13" presStyleLbl="parChTrans1D2" presStyleIdx="3" presStyleCnt="10"/>
      <dgm:spPr/>
    </dgm:pt>
    <dgm:pt modelId="{BDF80272-0C22-48CF-A183-342C6B8686B0}" type="pres">
      <dgm:prSet presAssocID="{EA11BF91-5E47-4246-98EA-C1BE47AF0AC7}" presName="childText" presStyleLbl="bgAcc1" presStyleIdx="3" presStyleCnt="10">
        <dgm:presLayoutVars>
          <dgm:bulletEnabled val="1"/>
        </dgm:presLayoutVars>
      </dgm:prSet>
      <dgm:spPr/>
    </dgm:pt>
    <dgm:pt modelId="{85D4DB06-D039-4053-A01E-B6D1221C91DE}" type="pres">
      <dgm:prSet presAssocID="{589A59F6-96BB-4548-A6E4-502AD8C2604C}" presName="root" presStyleCnt="0"/>
      <dgm:spPr/>
    </dgm:pt>
    <dgm:pt modelId="{EA6A5B96-34BD-43D9-BBC9-981BC5445347}" type="pres">
      <dgm:prSet presAssocID="{589A59F6-96BB-4548-A6E4-502AD8C2604C}" presName="rootComposite" presStyleCnt="0"/>
      <dgm:spPr/>
    </dgm:pt>
    <dgm:pt modelId="{DF2295E5-D836-4AE4-B9C2-F39D1E237FBE}" type="pres">
      <dgm:prSet presAssocID="{589A59F6-96BB-4548-A6E4-502AD8C2604C}" presName="rootText" presStyleLbl="node1" presStyleIdx="2" presStyleCnt="5"/>
      <dgm:spPr/>
    </dgm:pt>
    <dgm:pt modelId="{213FC423-600A-4D40-B79F-54348970EF8B}" type="pres">
      <dgm:prSet presAssocID="{589A59F6-96BB-4548-A6E4-502AD8C2604C}" presName="rootConnector" presStyleLbl="node1" presStyleIdx="2" presStyleCnt="5"/>
      <dgm:spPr/>
    </dgm:pt>
    <dgm:pt modelId="{E750EA73-6D82-4D1D-8024-0048101FFD88}" type="pres">
      <dgm:prSet presAssocID="{589A59F6-96BB-4548-A6E4-502AD8C2604C}" presName="childShape" presStyleCnt="0"/>
      <dgm:spPr/>
    </dgm:pt>
    <dgm:pt modelId="{8B52970A-2981-4DC1-9BA9-CEFE9608F8EE}" type="pres">
      <dgm:prSet presAssocID="{E958F139-30F4-46E7-AB07-3B4EF5A4419A}" presName="Name13" presStyleLbl="parChTrans1D2" presStyleIdx="4" presStyleCnt="10"/>
      <dgm:spPr/>
    </dgm:pt>
    <dgm:pt modelId="{FCFDBC7C-8BE5-4FFF-A6B7-1F361925AE80}" type="pres">
      <dgm:prSet presAssocID="{3CDCFF71-20E8-4839-A508-04870F8A2CC3}" presName="childText" presStyleLbl="bgAcc1" presStyleIdx="4" presStyleCnt="10">
        <dgm:presLayoutVars>
          <dgm:bulletEnabled val="1"/>
        </dgm:presLayoutVars>
      </dgm:prSet>
      <dgm:spPr/>
    </dgm:pt>
    <dgm:pt modelId="{37E68E6B-CEB0-44D1-A477-31CE0FCB1A2F}" type="pres">
      <dgm:prSet presAssocID="{091C9974-773F-44EE-BBF9-F9427FE19A19}" presName="Name13" presStyleLbl="parChTrans1D2" presStyleIdx="5" presStyleCnt="10"/>
      <dgm:spPr/>
    </dgm:pt>
    <dgm:pt modelId="{0F67F133-1BB4-4F34-8055-CD31420D5421}" type="pres">
      <dgm:prSet presAssocID="{7EB95EFE-BE50-43B5-9838-BD7979F7159A}" presName="childText" presStyleLbl="bgAcc1" presStyleIdx="5" presStyleCnt="10">
        <dgm:presLayoutVars>
          <dgm:bulletEnabled val="1"/>
        </dgm:presLayoutVars>
      </dgm:prSet>
      <dgm:spPr/>
    </dgm:pt>
    <dgm:pt modelId="{4BBF4DD0-46E3-4FAC-A094-66CD12A50FCF}" type="pres">
      <dgm:prSet presAssocID="{720C813E-53A5-43B9-8C57-53DE91C46C2B}" presName="root" presStyleCnt="0"/>
      <dgm:spPr/>
    </dgm:pt>
    <dgm:pt modelId="{1979AB14-548A-4527-B9B4-88D84BA5E84F}" type="pres">
      <dgm:prSet presAssocID="{720C813E-53A5-43B9-8C57-53DE91C46C2B}" presName="rootComposite" presStyleCnt="0"/>
      <dgm:spPr/>
    </dgm:pt>
    <dgm:pt modelId="{D157C430-0BD3-4590-9295-A5791DDDC634}" type="pres">
      <dgm:prSet presAssocID="{720C813E-53A5-43B9-8C57-53DE91C46C2B}" presName="rootText" presStyleLbl="node1" presStyleIdx="3" presStyleCnt="5"/>
      <dgm:spPr/>
    </dgm:pt>
    <dgm:pt modelId="{7F3E95F7-1007-46B6-BFA6-9D18608504E0}" type="pres">
      <dgm:prSet presAssocID="{720C813E-53A5-43B9-8C57-53DE91C46C2B}" presName="rootConnector" presStyleLbl="node1" presStyleIdx="3" presStyleCnt="5"/>
      <dgm:spPr/>
    </dgm:pt>
    <dgm:pt modelId="{39950895-1FC6-425C-85B0-60E76CE939D5}" type="pres">
      <dgm:prSet presAssocID="{720C813E-53A5-43B9-8C57-53DE91C46C2B}" presName="childShape" presStyleCnt="0"/>
      <dgm:spPr/>
    </dgm:pt>
    <dgm:pt modelId="{73FF049F-AB8B-4CF3-9727-B3556B6F2F19}" type="pres">
      <dgm:prSet presAssocID="{ABB3460B-C1E5-48A3-8F40-F9368AFFD0C0}" presName="Name13" presStyleLbl="parChTrans1D2" presStyleIdx="6" presStyleCnt="10"/>
      <dgm:spPr/>
    </dgm:pt>
    <dgm:pt modelId="{2C5BE1FF-EA31-45A7-9888-62955242F37B}" type="pres">
      <dgm:prSet presAssocID="{997B0911-000A-4024-919D-75D062E149C4}" presName="childText" presStyleLbl="bgAcc1" presStyleIdx="6" presStyleCnt="10">
        <dgm:presLayoutVars>
          <dgm:bulletEnabled val="1"/>
        </dgm:presLayoutVars>
      </dgm:prSet>
      <dgm:spPr/>
    </dgm:pt>
    <dgm:pt modelId="{68311630-73DE-44EE-9FF6-7F586C93C89F}" type="pres">
      <dgm:prSet presAssocID="{F63C3288-336D-46F7-82CB-FF1EDD588151}" presName="Name13" presStyleLbl="parChTrans1D2" presStyleIdx="7" presStyleCnt="10"/>
      <dgm:spPr/>
    </dgm:pt>
    <dgm:pt modelId="{6C0525B4-8AFE-4E79-A24E-E2BC05996DF9}" type="pres">
      <dgm:prSet presAssocID="{AECB933B-954F-470F-B912-2BDE403E0BC3}" presName="childText" presStyleLbl="bgAcc1" presStyleIdx="7" presStyleCnt="10">
        <dgm:presLayoutVars>
          <dgm:bulletEnabled val="1"/>
        </dgm:presLayoutVars>
      </dgm:prSet>
      <dgm:spPr/>
    </dgm:pt>
    <dgm:pt modelId="{B28B792E-AF8C-4D34-B20F-1B1D9383C7EF}" type="pres">
      <dgm:prSet presAssocID="{3A42B8B6-2EE9-40CE-A731-C6DA2B85DF2C}" presName="root" presStyleCnt="0"/>
      <dgm:spPr/>
    </dgm:pt>
    <dgm:pt modelId="{5601739C-D90B-48EF-BC28-D7846ED4D11B}" type="pres">
      <dgm:prSet presAssocID="{3A42B8B6-2EE9-40CE-A731-C6DA2B85DF2C}" presName="rootComposite" presStyleCnt="0"/>
      <dgm:spPr/>
    </dgm:pt>
    <dgm:pt modelId="{C642D233-9837-41BA-9D15-8B4B1114318E}" type="pres">
      <dgm:prSet presAssocID="{3A42B8B6-2EE9-40CE-A731-C6DA2B85DF2C}" presName="rootText" presStyleLbl="node1" presStyleIdx="4" presStyleCnt="5"/>
      <dgm:spPr/>
    </dgm:pt>
    <dgm:pt modelId="{14CDB38D-E25B-4573-A246-B356AAD39337}" type="pres">
      <dgm:prSet presAssocID="{3A42B8B6-2EE9-40CE-A731-C6DA2B85DF2C}" presName="rootConnector" presStyleLbl="node1" presStyleIdx="4" presStyleCnt="5"/>
      <dgm:spPr/>
    </dgm:pt>
    <dgm:pt modelId="{03D8AC38-723F-4728-885B-4602222F4DD7}" type="pres">
      <dgm:prSet presAssocID="{3A42B8B6-2EE9-40CE-A731-C6DA2B85DF2C}" presName="childShape" presStyleCnt="0"/>
      <dgm:spPr/>
    </dgm:pt>
    <dgm:pt modelId="{BF793173-CB04-4932-8771-4BCAE79D5143}" type="pres">
      <dgm:prSet presAssocID="{F6978B0E-CCE5-44FA-932B-82CFCDEE43D7}" presName="Name13" presStyleLbl="parChTrans1D2" presStyleIdx="8" presStyleCnt="10"/>
      <dgm:spPr/>
    </dgm:pt>
    <dgm:pt modelId="{0303CBDF-3446-4C35-94B3-4EED85EB22AB}" type="pres">
      <dgm:prSet presAssocID="{0315D1A3-7F3C-466A-AF9D-65FF70DD80CD}" presName="childText" presStyleLbl="bgAcc1" presStyleIdx="8" presStyleCnt="10">
        <dgm:presLayoutVars>
          <dgm:bulletEnabled val="1"/>
        </dgm:presLayoutVars>
      </dgm:prSet>
      <dgm:spPr/>
    </dgm:pt>
    <dgm:pt modelId="{3B963F35-CA00-4900-B5BC-BB16399694CE}" type="pres">
      <dgm:prSet presAssocID="{9D2AE2CC-1D45-49A4-B4D5-FFAF2F869666}" presName="Name13" presStyleLbl="parChTrans1D2" presStyleIdx="9" presStyleCnt="10"/>
      <dgm:spPr/>
    </dgm:pt>
    <dgm:pt modelId="{1687ACA9-615D-4CAD-B118-303F2EFAD84D}" type="pres">
      <dgm:prSet presAssocID="{C5201A87-EBD2-4301-96A2-20CA326C2DE9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03F49805-EF9C-4D07-A268-B3504C708ED5}" srcId="{720C813E-53A5-43B9-8C57-53DE91C46C2B}" destId="{AECB933B-954F-470F-B912-2BDE403E0BC3}" srcOrd="1" destOrd="0" parTransId="{F63C3288-336D-46F7-82CB-FF1EDD588151}" sibTransId="{C2563C9A-F728-47D3-A963-5AAC4D398CAE}"/>
    <dgm:cxn modelId="{C5A2A008-ED13-43AD-90C1-A5F1C075C6D4}" type="presOf" srcId="{3A42B8B6-2EE9-40CE-A731-C6DA2B85DF2C}" destId="{14CDB38D-E25B-4573-A246-B356AAD39337}" srcOrd="1" destOrd="0" presId="urn:microsoft.com/office/officeart/2005/8/layout/hierarchy3"/>
    <dgm:cxn modelId="{C3BC870A-FE01-424E-9AEA-75DC6309C82F}" type="presOf" srcId="{CCF44C16-3819-4207-AF28-A13CC0B0EDC0}" destId="{E2111B31-C8C4-420A-9F6D-CA9CA4A2BB9A}" srcOrd="0" destOrd="0" presId="urn:microsoft.com/office/officeart/2005/8/layout/hierarchy3"/>
    <dgm:cxn modelId="{9809E40B-AF75-4A3A-AF75-86BE429E3208}" type="presOf" srcId="{AECB933B-954F-470F-B912-2BDE403E0BC3}" destId="{6C0525B4-8AFE-4E79-A24E-E2BC05996DF9}" srcOrd="0" destOrd="0" presId="urn:microsoft.com/office/officeart/2005/8/layout/hierarchy3"/>
    <dgm:cxn modelId="{072BC913-674D-4F95-8149-C52C02108D62}" type="presOf" srcId="{B3086EF4-400C-4F41-B484-724542DA986A}" destId="{5DA1CF60-5097-4EB0-AB87-DF671A5BAEF5}" srcOrd="0" destOrd="0" presId="urn:microsoft.com/office/officeart/2005/8/layout/hierarchy3"/>
    <dgm:cxn modelId="{76179419-C8F9-4669-9076-8A23F3E415F1}" type="presOf" srcId="{997B0911-000A-4024-919D-75D062E149C4}" destId="{2C5BE1FF-EA31-45A7-9888-62955242F37B}" srcOrd="0" destOrd="0" presId="urn:microsoft.com/office/officeart/2005/8/layout/hierarchy3"/>
    <dgm:cxn modelId="{58C0AF19-0224-4276-8022-74770F88D3D7}" type="presOf" srcId="{F6978B0E-CCE5-44FA-932B-82CFCDEE43D7}" destId="{BF793173-CB04-4932-8771-4BCAE79D5143}" srcOrd="0" destOrd="0" presId="urn:microsoft.com/office/officeart/2005/8/layout/hierarchy3"/>
    <dgm:cxn modelId="{0331141E-FE92-40B6-B5D9-13FBFC65D917}" type="presOf" srcId="{091C9974-773F-44EE-BBF9-F9427FE19A19}" destId="{37E68E6B-CEB0-44D1-A477-31CE0FCB1A2F}" srcOrd="0" destOrd="0" presId="urn:microsoft.com/office/officeart/2005/8/layout/hierarchy3"/>
    <dgm:cxn modelId="{EEE93321-D638-4329-9DFA-7ED75759D58E}" srcId="{52486E06-8E5D-4519-A6C0-0C6F8C364AE9}" destId="{589A59F6-96BB-4548-A6E4-502AD8C2604C}" srcOrd="2" destOrd="0" parTransId="{ECFE6315-31DC-4231-80B3-F5223CDAE74F}" sibTransId="{F716C740-6341-4583-8E9C-D10CAE98F803}"/>
    <dgm:cxn modelId="{061EE427-6C3F-4ACB-BD91-22952F44E505}" srcId="{DE44C6FD-43C3-48DB-9688-F9B9FFFFCE65}" destId="{EA11BF91-5E47-4246-98EA-C1BE47AF0AC7}" srcOrd="1" destOrd="0" parTransId="{5FB14320-065C-4578-8383-DBFAE1C3D890}" sibTransId="{52867D0D-CEEC-42F0-8731-98A4E3B7C524}"/>
    <dgm:cxn modelId="{CF0E502A-AFD2-4023-B169-BD4F47EB4F9D}" type="presOf" srcId="{EA11BF91-5E47-4246-98EA-C1BE47AF0AC7}" destId="{BDF80272-0C22-48CF-A183-342C6B8686B0}" srcOrd="0" destOrd="0" presId="urn:microsoft.com/office/officeart/2005/8/layout/hierarchy3"/>
    <dgm:cxn modelId="{AD09DA30-85AC-423C-B8FD-C8134D0808F7}" type="presOf" srcId="{589A59F6-96BB-4548-A6E4-502AD8C2604C}" destId="{DF2295E5-D836-4AE4-B9C2-F39D1E237FBE}" srcOrd="0" destOrd="0" presId="urn:microsoft.com/office/officeart/2005/8/layout/hierarchy3"/>
    <dgm:cxn modelId="{03D61334-0EA5-40FE-8AE0-4C1C18FA7249}" srcId="{52486E06-8E5D-4519-A6C0-0C6F8C364AE9}" destId="{720C813E-53A5-43B9-8C57-53DE91C46C2B}" srcOrd="3" destOrd="0" parTransId="{17B1829F-A001-4CF3-B3BB-B7DF96633FEC}" sibTransId="{79F7F0BA-E143-4BA9-9882-D79D9CBB9606}"/>
    <dgm:cxn modelId="{3520FD34-617B-41F5-90CA-324E3FCF8240}" srcId="{720C813E-53A5-43B9-8C57-53DE91C46C2B}" destId="{997B0911-000A-4024-919D-75D062E149C4}" srcOrd="0" destOrd="0" parTransId="{ABB3460B-C1E5-48A3-8F40-F9368AFFD0C0}" sibTransId="{38D7BCE7-5883-4C85-88AA-D303252FC7C5}"/>
    <dgm:cxn modelId="{92204D37-66BA-4449-A2F8-500123144B9E}" srcId="{03EB54DC-3311-40CA-8C9E-B5BC2341FB3C}" destId="{B3086EF4-400C-4F41-B484-724542DA986A}" srcOrd="1" destOrd="0" parTransId="{4C255382-E414-46DE-AB5C-0B72BC705AC9}" sibTransId="{D7278670-12BC-4BF9-B237-59BA73AEAD54}"/>
    <dgm:cxn modelId="{C28D5739-FEBF-412B-BEEA-F363F0A877CF}" type="presOf" srcId="{ACC85958-28AB-4168-81B9-D8C6E6AD715C}" destId="{0A956C79-186E-4795-8540-540CF074AB9F}" srcOrd="0" destOrd="0" presId="urn:microsoft.com/office/officeart/2005/8/layout/hierarchy3"/>
    <dgm:cxn modelId="{6A40E93B-6F87-4E7E-8735-78FFE033B7D1}" type="presOf" srcId="{03EB54DC-3311-40CA-8C9E-B5BC2341FB3C}" destId="{288CE550-40E2-4318-91E0-C8C8B11557C1}" srcOrd="0" destOrd="0" presId="urn:microsoft.com/office/officeart/2005/8/layout/hierarchy3"/>
    <dgm:cxn modelId="{B337795C-04BB-4704-9488-2203A78CFE0A}" type="presOf" srcId="{ABB3460B-C1E5-48A3-8F40-F9368AFFD0C0}" destId="{73FF049F-AB8B-4CF3-9727-B3556B6F2F19}" srcOrd="0" destOrd="0" presId="urn:microsoft.com/office/officeart/2005/8/layout/hierarchy3"/>
    <dgm:cxn modelId="{57FF8160-52E3-4301-992A-7507E81AE6A8}" type="presOf" srcId="{62333E57-9C43-4325-9AFE-4CF87820A2D2}" destId="{679D9725-A463-41EE-8CB7-6929FD560666}" srcOrd="0" destOrd="0" presId="urn:microsoft.com/office/officeart/2005/8/layout/hierarchy3"/>
    <dgm:cxn modelId="{7ECFC942-4F99-4A8F-A639-E9BF46E1C31B}" srcId="{DE44C6FD-43C3-48DB-9688-F9B9FFFFCE65}" destId="{ACC85958-28AB-4168-81B9-D8C6E6AD715C}" srcOrd="0" destOrd="0" parTransId="{CCF44C16-3819-4207-AF28-A13CC0B0EDC0}" sibTransId="{B460A617-BAA5-4A2F-810F-35CBD9741430}"/>
    <dgm:cxn modelId="{A5068968-CC54-461B-92F3-8B6DB22674EA}" type="presOf" srcId="{F63C3288-336D-46F7-82CB-FF1EDD588151}" destId="{68311630-73DE-44EE-9FF6-7F586C93C89F}" srcOrd="0" destOrd="0" presId="urn:microsoft.com/office/officeart/2005/8/layout/hierarchy3"/>
    <dgm:cxn modelId="{548DEB4B-2A10-4DB7-9774-55E54AD51900}" srcId="{3A42B8B6-2EE9-40CE-A731-C6DA2B85DF2C}" destId="{0315D1A3-7F3C-466A-AF9D-65FF70DD80CD}" srcOrd="0" destOrd="0" parTransId="{F6978B0E-CCE5-44FA-932B-82CFCDEE43D7}" sibTransId="{5F48C25E-661E-44B9-A9A6-8E490F70A24D}"/>
    <dgm:cxn modelId="{B5DDE64C-51EA-4406-9CC6-44568314DC59}" srcId="{52486E06-8E5D-4519-A6C0-0C6F8C364AE9}" destId="{03EB54DC-3311-40CA-8C9E-B5BC2341FB3C}" srcOrd="0" destOrd="0" parTransId="{697ACA53-FA87-4517-BB4D-A387793599C4}" sibTransId="{E7054ABC-C899-41CA-9BF9-74767495C18A}"/>
    <dgm:cxn modelId="{558ABE4F-0A47-4E92-9C44-8F4AF48492A7}" type="presOf" srcId="{7EB95EFE-BE50-43B5-9838-BD7979F7159A}" destId="{0F67F133-1BB4-4F34-8055-CD31420D5421}" srcOrd="0" destOrd="0" presId="urn:microsoft.com/office/officeart/2005/8/layout/hierarchy3"/>
    <dgm:cxn modelId="{818F8C53-EBA4-45B9-9CEA-CE59A00DF622}" type="presOf" srcId="{D03C0764-A572-45A0-8D13-D2CE53063E05}" destId="{F55EC81E-8A2A-4376-A83B-2BC1D5C369FD}" srcOrd="0" destOrd="0" presId="urn:microsoft.com/office/officeart/2005/8/layout/hierarchy3"/>
    <dgm:cxn modelId="{BC09E253-9DB8-4483-B1D4-D283F411E6B3}" type="presOf" srcId="{4C255382-E414-46DE-AB5C-0B72BC705AC9}" destId="{B5F22754-24F0-4145-AF8C-EBCBCA0EF280}" srcOrd="0" destOrd="0" presId="urn:microsoft.com/office/officeart/2005/8/layout/hierarchy3"/>
    <dgm:cxn modelId="{3A577F5A-3CB7-4D89-BCDD-B4396C28DDE2}" srcId="{52486E06-8E5D-4519-A6C0-0C6F8C364AE9}" destId="{3A42B8B6-2EE9-40CE-A731-C6DA2B85DF2C}" srcOrd="4" destOrd="0" parTransId="{D47B7DB6-CEFC-4A2A-AABB-6BA32A23C069}" sibTransId="{441B394B-24C9-40CD-B438-D6D3A68E6A5A}"/>
    <dgm:cxn modelId="{A1994382-FBFC-4ADA-8097-37DA3F5E4F75}" type="presOf" srcId="{E958F139-30F4-46E7-AB07-3B4EF5A4419A}" destId="{8B52970A-2981-4DC1-9BA9-CEFE9608F8EE}" srcOrd="0" destOrd="0" presId="urn:microsoft.com/office/officeart/2005/8/layout/hierarchy3"/>
    <dgm:cxn modelId="{8AEF6183-0D99-4CD4-9BC1-A52C6EE63CD4}" type="presOf" srcId="{DE44C6FD-43C3-48DB-9688-F9B9FFFFCE65}" destId="{D981ED25-B64E-410A-B58A-541EA20E3039}" srcOrd="0" destOrd="0" presId="urn:microsoft.com/office/officeart/2005/8/layout/hierarchy3"/>
    <dgm:cxn modelId="{5F6DA388-32E3-4677-87C6-3C290295907A}" type="presOf" srcId="{DE44C6FD-43C3-48DB-9688-F9B9FFFFCE65}" destId="{AC40426A-63F6-4E3D-ACDE-48816F70BF5A}" srcOrd="1" destOrd="0" presId="urn:microsoft.com/office/officeart/2005/8/layout/hierarchy3"/>
    <dgm:cxn modelId="{BE1C9E98-A263-4665-B9D4-0B9D352B09A2}" srcId="{52486E06-8E5D-4519-A6C0-0C6F8C364AE9}" destId="{DE44C6FD-43C3-48DB-9688-F9B9FFFFCE65}" srcOrd="1" destOrd="0" parTransId="{71FA3839-160C-4B1B-96C7-103635C9C0CC}" sibTransId="{CB8570D7-6FA2-4BE9-9355-A16E536F94C0}"/>
    <dgm:cxn modelId="{C79FEB9E-C772-4F6B-A62C-53B27DF97969}" srcId="{589A59F6-96BB-4548-A6E4-502AD8C2604C}" destId="{3CDCFF71-20E8-4839-A508-04870F8A2CC3}" srcOrd="0" destOrd="0" parTransId="{E958F139-30F4-46E7-AB07-3B4EF5A4419A}" sibTransId="{9C6ABCFC-3CF6-4B03-9415-9B64304EEF59}"/>
    <dgm:cxn modelId="{717938A1-85F5-4344-8969-2010FBD523E2}" type="presOf" srcId="{3CDCFF71-20E8-4839-A508-04870F8A2CC3}" destId="{FCFDBC7C-8BE5-4FFF-A6B7-1F361925AE80}" srcOrd="0" destOrd="0" presId="urn:microsoft.com/office/officeart/2005/8/layout/hierarchy3"/>
    <dgm:cxn modelId="{A0A1FAA4-8FF7-4AAC-B0EB-3ECD71BFD4F1}" type="presOf" srcId="{0315D1A3-7F3C-466A-AF9D-65FF70DD80CD}" destId="{0303CBDF-3446-4C35-94B3-4EED85EB22AB}" srcOrd="0" destOrd="0" presId="urn:microsoft.com/office/officeart/2005/8/layout/hierarchy3"/>
    <dgm:cxn modelId="{C788D4A6-1BEC-4E2D-AB57-51651B2DFE3E}" type="presOf" srcId="{720C813E-53A5-43B9-8C57-53DE91C46C2B}" destId="{7F3E95F7-1007-46B6-BFA6-9D18608504E0}" srcOrd="1" destOrd="0" presId="urn:microsoft.com/office/officeart/2005/8/layout/hierarchy3"/>
    <dgm:cxn modelId="{2CC2B6AA-F0F4-4228-899F-304AEBC7583B}" srcId="{589A59F6-96BB-4548-A6E4-502AD8C2604C}" destId="{7EB95EFE-BE50-43B5-9838-BD7979F7159A}" srcOrd="1" destOrd="0" parTransId="{091C9974-773F-44EE-BBF9-F9427FE19A19}" sibTransId="{8CADD6CC-5828-4996-A378-80F29E3EE6FA}"/>
    <dgm:cxn modelId="{333D1BAE-5518-4F43-85CE-7D96EAEC3BBF}" type="presOf" srcId="{C5201A87-EBD2-4301-96A2-20CA326C2DE9}" destId="{1687ACA9-615D-4CAD-B118-303F2EFAD84D}" srcOrd="0" destOrd="0" presId="urn:microsoft.com/office/officeart/2005/8/layout/hierarchy3"/>
    <dgm:cxn modelId="{0ED1DAB4-D8E4-47BA-9B26-1734BB85B298}" type="presOf" srcId="{5FB14320-065C-4578-8383-DBFAE1C3D890}" destId="{CD80CC72-B10A-4FF7-9008-5890D09B5BF1}" srcOrd="0" destOrd="0" presId="urn:microsoft.com/office/officeart/2005/8/layout/hierarchy3"/>
    <dgm:cxn modelId="{C45467B6-992F-4AB3-8569-8B7DC67FFD2F}" type="presOf" srcId="{03EB54DC-3311-40CA-8C9E-B5BC2341FB3C}" destId="{F0B54595-6923-4FF3-AB89-85C27BF8CA0E}" srcOrd="1" destOrd="0" presId="urn:microsoft.com/office/officeart/2005/8/layout/hierarchy3"/>
    <dgm:cxn modelId="{D4D5D9C5-AEE8-456F-9D63-25D43E350304}" type="presOf" srcId="{3A42B8B6-2EE9-40CE-A731-C6DA2B85DF2C}" destId="{C642D233-9837-41BA-9D15-8B4B1114318E}" srcOrd="0" destOrd="0" presId="urn:microsoft.com/office/officeart/2005/8/layout/hierarchy3"/>
    <dgm:cxn modelId="{F1E044CB-C402-4215-80F7-89CADC108657}" type="presOf" srcId="{52486E06-8E5D-4519-A6C0-0C6F8C364AE9}" destId="{5A6BAF63-0A5C-485C-A91D-008DD5C3CB12}" srcOrd="0" destOrd="0" presId="urn:microsoft.com/office/officeart/2005/8/layout/hierarchy3"/>
    <dgm:cxn modelId="{E55EBBDF-C630-46A8-991B-80A5578AAE00}" srcId="{3A42B8B6-2EE9-40CE-A731-C6DA2B85DF2C}" destId="{C5201A87-EBD2-4301-96A2-20CA326C2DE9}" srcOrd="1" destOrd="0" parTransId="{9D2AE2CC-1D45-49A4-B4D5-FFAF2F869666}" sibTransId="{C5C5F41F-65D8-4E33-8E33-6BE7B13E1736}"/>
    <dgm:cxn modelId="{AE6613E5-ED5B-456C-ABA5-ABEF4F0F9BCA}" type="presOf" srcId="{720C813E-53A5-43B9-8C57-53DE91C46C2B}" destId="{D157C430-0BD3-4590-9295-A5791DDDC634}" srcOrd="0" destOrd="0" presId="urn:microsoft.com/office/officeart/2005/8/layout/hierarchy3"/>
    <dgm:cxn modelId="{9A3E59E9-804B-43C1-B1A6-6D966F9FE9A9}" type="presOf" srcId="{589A59F6-96BB-4548-A6E4-502AD8C2604C}" destId="{213FC423-600A-4D40-B79F-54348970EF8B}" srcOrd="1" destOrd="0" presId="urn:microsoft.com/office/officeart/2005/8/layout/hierarchy3"/>
    <dgm:cxn modelId="{09D706EC-46FA-4333-8C1A-7C6790AE0C4A}" type="presOf" srcId="{9D2AE2CC-1D45-49A4-B4D5-FFAF2F869666}" destId="{3B963F35-CA00-4900-B5BC-BB16399694CE}" srcOrd="0" destOrd="0" presId="urn:microsoft.com/office/officeart/2005/8/layout/hierarchy3"/>
    <dgm:cxn modelId="{551CCCEF-D2EA-4E9B-ADF0-019504F873A4}" srcId="{03EB54DC-3311-40CA-8C9E-B5BC2341FB3C}" destId="{62333E57-9C43-4325-9AFE-4CF87820A2D2}" srcOrd="0" destOrd="0" parTransId="{D03C0764-A572-45A0-8D13-D2CE53063E05}" sibTransId="{8A1E591F-5E28-4A84-9135-F971BD5382A0}"/>
    <dgm:cxn modelId="{8031EB29-D1C5-4010-B3B3-9CA97178ED6F}" type="presParOf" srcId="{5A6BAF63-0A5C-485C-A91D-008DD5C3CB12}" destId="{79A7BD0B-F81C-4782-B58A-2A9BE13B1199}" srcOrd="0" destOrd="0" presId="urn:microsoft.com/office/officeart/2005/8/layout/hierarchy3"/>
    <dgm:cxn modelId="{95C7EE12-F26E-4354-A0F3-EB32E0F89F3E}" type="presParOf" srcId="{79A7BD0B-F81C-4782-B58A-2A9BE13B1199}" destId="{D6F35A18-65BF-401F-9FE8-DD9192BE287E}" srcOrd="0" destOrd="0" presId="urn:microsoft.com/office/officeart/2005/8/layout/hierarchy3"/>
    <dgm:cxn modelId="{91D62C79-3716-4B0A-901D-2CEFE214FE58}" type="presParOf" srcId="{D6F35A18-65BF-401F-9FE8-DD9192BE287E}" destId="{288CE550-40E2-4318-91E0-C8C8B11557C1}" srcOrd="0" destOrd="0" presId="urn:microsoft.com/office/officeart/2005/8/layout/hierarchy3"/>
    <dgm:cxn modelId="{25FDD164-17D6-4026-9F19-D20496D247D9}" type="presParOf" srcId="{D6F35A18-65BF-401F-9FE8-DD9192BE287E}" destId="{F0B54595-6923-4FF3-AB89-85C27BF8CA0E}" srcOrd="1" destOrd="0" presId="urn:microsoft.com/office/officeart/2005/8/layout/hierarchy3"/>
    <dgm:cxn modelId="{7794C1CB-EAC0-40B6-826C-E7F51BA90B21}" type="presParOf" srcId="{79A7BD0B-F81C-4782-B58A-2A9BE13B1199}" destId="{C7D3224A-9DE0-45A6-891F-D15505B2A034}" srcOrd="1" destOrd="0" presId="urn:microsoft.com/office/officeart/2005/8/layout/hierarchy3"/>
    <dgm:cxn modelId="{659464C8-FC26-4D0C-8AEC-4027299D4A55}" type="presParOf" srcId="{C7D3224A-9DE0-45A6-891F-D15505B2A034}" destId="{F55EC81E-8A2A-4376-A83B-2BC1D5C369FD}" srcOrd="0" destOrd="0" presId="urn:microsoft.com/office/officeart/2005/8/layout/hierarchy3"/>
    <dgm:cxn modelId="{202505B4-C10B-4F26-9705-11D239D7ECA2}" type="presParOf" srcId="{C7D3224A-9DE0-45A6-891F-D15505B2A034}" destId="{679D9725-A463-41EE-8CB7-6929FD560666}" srcOrd="1" destOrd="0" presId="urn:microsoft.com/office/officeart/2005/8/layout/hierarchy3"/>
    <dgm:cxn modelId="{2F98EDB6-433C-42F0-9138-E596AF06C760}" type="presParOf" srcId="{C7D3224A-9DE0-45A6-891F-D15505B2A034}" destId="{B5F22754-24F0-4145-AF8C-EBCBCA0EF280}" srcOrd="2" destOrd="0" presId="urn:microsoft.com/office/officeart/2005/8/layout/hierarchy3"/>
    <dgm:cxn modelId="{5A70FB36-BDD1-4DE7-821F-96B74A7320D8}" type="presParOf" srcId="{C7D3224A-9DE0-45A6-891F-D15505B2A034}" destId="{5DA1CF60-5097-4EB0-AB87-DF671A5BAEF5}" srcOrd="3" destOrd="0" presId="urn:microsoft.com/office/officeart/2005/8/layout/hierarchy3"/>
    <dgm:cxn modelId="{2906CF2C-9E43-4497-855E-4888B8772CE1}" type="presParOf" srcId="{5A6BAF63-0A5C-485C-A91D-008DD5C3CB12}" destId="{A445FED2-3FB7-40FD-9679-639C3A73D2ED}" srcOrd="1" destOrd="0" presId="urn:microsoft.com/office/officeart/2005/8/layout/hierarchy3"/>
    <dgm:cxn modelId="{270F98EB-D504-44B2-A59D-92237B467918}" type="presParOf" srcId="{A445FED2-3FB7-40FD-9679-639C3A73D2ED}" destId="{0A9F9BB6-E040-4FAA-B6F0-BE956B47240E}" srcOrd="0" destOrd="0" presId="urn:microsoft.com/office/officeart/2005/8/layout/hierarchy3"/>
    <dgm:cxn modelId="{C873AAE6-F588-40D7-BBFC-549FC1F2719D}" type="presParOf" srcId="{0A9F9BB6-E040-4FAA-B6F0-BE956B47240E}" destId="{D981ED25-B64E-410A-B58A-541EA20E3039}" srcOrd="0" destOrd="0" presId="urn:microsoft.com/office/officeart/2005/8/layout/hierarchy3"/>
    <dgm:cxn modelId="{D8F8D397-E381-4840-B1B6-31AD031A0D2F}" type="presParOf" srcId="{0A9F9BB6-E040-4FAA-B6F0-BE956B47240E}" destId="{AC40426A-63F6-4E3D-ACDE-48816F70BF5A}" srcOrd="1" destOrd="0" presId="urn:microsoft.com/office/officeart/2005/8/layout/hierarchy3"/>
    <dgm:cxn modelId="{42DB2A1A-218C-447A-8060-D0FAA1BB0732}" type="presParOf" srcId="{A445FED2-3FB7-40FD-9679-639C3A73D2ED}" destId="{E09DC2F3-F279-47FA-947E-0EFDABF1748B}" srcOrd="1" destOrd="0" presId="urn:microsoft.com/office/officeart/2005/8/layout/hierarchy3"/>
    <dgm:cxn modelId="{041A6B79-962F-411A-9BE5-30408243592C}" type="presParOf" srcId="{E09DC2F3-F279-47FA-947E-0EFDABF1748B}" destId="{E2111B31-C8C4-420A-9F6D-CA9CA4A2BB9A}" srcOrd="0" destOrd="0" presId="urn:microsoft.com/office/officeart/2005/8/layout/hierarchy3"/>
    <dgm:cxn modelId="{3B5755CF-6AAF-4375-B00F-0E8C67C1156B}" type="presParOf" srcId="{E09DC2F3-F279-47FA-947E-0EFDABF1748B}" destId="{0A956C79-186E-4795-8540-540CF074AB9F}" srcOrd="1" destOrd="0" presId="urn:microsoft.com/office/officeart/2005/8/layout/hierarchy3"/>
    <dgm:cxn modelId="{6CBA84B2-1E8B-43E1-B575-B5AFDD338027}" type="presParOf" srcId="{E09DC2F3-F279-47FA-947E-0EFDABF1748B}" destId="{CD80CC72-B10A-4FF7-9008-5890D09B5BF1}" srcOrd="2" destOrd="0" presId="urn:microsoft.com/office/officeart/2005/8/layout/hierarchy3"/>
    <dgm:cxn modelId="{F906BDFA-00F0-46BE-8D61-2A646A470D3D}" type="presParOf" srcId="{E09DC2F3-F279-47FA-947E-0EFDABF1748B}" destId="{BDF80272-0C22-48CF-A183-342C6B8686B0}" srcOrd="3" destOrd="0" presId="urn:microsoft.com/office/officeart/2005/8/layout/hierarchy3"/>
    <dgm:cxn modelId="{C311DD68-5E01-4372-83F5-DC072764FA48}" type="presParOf" srcId="{5A6BAF63-0A5C-485C-A91D-008DD5C3CB12}" destId="{85D4DB06-D039-4053-A01E-B6D1221C91DE}" srcOrd="2" destOrd="0" presId="urn:microsoft.com/office/officeart/2005/8/layout/hierarchy3"/>
    <dgm:cxn modelId="{804A57D3-0C60-45A0-AEE9-AF87EE96FC83}" type="presParOf" srcId="{85D4DB06-D039-4053-A01E-B6D1221C91DE}" destId="{EA6A5B96-34BD-43D9-BBC9-981BC5445347}" srcOrd="0" destOrd="0" presId="urn:microsoft.com/office/officeart/2005/8/layout/hierarchy3"/>
    <dgm:cxn modelId="{9AC7A0F0-A1C1-4495-BEC6-DEF5A0F43321}" type="presParOf" srcId="{EA6A5B96-34BD-43D9-BBC9-981BC5445347}" destId="{DF2295E5-D836-4AE4-B9C2-F39D1E237FBE}" srcOrd="0" destOrd="0" presId="urn:microsoft.com/office/officeart/2005/8/layout/hierarchy3"/>
    <dgm:cxn modelId="{0B7873E0-2130-465C-A8E1-F82996BB87FF}" type="presParOf" srcId="{EA6A5B96-34BD-43D9-BBC9-981BC5445347}" destId="{213FC423-600A-4D40-B79F-54348970EF8B}" srcOrd="1" destOrd="0" presId="urn:microsoft.com/office/officeart/2005/8/layout/hierarchy3"/>
    <dgm:cxn modelId="{437A94BF-158A-4C59-B614-75E622308454}" type="presParOf" srcId="{85D4DB06-D039-4053-A01E-B6D1221C91DE}" destId="{E750EA73-6D82-4D1D-8024-0048101FFD88}" srcOrd="1" destOrd="0" presId="urn:microsoft.com/office/officeart/2005/8/layout/hierarchy3"/>
    <dgm:cxn modelId="{DB3BCCB4-4F8A-4D23-8484-3308FF28DA04}" type="presParOf" srcId="{E750EA73-6D82-4D1D-8024-0048101FFD88}" destId="{8B52970A-2981-4DC1-9BA9-CEFE9608F8EE}" srcOrd="0" destOrd="0" presId="urn:microsoft.com/office/officeart/2005/8/layout/hierarchy3"/>
    <dgm:cxn modelId="{232E1F8F-7E63-4512-96CE-05BED3E3B589}" type="presParOf" srcId="{E750EA73-6D82-4D1D-8024-0048101FFD88}" destId="{FCFDBC7C-8BE5-4FFF-A6B7-1F361925AE80}" srcOrd="1" destOrd="0" presId="urn:microsoft.com/office/officeart/2005/8/layout/hierarchy3"/>
    <dgm:cxn modelId="{8F6C8FB4-1E56-4723-B0A7-D376695634EF}" type="presParOf" srcId="{E750EA73-6D82-4D1D-8024-0048101FFD88}" destId="{37E68E6B-CEB0-44D1-A477-31CE0FCB1A2F}" srcOrd="2" destOrd="0" presId="urn:microsoft.com/office/officeart/2005/8/layout/hierarchy3"/>
    <dgm:cxn modelId="{717BF805-62A2-4C95-B3D8-73773117535E}" type="presParOf" srcId="{E750EA73-6D82-4D1D-8024-0048101FFD88}" destId="{0F67F133-1BB4-4F34-8055-CD31420D5421}" srcOrd="3" destOrd="0" presId="urn:microsoft.com/office/officeart/2005/8/layout/hierarchy3"/>
    <dgm:cxn modelId="{8BDBF88C-7DD8-4A22-9C81-B1D3336B5AB2}" type="presParOf" srcId="{5A6BAF63-0A5C-485C-A91D-008DD5C3CB12}" destId="{4BBF4DD0-46E3-4FAC-A094-66CD12A50FCF}" srcOrd="3" destOrd="0" presId="urn:microsoft.com/office/officeart/2005/8/layout/hierarchy3"/>
    <dgm:cxn modelId="{925D1762-896C-484A-959F-78B538EBE80E}" type="presParOf" srcId="{4BBF4DD0-46E3-4FAC-A094-66CD12A50FCF}" destId="{1979AB14-548A-4527-B9B4-88D84BA5E84F}" srcOrd="0" destOrd="0" presId="urn:microsoft.com/office/officeart/2005/8/layout/hierarchy3"/>
    <dgm:cxn modelId="{353B20B0-F8F5-4959-AEE4-95B697AF1F30}" type="presParOf" srcId="{1979AB14-548A-4527-B9B4-88D84BA5E84F}" destId="{D157C430-0BD3-4590-9295-A5791DDDC634}" srcOrd="0" destOrd="0" presId="urn:microsoft.com/office/officeart/2005/8/layout/hierarchy3"/>
    <dgm:cxn modelId="{3AC66D67-8139-40C4-A039-9D60411D6089}" type="presParOf" srcId="{1979AB14-548A-4527-B9B4-88D84BA5E84F}" destId="{7F3E95F7-1007-46B6-BFA6-9D18608504E0}" srcOrd="1" destOrd="0" presId="urn:microsoft.com/office/officeart/2005/8/layout/hierarchy3"/>
    <dgm:cxn modelId="{3030177F-B108-41F1-A653-C5684A4BABA1}" type="presParOf" srcId="{4BBF4DD0-46E3-4FAC-A094-66CD12A50FCF}" destId="{39950895-1FC6-425C-85B0-60E76CE939D5}" srcOrd="1" destOrd="0" presId="urn:microsoft.com/office/officeart/2005/8/layout/hierarchy3"/>
    <dgm:cxn modelId="{38D5AC3E-359E-430D-BA69-3860D992F8FE}" type="presParOf" srcId="{39950895-1FC6-425C-85B0-60E76CE939D5}" destId="{73FF049F-AB8B-4CF3-9727-B3556B6F2F19}" srcOrd="0" destOrd="0" presId="urn:microsoft.com/office/officeart/2005/8/layout/hierarchy3"/>
    <dgm:cxn modelId="{34404163-CB44-41BD-A6D8-FB60630760E2}" type="presParOf" srcId="{39950895-1FC6-425C-85B0-60E76CE939D5}" destId="{2C5BE1FF-EA31-45A7-9888-62955242F37B}" srcOrd="1" destOrd="0" presId="urn:microsoft.com/office/officeart/2005/8/layout/hierarchy3"/>
    <dgm:cxn modelId="{B8D9DB5A-BF1E-4B9D-9D10-97414A82342D}" type="presParOf" srcId="{39950895-1FC6-425C-85B0-60E76CE939D5}" destId="{68311630-73DE-44EE-9FF6-7F586C93C89F}" srcOrd="2" destOrd="0" presId="urn:microsoft.com/office/officeart/2005/8/layout/hierarchy3"/>
    <dgm:cxn modelId="{51E5D243-5682-4FFC-9B4F-7ED2DF44D9BE}" type="presParOf" srcId="{39950895-1FC6-425C-85B0-60E76CE939D5}" destId="{6C0525B4-8AFE-4E79-A24E-E2BC05996DF9}" srcOrd="3" destOrd="0" presId="urn:microsoft.com/office/officeart/2005/8/layout/hierarchy3"/>
    <dgm:cxn modelId="{8704B9F9-2DAC-4AB6-8CF7-7B6A6152879A}" type="presParOf" srcId="{5A6BAF63-0A5C-485C-A91D-008DD5C3CB12}" destId="{B28B792E-AF8C-4D34-B20F-1B1D9383C7EF}" srcOrd="4" destOrd="0" presId="urn:microsoft.com/office/officeart/2005/8/layout/hierarchy3"/>
    <dgm:cxn modelId="{B1D25293-CEE0-437E-AA42-437CC6E9CD23}" type="presParOf" srcId="{B28B792E-AF8C-4D34-B20F-1B1D9383C7EF}" destId="{5601739C-D90B-48EF-BC28-D7846ED4D11B}" srcOrd="0" destOrd="0" presId="urn:microsoft.com/office/officeart/2005/8/layout/hierarchy3"/>
    <dgm:cxn modelId="{F461B763-E090-4A22-A80A-8D5177E19276}" type="presParOf" srcId="{5601739C-D90B-48EF-BC28-D7846ED4D11B}" destId="{C642D233-9837-41BA-9D15-8B4B1114318E}" srcOrd="0" destOrd="0" presId="urn:microsoft.com/office/officeart/2005/8/layout/hierarchy3"/>
    <dgm:cxn modelId="{5ED18EB3-5505-4257-9AF1-F09BDFC9B5BC}" type="presParOf" srcId="{5601739C-D90B-48EF-BC28-D7846ED4D11B}" destId="{14CDB38D-E25B-4573-A246-B356AAD39337}" srcOrd="1" destOrd="0" presId="urn:microsoft.com/office/officeart/2005/8/layout/hierarchy3"/>
    <dgm:cxn modelId="{3430084E-AF37-4A00-9430-F1C371F158A1}" type="presParOf" srcId="{B28B792E-AF8C-4D34-B20F-1B1D9383C7EF}" destId="{03D8AC38-723F-4728-885B-4602222F4DD7}" srcOrd="1" destOrd="0" presId="urn:microsoft.com/office/officeart/2005/8/layout/hierarchy3"/>
    <dgm:cxn modelId="{17CEFAD6-4800-49CC-BF41-B044873A1905}" type="presParOf" srcId="{03D8AC38-723F-4728-885B-4602222F4DD7}" destId="{BF793173-CB04-4932-8771-4BCAE79D5143}" srcOrd="0" destOrd="0" presId="urn:microsoft.com/office/officeart/2005/8/layout/hierarchy3"/>
    <dgm:cxn modelId="{7001A263-85D5-487A-81D9-A07C4BA8BE7E}" type="presParOf" srcId="{03D8AC38-723F-4728-885B-4602222F4DD7}" destId="{0303CBDF-3446-4C35-94B3-4EED85EB22AB}" srcOrd="1" destOrd="0" presId="urn:microsoft.com/office/officeart/2005/8/layout/hierarchy3"/>
    <dgm:cxn modelId="{738693ED-2A35-4390-BDF3-2F1827682BA0}" type="presParOf" srcId="{03D8AC38-723F-4728-885B-4602222F4DD7}" destId="{3B963F35-CA00-4900-B5BC-BB16399694CE}" srcOrd="2" destOrd="0" presId="urn:microsoft.com/office/officeart/2005/8/layout/hierarchy3"/>
    <dgm:cxn modelId="{3FF488CF-E670-4F96-915D-298031D85A9F}" type="presParOf" srcId="{03D8AC38-723F-4728-885B-4602222F4DD7}" destId="{1687ACA9-615D-4CAD-B118-303F2EFAD84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76DFAE-4935-44A3-B0D8-F309F490B4EA}" type="doc">
      <dgm:prSet loTypeId="urn:microsoft.com/office/officeart/2005/8/layout/venn1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PK"/>
        </a:p>
      </dgm:t>
    </dgm:pt>
    <dgm:pt modelId="{D0BE04DF-9F6B-43D2-AD9C-AB69874F0DFD}">
      <dgm:prSet/>
      <dgm:spPr/>
      <dgm:t>
        <a:bodyPr/>
        <a:lstStyle/>
        <a:p>
          <a:r>
            <a:rPr lang="en-GB" b="1" baseline="0" dirty="0"/>
            <a:t>Collected diverse datasets from COCO, Kaggle, and </a:t>
          </a:r>
          <a:r>
            <a:rPr lang="en-GB" b="1" baseline="0" dirty="0" err="1"/>
            <a:t>Roboflow</a:t>
          </a:r>
          <a:r>
            <a:rPr lang="en-GB" b="1" baseline="0" dirty="0"/>
            <a:t>.</a:t>
          </a:r>
          <a:endParaRPr lang="en-PK" b="1" dirty="0"/>
        </a:p>
      </dgm:t>
    </dgm:pt>
    <dgm:pt modelId="{4D520106-11C4-4F00-B686-C6E04AE98F1B}" type="parTrans" cxnId="{EA49CBD3-BBDB-4CE7-A21B-53ACBAA4CE36}">
      <dgm:prSet/>
      <dgm:spPr/>
      <dgm:t>
        <a:bodyPr/>
        <a:lstStyle/>
        <a:p>
          <a:endParaRPr lang="en-PK"/>
        </a:p>
      </dgm:t>
    </dgm:pt>
    <dgm:pt modelId="{67B97F1C-EFA9-4E59-8C8B-772878D0BF42}" type="sibTrans" cxnId="{EA49CBD3-BBDB-4CE7-A21B-53ACBAA4CE36}">
      <dgm:prSet/>
      <dgm:spPr/>
      <dgm:t>
        <a:bodyPr/>
        <a:lstStyle/>
        <a:p>
          <a:endParaRPr lang="en-PK"/>
        </a:p>
      </dgm:t>
    </dgm:pt>
    <dgm:pt modelId="{47B8F3D2-48DE-4440-A021-9CEA5A8AF794}">
      <dgm:prSet/>
      <dgm:spPr/>
      <dgm:t>
        <a:bodyPr/>
        <a:lstStyle/>
        <a:p>
          <a:r>
            <a:rPr lang="en-GB" b="1" baseline="0" dirty="0"/>
            <a:t>Included real-world images for fine-tuning.</a:t>
          </a:r>
          <a:endParaRPr lang="en-PK" b="1" dirty="0"/>
        </a:p>
      </dgm:t>
    </dgm:pt>
    <dgm:pt modelId="{8F55A8D5-3E7E-46DF-81AB-AFD3A04438D6}" type="parTrans" cxnId="{480F4C46-E6FA-4426-9C70-F8FA7C4302BC}">
      <dgm:prSet/>
      <dgm:spPr/>
      <dgm:t>
        <a:bodyPr/>
        <a:lstStyle/>
        <a:p>
          <a:endParaRPr lang="en-PK"/>
        </a:p>
      </dgm:t>
    </dgm:pt>
    <dgm:pt modelId="{70F1C170-43F0-45FA-87EE-D072A21F65E8}" type="sibTrans" cxnId="{480F4C46-E6FA-4426-9C70-F8FA7C4302BC}">
      <dgm:prSet/>
      <dgm:spPr/>
      <dgm:t>
        <a:bodyPr/>
        <a:lstStyle/>
        <a:p>
          <a:endParaRPr lang="en-PK"/>
        </a:p>
      </dgm:t>
    </dgm:pt>
    <dgm:pt modelId="{459F05AF-FB99-4763-BCF2-E9BC355FCF68}">
      <dgm:prSet/>
      <dgm:spPr/>
      <dgm:t>
        <a:bodyPr/>
        <a:lstStyle/>
        <a:p>
          <a:r>
            <a:rPr lang="en-US" b="1" dirty="0"/>
            <a:t>2000+ Cars, Trucks, Bike</a:t>
          </a:r>
          <a:br>
            <a:rPr lang="en-US" b="1" dirty="0"/>
          </a:br>
          <a:r>
            <a:rPr lang="en-US" b="1" dirty="0"/>
            <a:t>1300+Realworld Images</a:t>
          </a:r>
          <a:br>
            <a:rPr lang="en-US" b="1" dirty="0"/>
          </a:br>
          <a:r>
            <a:rPr lang="en-US" b="1" dirty="0"/>
            <a:t>800+ Three Wheeler Images</a:t>
          </a:r>
          <a:br>
            <a:rPr lang="en-US" b="1" dirty="0"/>
          </a:br>
          <a:r>
            <a:rPr lang="en-US" b="1" dirty="0"/>
            <a:t>400+ Emergency Vehicle Data</a:t>
          </a:r>
          <a:endParaRPr lang="en-PK" b="1" dirty="0"/>
        </a:p>
      </dgm:t>
    </dgm:pt>
    <dgm:pt modelId="{7D0DD897-66AE-4C0B-8687-25B30352E960}" type="parTrans" cxnId="{672BA0A0-3483-446C-AAA4-53AA2BC55E27}">
      <dgm:prSet/>
      <dgm:spPr/>
      <dgm:t>
        <a:bodyPr/>
        <a:lstStyle/>
        <a:p>
          <a:endParaRPr lang="en-PK"/>
        </a:p>
      </dgm:t>
    </dgm:pt>
    <dgm:pt modelId="{ED28036F-8827-4A77-98D2-24F5E231C316}" type="sibTrans" cxnId="{672BA0A0-3483-446C-AAA4-53AA2BC55E27}">
      <dgm:prSet/>
      <dgm:spPr/>
      <dgm:t>
        <a:bodyPr/>
        <a:lstStyle/>
        <a:p>
          <a:endParaRPr lang="en-PK"/>
        </a:p>
      </dgm:t>
    </dgm:pt>
    <dgm:pt modelId="{B38AD571-D68E-485C-9475-55AC44FE87A1}" type="pres">
      <dgm:prSet presAssocID="{E676DFAE-4935-44A3-B0D8-F309F490B4EA}" presName="compositeShape" presStyleCnt="0">
        <dgm:presLayoutVars>
          <dgm:chMax val="7"/>
          <dgm:dir/>
          <dgm:resizeHandles val="exact"/>
        </dgm:presLayoutVars>
      </dgm:prSet>
      <dgm:spPr/>
    </dgm:pt>
    <dgm:pt modelId="{310C76C3-C8D1-4E33-BCFA-F9D52C985955}" type="pres">
      <dgm:prSet presAssocID="{D0BE04DF-9F6B-43D2-AD9C-AB69874F0DFD}" presName="circ1" presStyleLbl="vennNode1" presStyleIdx="0" presStyleCnt="3"/>
      <dgm:spPr/>
    </dgm:pt>
    <dgm:pt modelId="{D620035E-96E3-41EC-A873-63EADF6A4FBA}" type="pres">
      <dgm:prSet presAssocID="{D0BE04DF-9F6B-43D2-AD9C-AB69874F0DF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84B0574-B534-485E-8754-D6E5A59DE73A}" type="pres">
      <dgm:prSet presAssocID="{47B8F3D2-48DE-4440-A021-9CEA5A8AF794}" presName="circ2" presStyleLbl="vennNode1" presStyleIdx="1" presStyleCnt="3"/>
      <dgm:spPr/>
    </dgm:pt>
    <dgm:pt modelId="{A9A76142-EF17-440E-BCF2-62226044274F}" type="pres">
      <dgm:prSet presAssocID="{47B8F3D2-48DE-4440-A021-9CEA5A8AF79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DE2C23B-D273-4A82-BFB9-CD808352DDB0}" type="pres">
      <dgm:prSet presAssocID="{459F05AF-FB99-4763-BCF2-E9BC355FCF68}" presName="circ3" presStyleLbl="vennNode1" presStyleIdx="2" presStyleCnt="3"/>
      <dgm:spPr/>
    </dgm:pt>
    <dgm:pt modelId="{90E0FB72-ED3B-424E-84C1-465B0C0C69E3}" type="pres">
      <dgm:prSet presAssocID="{459F05AF-FB99-4763-BCF2-E9BC355FCF6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38F7D15-2AB0-43BF-A922-59B16F27D8D0}" type="presOf" srcId="{D0BE04DF-9F6B-43D2-AD9C-AB69874F0DFD}" destId="{310C76C3-C8D1-4E33-BCFA-F9D52C985955}" srcOrd="0" destOrd="0" presId="urn:microsoft.com/office/officeart/2005/8/layout/venn1"/>
    <dgm:cxn modelId="{9ABA5927-0F1E-48FD-86CD-40E05611F357}" type="presOf" srcId="{D0BE04DF-9F6B-43D2-AD9C-AB69874F0DFD}" destId="{D620035E-96E3-41EC-A873-63EADF6A4FBA}" srcOrd="1" destOrd="0" presId="urn:microsoft.com/office/officeart/2005/8/layout/venn1"/>
    <dgm:cxn modelId="{A95C562F-129F-4071-9180-BA7459BF4590}" type="presOf" srcId="{47B8F3D2-48DE-4440-A021-9CEA5A8AF794}" destId="{384B0574-B534-485E-8754-D6E5A59DE73A}" srcOrd="0" destOrd="0" presId="urn:microsoft.com/office/officeart/2005/8/layout/venn1"/>
    <dgm:cxn modelId="{CFDF4564-76E5-42B4-BED8-BD4F04B5424A}" type="presOf" srcId="{47B8F3D2-48DE-4440-A021-9CEA5A8AF794}" destId="{A9A76142-EF17-440E-BCF2-62226044274F}" srcOrd="1" destOrd="0" presId="urn:microsoft.com/office/officeart/2005/8/layout/venn1"/>
    <dgm:cxn modelId="{B9416A46-80C8-4566-A7B2-B75CA15032BA}" type="presOf" srcId="{459F05AF-FB99-4763-BCF2-E9BC355FCF68}" destId="{6DE2C23B-D273-4A82-BFB9-CD808352DDB0}" srcOrd="0" destOrd="0" presId="urn:microsoft.com/office/officeart/2005/8/layout/venn1"/>
    <dgm:cxn modelId="{480F4C46-E6FA-4426-9C70-F8FA7C4302BC}" srcId="{E676DFAE-4935-44A3-B0D8-F309F490B4EA}" destId="{47B8F3D2-48DE-4440-A021-9CEA5A8AF794}" srcOrd="1" destOrd="0" parTransId="{8F55A8D5-3E7E-46DF-81AB-AFD3A04438D6}" sibTransId="{70F1C170-43F0-45FA-87EE-D072A21F65E8}"/>
    <dgm:cxn modelId="{82A8FF6C-EA77-490E-8CC6-1E69710FE27D}" type="presOf" srcId="{459F05AF-FB99-4763-BCF2-E9BC355FCF68}" destId="{90E0FB72-ED3B-424E-84C1-465B0C0C69E3}" srcOrd="1" destOrd="0" presId="urn:microsoft.com/office/officeart/2005/8/layout/venn1"/>
    <dgm:cxn modelId="{672BA0A0-3483-446C-AAA4-53AA2BC55E27}" srcId="{E676DFAE-4935-44A3-B0D8-F309F490B4EA}" destId="{459F05AF-FB99-4763-BCF2-E9BC355FCF68}" srcOrd="2" destOrd="0" parTransId="{7D0DD897-66AE-4C0B-8687-25B30352E960}" sibTransId="{ED28036F-8827-4A77-98D2-24F5E231C316}"/>
    <dgm:cxn modelId="{B11DB6D3-53A9-4906-9E30-6D3CD0BF7950}" type="presOf" srcId="{E676DFAE-4935-44A3-B0D8-F309F490B4EA}" destId="{B38AD571-D68E-485C-9475-55AC44FE87A1}" srcOrd="0" destOrd="0" presId="urn:microsoft.com/office/officeart/2005/8/layout/venn1"/>
    <dgm:cxn modelId="{EA49CBD3-BBDB-4CE7-A21B-53ACBAA4CE36}" srcId="{E676DFAE-4935-44A3-B0D8-F309F490B4EA}" destId="{D0BE04DF-9F6B-43D2-AD9C-AB69874F0DFD}" srcOrd="0" destOrd="0" parTransId="{4D520106-11C4-4F00-B686-C6E04AE98F1B}" sibTransId="{67B97F1C-EFA9-4E59-8C8B-772878D0BF42}"/>
    <dgm:cxn modelId="{501424D0-50DC-4434-8B40-C90F33A1CC5A}" type="presParOf" srcId="{B38AD571-D68E-485C-9475-55AC44FE87A1}" destId="{310C76C3-C8D1-4E33-BCFA-F9D52C985955}" srcOrd="0" destOrd="0" presId="urn:microsoft.com/office/officeart/2005/8/layout/venn1"/>
    <dgm:cxn modelId="{1BA03A82-554C-4B37-8AB3-8A3528960578}" type="presParOf" srcId="{B38AD571-D68E-485C-9475-55AC44FE87A1}" destId="{D620035E-96E3-41EC-A873-63EADF6A4FBA}" srcOrd="1" destOrd="0" presId="urn:microsoft.com/office/officeart/2005/8/layout/venn1"/>
    <dgm:cxn modelId="{D0B6438F-07BC-446F-A6A2-BCE21B9AC078}" type="presParOf" srcId="{B38AD571-D68E-485C-9475-55AC44FE87A1}" destId="{384B0574-B534-485E-8754-D6E5A59DE73A}" srcOrd="2" destOrd="0" presId="urn:microsoft.com/office/officeart/2005/8/layout/venn1"/>
    <dgm:cxn modelId="{329A9DC2-8E69-4DA4-A7BA-6632DDE1EB6C}" type="presParOf" srcId="{B38AD571-D68E-485C-9475-55AC44FE87A1}" destId="{A9A76142-EF17-440E-BCF2-62226044274F}" srcOrd="3" destOrd="0" presId="urn:microsoft.com/office/officeart/2005/8/layout/venn1"/>
    <dgm:cxn modelId="{1235DCF6-F820-4E5A-AAC5-4237A14FA9A1}" type="presParOf" srcId="{B38AD571-D68E-485C-9475-55AC44FE87A1}" destId="{6DE2C23B-D273-4A82-BFB9-CD808352DDB0}" srcOrd="4" destOrd="0" presId="urn:microsoft.com/office/officeart/2005/8/layout/venn1"/>
    <dgm:cxn modelId="{0943776C-BDF8-43CA-90E9-065379DFE8F1}" type="presParOf" srcId="{B38AD571-D68E-485C-9475-55AC44FE87A1}" destId="{90E0FB72-ED3B-424E-84C1-465B0C0C69E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B7685E-2111-4542-A9A0-294B434356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8B0D3D70-449C-49F4-B526-6070A02F4B7C}">
      <dgm:prSet/>
      <dgm:spPr/>
      <dgm:t>
        <a:bodyPr/>
        <a:lstStyle/>
        <a:p>
          <a:r>
            <a:rPr lang="en-GB" baseline="0"/>
            <a:t>Standardized labels across different formats.</a:t>
          </a:r>
          <a:endParaRPr lang="en-PK"/>
        </a:p>
      </dgm:t>
    </dgm:pt>
    <dgm:pt modelId="{2321E642-85DF-488C-94A1-02CFCC1A2756}" type="parTrans" cxnId="{B1C18295-07AA-4518-BC4F-B2A82D39821A}">
      <dgm:prSet/>
      <dgm:spPr/>
      <dgm:t>
        <a:bodyPr/>
        <a:lstStyle/>
        <a:p>
          <a:endParaRPr lang="en-PK"/>
        </a:p>
      </dgm:t>
    </dgm:pt>
    <dgm:pt modelId="{4C205459-2A1E-4F5A-B20E-1C652992C64E}" type="sibTrans" cxnId="{B1C18295-07AA-4518-BC4F-B2A82D39821A}">
      <dgm:prSet/>
      <dgm:spPr>
        <a:solidFill>
          <a:schemeClr val="tx1"/>
        </a:solidFill>
      </dgm:spPr>
      <dgm:t>
        <a:bodyPr/>
        <a:lstStyle/>
        <a:p>
          <a:endParaRPr lang="en-PK"/>
        </a:p>
      </dgm:t>
    </dgm:pt>
    <dgm:pt modelId="{8477D4B0-EFFE-49A8-B564-C07E791F8BCE}">
      <dgm:prSet/>
      <dgm:spPr/>
      <dgm:t>
        <a:bodyPr/>
        <a:lstStyle/>
        <a:p>
          <a:r>
            <a:rPr lang="en-GB" baseline="0"/>
            <a:t>Removed noisy and irrelevant data.</a:t>
          </a:r>
          <a:endParaRPr lang="en-PK"/>
        </a:p>
      </dgm:t>
    </dgm:pt>
    <dgm:pt modelId="{D91966CF-DB18-4EC5-B8B0-9D911409FC94}" type="parTrans" cxnId="{D39B62B6-4E9A-4CE3-983C-095E703EEF01}">
      <dgm:prSet/>
      <dgm:spPr/>
      <dgm:t>
        <a:bodyPr/>
        <a:lstStyle/>
        <a:p>
          <a:endParaRPr lang="en-PK"/>
        </a:p>
      </dgm:t>
    </dgm:pt>
    <dgm:pt modelId="{BC606A67-D6C6-4F2B-9E7B-592C7B59C690}" type="sibTrans" cxnId="{D39B62B6-4E9A-4CE3-983C-095E703EEF01}">
      <dgm:prSet/>
      <dgm:spPr>
        <a:solidFill>
          <a:schemeClr val="tx1"/>
        </a:solidFill>
      </dgm:spPr>
      <dgm:t>
        <a:bodyPr/>
        <a:lstStyle/>
        <a:p>
          <a:endParaRPr lang="en-PK"/>
        </a:p>
      </dgm:t>
    </dgm:pt>
    <dgm:pt modelId="{63A2787C-F80A-41A3-9ABF-AAD50699AEBB}">
      <dgm:prSet/>
      <dgm:spPr/>
      <dgm:t>
        <a:bodyPr/>
        <a:lstStyle/>
        <a:p>
          <a:r>
            <a:rPr lang="en-GB" baseline="0"/>
            <a:t>Balanced dataset using SMOTE for minority classes.</a:t>
          </a:r>
          <a:endParaRPr lang="en-PK"/>
        </a:p>
      </dgm:t>
    </dgm:pt>
    <dgm:pt modelId="{B4321FBD-DF1C-4ABE-A923-BE0DF58E55B0}" type="parTrans" cxnId="{99DC8BE3-85FB-4035-84FA-1D1A715B8CA8}">
      <dgm:prSet/>
      <dgm:spPr/>
      <dgm:t>
        <a:bodyPr/>
        <a:lstStyle/>
        <a:p>
          <a:endParaRPr lang="en-PK"/>
        </a:p>
      </dgm:t>
    </dgm:pt>
    <dgm:pt modelId="{89ED8393-AF3B-45B8-BF51-4673F2E4B554}" type="sibTrans" cxnId="{99DC8BE3-85FB-4035-84FA-1D1A715B8CA8}">
      <dgm:prSet/>
      <dgm:spPr>
        <a:solidFill>
          <a:schemeClr val="tx1"/>
        </a:solidFill>
      </dgm:spPr>
      <dgm:t>
        <a:bodyPr/>
        <a:lstStyle/>
        <a:p>
          <a:endParaRPr lang="en-PK"/>
        </a:p>
      </dgm:t>
    </dgm:pt>
    <dgm:pt modelId="{43788214-7DEE-494D-9FD2-28F995DEEBC7}">
      <dgm:prSet/>
      <dgm:spPr/>
      <dgm:t>
        <a:bodyPr/>
        <a:lstStyle/>
        <a:p>
          <a:r>
            <a:rPr lang="en-US" baseline="0"/>
            <a:t>Around 800 Instances for each Class</a:t>
          </a:r>
          <a:endParaRPr lang="en-PK"/>
        </a:p>
      </dgm:t>
    </dgm:pt>
    <dgm:pt modelId="{4B3D1584-9F1F-4315-81BF-A4631A7E5765}" type="parTrans" cxnId="{A1C2AEB4-0B78-46EB-B6C8-B884A88A625C}">
      <dgm:prSet/>
      <dgm:spPr/>
      <dgm:t>
        <a:bodyPr/>
        <a:lstStyle/>
        <a:p>
          <a:endParaRPr lang="en-PK"/>
        </a:p>
      </dgm:t>
    </dgm:pt>
    <dgm:pt modelId="{B6F2EA03-E1D0-4CBF-8631-729207B4C001}" type="sibTrans" cxnId="{A1C2AEB4-0B78-46EB-B6C8-B884A88A625C}">
      <dgm:prSet/>
      <dgm:spPr/>
      <dgm:t>
        <a:bodyPr/>
        <a:lstStyle/>
        <a:p>
          <a:endParaRPr lang="en-PK"/>
        </a:p>
      </dgm:t>
    </dgm:pt>
    <dgm:pt modelId="{E4D058D0-B225-48D5-BFB8-50B72EB5EBB1}" type="pres">
      <dgm:prSet presAssocID="{6DB7685E-2111-4542-A9A0-294B43435602}" presName="Name0" presStyleCnt="0">
        <dgm:presLayoutVars>
          <dgm:dir/>
          <dgm:resizeHandles val="exact"/>
        </dgm:presLayoutVars>
      </dgm:prSet>
      <dgm:spPr/>
    </dgm:pt>
    <dgm:pt modelId="{03FB8340-1634-4909-B7E5-0716F965AED7}" type="pres">
      <dgm:prSet presAssocID="{8B0D3D70-449C-49F4-B526-6070A02F4B7C}" presName="node" presStyleLbl="node1" presStyleIdx="0" presStyleCnt="4">
        <dgm:presLayoutVars>
          <dgm:bulletEnabled val="1"/>
        </dgm:presLayoutVars>
      </dgm:prSet>
      <dgm:spPr/>
    </dgm:pt>
    <dgm:pt modelId="{23BBB02F-ABCE-4004-BED2-49429BA783C8}" type="pres">
      <dgm:prSet presAssocID="{4C205459-2A1E-4F5A-B20E-1C652992C64E}" presName="sibTrans" presStyleLbl="sibTrans2D1" presStyleIdx="0" presStyleCnt="3"/>
      <dgm:spPr/>
    </dgm:pt>
    <dgm:pt modelId="{00CBBC05-6172-428E-AF34-2B480B4F3928}" type="pres">
      <dgm:prSet presAssocID="{4C205459-2A1E-4F5A-B20E-1C652992C64E}" presName="connectorText" presStyleLbl="sibTrans2D1" presStyleIdx="0" presStyleCnt="3"/>
      <dgm:spPr/>
    </dgm:pt>
    <dgm:pt modelId="{ACB0C202-14C0-4DC0-ACA7-CB5EA8398C0D}" type="pres">
      <dgm:prSet presAssocID="{8477D4B0-EFFE-49A8-B564-C07E791F8BCE}" presName="node" presStyleLbl="node1" presStyleIdx="1" presStyleCnt="4">
        <dgm:presLayoutVars>
          <dgm:bulletEnabled val="1"/>
        </dgm:presLayoutVars>
      </dgm:prSet>
      <dgm:spPr/>
    </dgm:pt>
    <dgm:pt modelId="{B2F60AB9-8AF9-4C0E-BE04-5FD448F274F5}" type="pres">
      <dgm:prSet presAssocID="{BC606A67-D6C6-4F2B-9E7B-592C7B59C690}" presName="sibTrans" presStyleLbl="sibTrans2D1" presStyleIdx="1" presStyleCnt="3"/>
      <dgm:spPr/>
    </dgm:pt>
    <dgm:pt modelId="{484D7D64-5672-4BAE-BC35-606DED309609}" type="pres">
      <dgm:prSet presAssocID="{BC606A67-D6C6-4F2B-9E7B-592C7B59C690}" presName="connectorText" presStyleLbl="sibTrans2D1" presStyleIdx="1" presStyleCnt="3"/>
      <dgm:spPr/>
    </dgm:pt>
    <dgm:pt modelId="{405CF20F-212C-4E71-93A5-629F3AD6CFCD}" type="pres">
      <dgm:prSet presAssocID="{63A2787C-F80A-41A3-9ABF-AAD50699AEBB}" presName="node" presStyleLbl="node1" presStyleIdx="2" presStyleCnt="4">
        <dgm:presLayoutVars>
          <dgm:bulletEnabled val="1"/>
        </dgm:presLayoutVars>
      </dgm:prSet>
      <dgm:spPr/>
    </dgm:pt>
    <dgm:pt modelId="{D8F99245-EE11-4637-9677-91BDE5EF5C4C}" type="pres">
      <dgm:prSet presAssocID="{89ED8393-AF3B-45B8-BF51-4673F2E4B554}" presName="sibTrans" presStyleLbl="sibTrans2D1" presStyleIdx="2" presStyleCnt="3"/>
      <dgm:spPr/>
    </dgm:pt>
    <dgm:pt modelId="{E8B8015F-E781-4876-889B-5830CF703C78}" type="pres">
      <dgm:prSet presAssocID="{89ED8393-AF3B-45B8-BF51-4673F2E4B554}" presName="connectorText" presStyleLbl="sibTrans2D1" presStyleIdx="2" presStyleCnt="3"/>
      <dgm:spPr/>
    </dgm:pt>
    <dgm:pt modelId="{17594314-D3D3-467C-AC60-01C6150DDD8D}" type="pres">
      <dgm:prSet presAssocID="{43788214-7DEE-494D-9FD2-28F995DEEBC7}" presName="node" presStyleLbl="node1" presStyleIdx="3" presStyleCnt="4">
        <dgm:presLayoutVars>
          <dgm:bulletEnabled val="1"/>
        </dgm:presLayoutVars>
      </dgm:prSet>
      <dgm:spPr/>
    </dgm:pt>
  </dgm:ptLst>
  <dgm:cxnLst>
    <dgm:cxn modelId="{81DE8919-1B7C-46F2-BBA7-BA393F91EC38}" type="presOf" srcId="{8B0D3D70-449C-49F4-B526-6070A02F4B7C}" destId="{03FB8340-1634-4909-B7E5-0716F965AED7}" srcOrd="0" destOrd="0" presId="urn:microsoft.com/office/officeart/2005/8/layout/process1"/>
    <dgm:cxn modelId="{026D2142-0D7C-4865-88E0-2A69B02CE0C5}" type="presOf" srcId="{89ED8393-AF3B-45B8-BF51-4673F2E4B554}" destId="{D8F99245-EE11-4637-9677-91BDE5EF5C4C}" srcOrd="0" destOrd="0" presId="urn:microsoft.com/office/officeart/2005/8/layout/process1"/>
    <dgm:cxn modelId="{2E631543-7C9C-454E-B9DD-F9E73E59280A}" type="presOf" srcId="{63A2787C-F80A-41A3-9ABF-AAD50699AEBB}" destId="{405CF20F-212C-4E71-93A5-629F3AD6CFCD}" srcOrd="0" destOrd="0" presId="urn:microsoft.com/office/officeart/2005/8/layout/process1"/>
    <dgm:cxn modelId="{E96D4469-5B27-4F03-9EC7-B1C61B48C939}" type="presOf" srcId="{BC606A67-D6C6-4F2B-9E7B-592C7B59C690}" destId="{B2F60AB9-8AF9-4C0E-BE04-5FD448F274F5}" srcOrd="0" destOrd="0" presId="urn:microsoft.com/office/officeart/2005/8/layout/process1"/>
    <dgm:cxn modelId="{056C9071-A168-48AB-B935-9A85701D3779}" type="presOf" srcId="{4C205459-2A1E-4F5A-B20E-1C652992C64E}" destId="{23BBB02F-ABCE-4004-BED2-49429BA783C8}" srcOrd="0" destOrd="0" presId="urn:microsoft.com/office/officeart/2005/8/layout/process1"/>
    <dgm:cxn modelId="{B0A7E074-28E9-4597-8291-92BDF46F4E3C}" type="presOf" srcId="{8477D4B0-EFFE-49A8-B564-C07E791F8BCE}" destId="{ACB0C202-14C0-4DC0-ACA7-CB5EA8398C0D}" srcOrd="0" destOrd="0" presId="urn:microsoft.com/office/officeart/2005/8/layout/process1"/>
    <dgm:cxn modelId="{AD763D7E-FEB6-4B58-8255-8BA8FA27EC87}" type="presOf" srcId="{4C205459-2A1E-4F5A-B20E-1C652992C64E}" destId="{00CBBC05-6172-428E-AF34-2B480B4F3928}" srcOrd="1" destOrd="0" presId="urn:microsoft.com/office/officeart/2005/8/layout/process1"/>
    <dgm:cxn modelId="{8214887E-BA27-4B9B-87AF-9CB579C4E0C6}" type="presOf" srcId="{6DB7685E-2111-4542-A9A0-294B43435602}" destId="{E4D058D0-B225-48D5-BFB8-50B72EB5EBB1}" srcOrd="0" destOrd="0" presId="urn:microsoft.com/office/officeart/2005/8/layout/process1"/>
    <dgm:cxn modelId="{1175358E-F2B1-4501-B7FD-B9666C14D5BD}" type="presOf" srcId="{89ED8393-AF3B-45B8-BF51-4673F2E4B554}" destId="{E8B8015F-E781-4876-889B-5830CF703C78}" srcOrd="1" destOrd="0" presId="urn:microsoft.com/office/officeart/2005/8/layout/process1"/>
    <dgm:cxn modelId="{C0737D8E-1FB2-446C-92C5-CFD023F8405A}" type="presOf" srcId="{43788214-7DEE-494D-9FD2-28F995DEEBC7}" destId="{17594314-D3D3-467C-AC60-01C6150DDD8D}" srcOrd="0" destOrd="0" presId="urn:microsoft.com/office/officeart/2005/8/layout/process1"/>
    <dgm:cxn modelId="{F36B1C94-A0E6-43CB-998F-81A3D11FB996}" type="presOf" srcId="{BC606A67-D6C6-4F2B-9E7B-592C7B59C690}" destId="{484D7D64-5672-4BAE-BC35-606DED309609}" srcOrd="1" destOrd="0" presId="urn:microsoft.com/office/officeart/2005/8/layout/process1"/>
    <dgm:cxn modelId="{B1C18295-07AA-4518-BC4F-B2A82D39821A}" srcId="{6DB7685E-2111-4542-A9A0-294B43435602}" destId="{8B0D3D70-449C-49F4-B526-6070A02F4B7C}" srcOrd="0" destOrd="0" parTransId="{2321E642-85DF-488C-94A1-02CFCC1A2756}" sibTransId="{4C205459-2A1E-4F5A-B20E-1C652992C64E}"/>
    <dgm:cxn modelId="{A1C2AEB4-0B78-46EB-B6C8-B884A88A625C}" srcId="{6DB7685E-2111-4542-A9A0-294B43435602}" destId="{43788214-7DEE-494D-9FD2-28F995DEEBC7}" srcOrd="3" destOrd="0" parTransId="{4B3D1584-9F1F-4315-81BF-A4631A7E5765}" sibTransId="{B6F2EA03-E1D0-4CBF-8631-729207B4C001}"/>
    <dgm:cxn modelId="{D39B62B6-4E9A-4CE3-983C-095E703EEF01}" srcId="{6DB7685E-2111-4542-A9A0-294B43435602}" destId="{8477D4B0-EFFE-49A8-B564-C07E791F8BCE}" srcOrd="1" destOrd="0" parTransId="{D91966CF-DB18-4EC5-B8B0-9D911409FC94}" sibTransId="{BC606A67-D6C6-4F2B-9E7B-592C7B59C690}"/>
    <dgm:cxn modelId="{99DC8BE3-85FB-4035-84FA-1D1A715B8CA8}" srcId="{6DB7685E-2111-4542-A9A0-294B43435602}" destId="{63A2787C-F80A-41A3-9ABF-AAD50699AEBB}" srcOrd="2" destOrd="0" parTransId="{B4321FBD-DF1C-4ABE-A923-BE0DF58E55B0}" sibTransId="{89ED8393-AF3B-45B8-BF51-4673F2E4B554}"/>
    <dgm:cxn modelId="{D121DC10-9B8D-4508-ABA2-6A58229A6137}" type="presParOf" srcId="{E4D058D0-B225-48D5-BFB8-50B72EB5EBB1}" destId="{03FB8340-1634-4909-B7E5-0716F965AED7}" srcOrd="0" destOrd="0" presId="urn:microsoft.com/office/officeart/2005/8/layout/process1"/>
    <dgm:cxn modelId="{1EDA42BE-DDE1-4331-A379-B82D85596E50}" type="presParOf" srcId="{E4D058D0-B225-48D5-BFB8-50B72EB5EBB1}" destId="{23BBB02F-ABCE-4004-BED2-49429BA783C8}" srcOrd="1" destOrd="0" presId="urn:microsoft.com/office/officeart/2005/8/layout/process1"/>
    <dgm:cxn modelId="{D6DF31CE-D210-4CFF-B255-A8367580A8FE}" type="presParOf" srcId="{23BBB02F-ABCE-4004-BED2-49429BA783C8}" destId="{00CBBC05-6172-428E-AF34-2B480B4F3928}" srcOrd="0" destOrd="0" presId="urn:microsoft.com/office/officeart/2005/8/layout/process1"/>
    <dgm:cxn modelId="{03823DC6-BEA0-49BB-9FFB-A0F0694FCF16}" type="presParOf" srcId="{E4D058D0-B225-48D5-BFB8-50B72EB5EBB1}" destId="{ACB0C202-14C0-4DC0-ACA7-CB5EA8398C0D}" srcOrd="2" destOrd="0" presId="urn:microsoft.com/office/officeart/2005/8/layout/process1"/>
    <dgm:cxn modelId="{EFCEF66C-B78E-43A6-A9B7-7C1FD4EFB852}" type="presParOf" srcId="{E4D058D0-B225-48D5-BFB8-50B72EB5EBB1}" destId="{B2F60AB9-8AF9-4C0E-BE04-5FD448F274F5}" srcOrd="3" destOrd="0" presId="urn:microsoft.com/office/officeart/2005/8/layout/process1"/>
    <dgm:cxn modelId="{EC6029CF-F04E-46C8-A5EB-B909E8E2A443}" type="presParOf" srcId="{B2F60AB9-8AF9-4C0E-BE04-5FD448F274F5}" destId="{484D7D64-5672-4BAE-BC35-606DED309609}" srcOrd="0" destOrd="0" presId="urn:microsoft.com/office/officeart/2005/8/layout/process1"/>
    <dgm:cxn modelId="{5311696F-3B10-449D-9A88-D9D988D58472}" type="presParOf" srcId="{E4D058D0-B225-48D5-BFB8-50B72EB5EBB1}" destId="{405CF20F-212C-4E71-93A5-629F3AD6CFCD}" srcOrd="4" destOrd="0" presId="urn:microsoft.com/office/officeart/2005/8/layout/process1"/>
    <dgm:cxn modelId="{F5AF5B06-6ADD-4F0D-A073-6EAC76AAB745}" type="presParOf" srcId="{E4D058D0-B225-48D5-BFB8-50B72EB5EBB1}" destId="{D8F99245-EE11-4637-9677-91BDE5EF5C4C}" srcOrd="5" destOrd="0" presId="urn:microsoft.com/office/officeart/2005/8/layout/process1"/>
    <dgm:cxn modelId="{28D79547-0EE5-433F-827B-64C9B0D2CF5D}" type="presParOf" srcId="{D8F99245-EE11-4637-9677-91BDE5EF5C4C}" destId="{E8B8015F-E781-4876-889B-5830CF703C78}" srcOrd="0" destOrd="0" presId="urn:microsoft.com/office/officeart/2005/8/layout/process1"/>
    <dgm:cxn modelId="{C6C86CEE-E886-4B8C-ADE0-80C656081B32}" type="presParOf" srcId="{E4D058D0-B225-48D5-BFB8-50B72EB5EBB1}" destId="{17594314-D3D3-467C-AC60-01C6150DDD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DED42D-C18B-4364-99D9-53EA173C5EE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0E6C2E43-30C7-4E76-8A68-F7CD47034F9D}">
      <dgm:prSet/>
      <dgm:spPr/>
      <dgm:t>
        <a:bodyPr/>
        <a:lstStyle/>
        <a:p>
          <a:r>
            <a:rPr lang="en-GB" baseline="0"/>
            <a:t>- Used YOLOv8 for real-time vehicle detection.</a:t>
          </a:r>
          <a:endParaRPr lang="en-PK"/>
        </a:p>
      </dgm:t>
    </dgm:pt>
    <dgm:pt modelId="{E6FF1D29-60B1-4C72-9DF5-CAB98800A273}" type="parTrans" cxnId="{AEE7EF08-A585-47B0-80B6-E45F2F3D403E}">
      <dgm:prSet/>
      <dgm:spPr/>
      <dgm:t>
        <a:bodyPr/>
        <a:lstStyle/>
        <a:p>
          <a:endParaRPr lang="en-PK"/>
        </a:p>
      </dgm:t>
    </dgm:pt>
    <dgm:pt modelId="{7565BDBB-F472-4CAF-A09D-F085DE6D5CF4}" type="sibTrans" cxnId="{AEE7EF08-A585-47B0-80B6-E45F2F3D403E}">
      <dgm:prSet/>
      <dgm:spPr/>
      <dgm:t>
        <a:bodyPr/>
        <a:lstStyle/>
        <a:p>
          <a:endParaRPr lang="en-PK"/>
        </a:p>
      </dgm:t>
    </dgm:pt>
    <dgm:pt modelId="{074386A6-BA7B-4F64-ADAD-2A852FA5102C}">
      <dgm:prSet/>
      <dgm:spPr/>
      <dgm:t>
        <a:bodyPr/>
        <a:lstStyle/>
        <a:p>
          <a:r>
            <a:rPr lang="en-GB" baseline="0"/>
            <a:t>- Trained with 50 epochs, batch size of 4 and size of 416.</a:t>
          </a:r>
          <a:endParaRPr lang="en-PK"/>
        </a:p>
      </dgm:t>
    </dgm:pt>
    <dgm:pt modelId="{AB8D374B-7DE9-4B50-85FF-B4F00335A1F8}" type="parTrans" cxnId="{A2856C2D-8F68-4263-8793-A0B08FF783EC}">
      <dgm:prSet/>
      <dgm:spPr/>
      <dgm:t>
        <a:bodyPr/>
        <a:lstStyle/>
        <a:p>
          <a:endParaRPr lang="en-PK"/>
        </a:p>
      </dgm:t>
    </dgm:pt>
    <dgm:pt modelId="{C52B1A53-2E10-4FBC-A8E0-B2212C522FD3}" type="sibTrans" cxnId="{A2856C2D-8F68-4263-8793-A0B08FF783EC}">
      <dgm:prSet/>
      <dgm:spPr/>
      <dgm:t>
        <a:bodyPr/>
        <a:lstStyle/>
        <a:p>
          <a:endParaRPr lang="en-PK"/>
        </a:p>
      </dgm:t>
    </dgm:pt>
    <dgm:pt modelId="{EB107C9B-DED0-4D3D-8750-127B877BE937}">
      <dgm:prSet/>
      <dgm:spPr/>
      <dgm:t>
        <a:bodyPr/>
        <a:lstStyle/>
        <a:p>
          <a:r>
            <a:rPr lang="en-GB" baseline="0"/>
            <a:t>- Achieved 82% accuracy with current setup.</a:t>
          </a:r>
          <a:endParaRPr lang="en-PK"/>
        </a:p>
      </dgm:t>
    </dgm:pt>
    <dgm:pt modelId="{E685BFF2-45DB-4333-B97F-A12789A12918}" type="parTrans" cxnId="{45ECB99C-4034-42B7-A26E-8EC8771B39FF}">
      <dgm:prSet/>
      <dgm:spPr/>
      <dgm:t>
        <a:bodyPr/>
        <a:lstStyle/>
        <a:p>
          <a:endParaRPr lang="en-PK"/>
        </a:p>
      </dgm:t>
    </dgm:pt>
    <dgm:pt modelId="{FAABCE44-271B-4B58-888C-33DBB6353160}" type="sibTrans" cxnId="{45ECB99C-4034-42B7-A26E-8EC8771B39FF}">
      <dgm:prSet/>
      <dgm:spPr/>
      <dgm:t>
        <a:bodyPr/>
        <a:lstStyle/>
        <a:p>
          <a:endParaRPr lang="en-PK"/>
        </a:p>
      </dgm:t>
    </dgm:pt>
    <dgm:pt modelId="{F8BE46CC-6E31-4D74-8FDF-3121755C399D}" type="pres">
      <dgm:prSet presAssocID="{E6DED42D-C18B-4364-99D9-53EA173C5EEE}" presName="linear" presStyleCnt="0">
        <dgm:presLayoutVars>
          <dgm:dir/>
          <dgm:animLvl val="lvl"/>
          <dgm:resizeHandles val="exact"/>
        </dgm:presLayoutVars>
      </dgm:prSet>
      <dgm:spPr/>
    </dgm:pt>
    <dgm:pt modelId="{8805C72A-7C0F-4199-843A-B961B33AE1F2}" type="pres">
      <dgm:prSet presAssocID="{0E6C2E43-30C7-4E76-8A68-F7CD47034F9D}" presName="parentLin" presStyleCnt="0"/>
      <dgm:spPr/>
    </dgm:pt>
    <dgm:pt modelId="{31E3D364-6912-4529-9053-CA2E6D56F4E7}" type="pres">
      <dgm:prSet presAssocID="{0E6C2E43-30C7-4E76-8A68-F7CD47034F9D}" presName="parentLeftMargin" presStyleLbl="node1" presStyleIdx="0" presStyleCnt="3"/>
      <dgm:spPr/>
    </dgm:pt>
    <dgm:pt modelId="{22E5E017-6BAF-4EB6-A588-022CB3C2ACDC}" type="pres">
      <dgm:prSet presAssocID="{0E6C2E43-30C7-4E76-8A68-F7CD47034F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C1E388-3D53-4B3B-B10C-603CED667A19}" type="pres">
      <dgm:prSet presAssocID="{0E6C2E43-30C7-4E76-8A68-F7CD47034F9D}" presName="negativeSpace" presStyleCnt="0"/>
      <dgm:spPr/>
    </dgm:pt>
    <dgm:pt modelId="{DD66E169-7BE6-44EB-A21C-4ABBCAC6A626}" type="pres">
      <dgm:prSet presAssocID="{0E6C2E43-30C7-4E76-8A68-F7CD47034F9D}" presName="childText" presStyleLbl="conFgAcc1" presStyleIdx="0" presStyleCnt="3">
        <dgm:presLayoutVars>
          <dgm:bulletEnabled val="1"/>
        </dgm:presLayoutVars>
      </dgm:prSet>
      <dgm:spPr/>
    </dgm:pt>
    <dgm:pt modelId="{44A4B0FF-FA70-4956-AE15-39B6FBD7C13C}" type="pres">
      <dgm:prSet presAssocID="{7565BDBB-F472-4CAF-A09D-F085DE6D5CF4}" presName="spaceBetweenRectangles" presStyleCnt="0"/>
      <dgm:spPr/>
    </dgm:pt>
    <dgm:pt modelId="{CB156350-0F01-455D-B5FF-D358F2C41CA0}" type="pres">
      <dgm:prSet presAssocID="{074386A6-BA7B-4F64-ADAD-2A852FA5102C}" presName="parentLin" presStyleCnt="0"/>
      <dgm:spPr/>
    </dgm:pt>
    <dgm:pt modelId="{961ABB35-2EBA-4D7D-A469-1D806477EA4C}" type="pres">
      <dgm:prSet presAssocID="{074386A6-BA7B-4F64-ADAD-2A852FA5102C}" presName="parentLeftMargin" presStyleLbl="node1" presStyleIdx="0" presStyleCnt="3"/>
      <dgm:spPr/>
    </dgm:pt>
    <dgm:pt modelId="{726C1B09-2FB6-4B8C-BF62-5F11CBD84B8C}" type="pres">
      <dgm:prSet presAssocID="{074386A6-BA7B-4F64-ADAD-2A852FA510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13F66AC-B3A3-43FC-95EB-8A6A3946E46B}" type="pres">
      <dgm:prSet presAssocID="{074386A6-BA7B-4F64-ADAD-2A852FA5102C}" presName="negativeSpace" presStyleCnt="0"/>
      <dgm:spPr/>
    </dgm:pt>
    <dgm:pt modelId="{3264570C-84B2-4C69-9BDB-7BF1B30EA726}" type="pres">
      <dgm:prSet presAssocID="{074386A6-BA7B-4F64-ADAD-2A852FA5102C}" presName="childText" presStyleLbl="conFgAcc1" presStyleIdx="1" presStyleCnt="3">
        <dgm:presLayoutVars>
          <dgm:bulletEnabled val="1"/>
        </dgm:presLayoutVars>
      </dgm:prSet>
      <dgm:spPr/>
    </dgm:pt>
    <dgm:pt modelId="{9E02B0F9-7DCD-4805-AE85-2C52E9D2C618}" type="pres">
      <dgm:prSet presAssocID="{C52B1A53-2E10-4FBC-A8E0-B2212C522FD3}" presName="spaceBetweenRectangles" presStyleCnt="0"/>
      <dgm:spPr/>
    </dgm:pt>
    <dgm:pt modelId="{CBD4EAD5-67E6-478C-B6C1-275845FFF1E4}" type="pres">
      <dgm:prSet presAssocID="{EB107C9B-DED0-4D3D-8750-127B877BE937}" presName="parentLin" presStyleCnt="0"/>
      <dgm:spPr/>
    </dgm:pt>
    <dgm:pt modelId="{217B035F-9F19-4F5A-A568-74F00A03CDBC}" type="pres">
      <dgm:prSet presAssocID="{EB107C9B-DED0-4D3D-8750-127B877BE937}" presName="parentLeftMargin" presStyleLbl="node1" presStyleIdx="1" presStyleCnt="3"/>
      <dgm:spPr/>
    </dgm:pt>
    <dgm:pt modelId="{A19B24AF-7BDA-4503-9692-82EB10998C4A}" type="pres">
      <dgm:prSet presAssocID="{EB107C9B-DED0-4D3D-8750-127B877BE9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7F4DEA-A729-4BC2-84F7-250E932953E4}" type="pres">
      <dgm:prSet presAssocID="{EB107C9B-DED0-4D3D-8750-127B877BE937}" presName="negativeSpace" presStyleCnt="0"/>
      <dgm:spPr/>
    </dgm:pt>
    <dgm:pt modelId="{D063E452-6EF0-41CD-8ABC-8A846DD1E1D1}" type="pres">
      <dgm:prSet presAssocID="{EB107C9B-DED0-4D3D-8750-127B877BE9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7D4CF03-2467-413D-B521-DF6ADF95DA8D}" type="presOf" srcId="{EB107C9B-DED0-4D3D-8750-127B877BE937}" destId="{217B035F-9F19-4F5A-A568-74F00A03CDBC}" srcOrd="0" destOrd="0" presId="urn:microsoft.com/office/officeart/2005/8/layout/list1"/>
    <dgm:cxn modelId="{AEE7EF08-A585-47B0-80B6-E45F2F3D403E}" srcId="{E6DED42D-C18B-4364-99D9-53EA173C5EEE}" destId="{0E6C2E43-30C7-4E76-8A68-F7CD47034F9D}" srcOrd="0" destOrd="0" parTransId="{E6FF1D29-60B1-4C72-9DF5-CAB98800A273}" sibTransId="{7565BDBB-F472-4CAF-A09D-F085DE6D5CF4}"/>
    <dgm:cxn modelId="{DBE9FF2C-BE49-4BB8-817B-168A4F6793D1}" type="presOf" srcId="{0E6C2E43-30C7-4E76-8A68-F7CD47034F9D}" destId="{22E5E017-6BAF-4EB6-A588-022CB3C2ACDC}" srcOrd="1" destOrd="0" presId="urn:microsoft.com/office/officeart/2005/8/layout/list1"/>
    <dgm:cxn modelId="{A2856C2D-8F68-4263-8793-A0B08FF783EC}" srcId="{E6DED42D-C18B-4364-99D9-53EA173C5EEE}" destId="{074386A6-BA7B-4F64-ADAD-2A852FA5102C}" srcOrd="1" destOrd="0" parTransId="{AB8D374B-7DE9-4B50-85FF-B4F00335A1F8}" sibTransId="{C52B1A53-2E10-4FBC-A8E0-B2212C522FD3}"/>
    <dgm:cxn modelId="{E4A57235-1E98-4CD8-BB0B-28C7E244DC73}" type="presOf" srcId="{0E6C2E43-30C7-4E76-8A68-F7CD47034F9D}" destId="{31E3D364-6912-4529-9053-CA2E6D56F4E7}" srcOrd="0" destOrd="0" presId="urn:microsoft.com/office/officeart/2005/8/layout/list1"/>
    <dgm:cxn modelId="{E9188337-4669-4E82-9B0E-DB8CB04C21BB}" type="presOf" srcId="{074386A6-BA7B-4F64-ADAD-2A852FA5102C}" destId="{961ABB35-2EBA-4D7D-A469-1D806477EA4C}" srcOrd="0" destOrd="0" presId="urn:microsoft.com/office/officeart/2005/8/layout/list1"/>
    <dgm:cxn modelId="{0B8BEA73-FDBF-4BFC-A422-87DD9DFB4B69}" type="presOf" srcId="{E6DED42D-C18B-4364-99D9-53EA173C5EEE}" destId="{F8BE46CC-6E31-4D74-8FDF-3121755C399D}" srcOrd="0" destOrd="0" presId="urn:microsoft.com/office/officeart/2005/8/layout/list1"/>
    <dgm:cxn modelId="{45ECB99C-4034-42B7-A26E-8EC8771B39FF}" srcId="{E6DED42D-C18B-4364-99D9-53EA173C5EEE}" destId="{EB107C9B-DED0-4D3D-8750-127B877BE937}" srcOrd="2" destOrd="0" parTransId="{E685BFF2-45DB-4333-B97F-A12789A12918}" sibTransId="{FAABCE44-271B-4B58-888C-33DBB6353160}"/>
    <dgm:cxn modelId="{3D276EBA-78BC-4F98-94B9-6BD034066784}" type="presOf" srcId="{EB107C9B-DED0-4D3D-8750-127B877BE937}" destId="{A19B24AF-7BDA-4503-9692-82EB10998C4A}" srcOrd="1" destOrd="0" presId="urn:microsoft.com/office/officeart/2005/8/layout/list1"/>
    <dgm:cxn modelId="{9C6B88D9-61F5-406E-B006-F9751E1AF353}" type="presOf" srcId="{074386A6-BA7B-4F64-ADAD-2A852FA5102C}" destId="{726C1B09-2FB6-4B8C-BF62-5F11CBD84B8C}" srcOrd="1" destOrd="0" presId="urn:microsoft.com/office/officeart/2005/8/layout/list1"/>
    <dgm:cxn modelId="{F71901F8-D8A9-40E5-90EE-FE8A4EDA1CE3}" type="presParOf" srcId="{F8BE46CC-6E31-4D74-8FDF-3121755C399D}" destId="{8805C72A-7C0F-4199-843A-B961B33AE1F2}" srcOrd="0" destOrd="0" presId="urn:microsoft.com/office/officeart/2005/8/layout/list1"/>
    <dgm:cxn modelId="{BDC028FC-3730-408A-8891-4BFB38421F6A}" type="presParOf" srcId="{8805C72A-7C0F-4199-843A-B961B33AE1F2}" destId="{31E3D364-6912-4529-9053-CA2E6D56F4E7}" srcOrd="0" destOrd="0" presId="urn:microsoft.com/office/officeart/2005/8/layout/list1"/>
    <dgm:cxn modelId="{CACB36FE-2BBA-4408-9AD7-1E0F53F2E22A}" type="presParOf" srcId="{8805C72A-7C0F-4199-843A-B961B33AE1F2}" destId="{22E5E017-6BAF-4EB6-A588-022CB3C2ACDC}" srcOrd="1" destOrd="0" presId="urn:microsoft.com/office/officeart/2005/8/layout/list1"/>
    <dgm:cxn modelId="{40EB285A-937F-42C1-893E-1761671240AF}" type="presParOf" srcId="{F8BE46CC-6E31-4D74-8FDF-3121755C399D}" destId="{4AC1E388-3D53-4B3B-B10C-603CED667A19}" srcOrd="1" destOrd="0" presId="urn:microsoft.com/office/officeart/2005/8/layout/list1"/>
    <dgm:cxn modelId="{C85CE96E-71DC-4829-B223-B9DB4CCD5350}" type="presParOf" srcId="{F8BE46CC-6E31-4D74-8FDF-3121755C399D}" destId="{DD66E169-7BE6-44EB-A21C-4ABBCAC6A626}" srcOrd="2" destOrd="0" presId="urn:microsoft.com/office/officeart/2005/8/layout/list1"/>
    <dgm:cxn modelId="{3F610731-C234-4B2F-A9B7-2CA54C07608B}" type="presParOf" srcId="{F8BE46CC-6E31-4D74-8FDF-3121755C399D}" destId="{44A4B0FF-FA70-4956-AE15-39B6FBD7C13C}" srcOrd="3" destOrd="0" presId="urn:microsoft.com/office/officeart/2005/8/layout/list1"/>
    <dgm:cxn modelId="{7F6E803B-8126-4757-A26A-56A66B9DBBDA}" type="presParOf" srcId="{F8BE46CC-6E31-4D74-8FDF-3121755C399D}" destId="{CB156350-0F01-455D-B5FF-D358F2C41CA0}" srcOrd="4" destOrd="0" presId="urn:microsoft.com/office/officeart/2005/8/layout/list1"/>
    <dgm:cxn modelId="{AA6EFBCE-1BAB-4449-9F32-B07FDB4241DD}" type="presParOf" srcId="{CB156350-0F01-455D-B5FF-D358F2C41CA0}" destId="{961ABB35-2EBA-4D7D-A469-1D806477EA4C}" srcOrd="0" destOrd="0" presId="urn:microsoft.com/office/officeart/2005/8/layout/list1"/>
    <dgm:cxn modelId="{6EAC2FE3-25CD-429E-AEE9-717620499278}" type="presParOf" srcId="{CB156350-0F01-455D-B5FF-D358F2C41CA0}" destId="{726C1B09-2FB6-4B8C-BF62-5F11CBD84B8C}" srcOrd="1" destOrd="0" presId="urn:microsoft.com/office/officeart/2005/8/layout/list1"/>
    <dgm:cxn modelId="{DD7D2935-939C-47CC-9BD2-3453C393F7EC}" type="presParOf" srcId="{F8BE46CC-6E31-4D74-8FDF-3121755C399D}" destId="{A13F66AC-B3A3-43FC-95EB-8A6A3946E46B}" srcOrd="5" destOrd="0" presId="urn:microsoft.com/office/officeart/2005/8/layout/list1"/>
    <dgm:cxn modelId="{E0E25E91-AA17-4D4B-8513-94CD5CFA6514}" type="presParOf" srcId="{F8BE46CC-6E31-4D74-8FDF-3121755C399D}" destId="{3264570C-84B2-4C69-9BDB-7BF1B30EA726}" srcOrd="6" destOrd="0" presId="urn:microsoft.com/office/officeart/2005/8/layout/list1"/>
    <dgm:cxn modelId="{794AFD36-D92B-4EDF-A84D-8D6BB5037EC6}" type="presParOf" srcId="{F8BE46CC-6E31-4D74-8FDF-3121755C399D}" destId="{9E02B0F9-7DCD-4805-AE85-2C52E9D2C618}" srcOrd="7" destOrd="0" presId="urn:microsoft.com/office/officeart/2005/8/layout/list1"/>
    <dgm:cxn modelId="{DBACB3A7-6D70-41C2-BB11-A754A73EEC95}" type="presParOf" srcId="{F8BE46CC-6E31-4D74-8FDF-3121755C399D}" destId="{CBD4EAD5-67E6-478C-B6C1-275845FFF1E4}" srcOrd="8" destOrd="0" presId="urn:microsoft.com/office/officeart/2005/8/layout/list1"/>
    <dgm:cxn modelId="{DDC0128D-A6F5-46E0-97AB-51B41654A792}" type="presParOf" srcId="{CBD4EAD5-67E6-478C-B6C1-275845FFF1E4}" destId="{217B035F-9F19-4F5A-A568-74F00A03CDBC}" srcOrd="0" destOrd="0" presId="urn:microsoft.com/office/officeart/2005/8/layout/list1"/>
    <dgm:cxn modelId="{B24A0F0E-C38B-45DD-8E8D-4FF2871F7212}" type="presParOf" srcId="{CBD4EAD5-67E6-478C-B6C1-275845FFF1E4}" destId="{A19B24AF-7BDA-4503-9692-82EB10998C4A}" srcOrd="1" destOrd="0" presId="urn:microsoft.com/office/officeart/2005/8/layout/list1"/>
    <dgm:cxn modelId="{EF86A954-CE0A-4E50-8429-D42AE1D4896C}" type="presParOf" srcId="{F8BE46CC-6E31-4D74-8FDF-3121755C399D}" destId="{977F4DEA-A729-4BC2-84F7-250E932953E4}" srcOrd="9" destOrd="0" presId="urn:microsoft.com/office/officeart/2005/8/layout/list1"/>
    <dgm:cxn modelId="{D3D71B26-EA2D-4010-8F12-E6DC1D66195B}" type="presParOf" srcId="{F8BE46CC-6E31-4D74-8FDF-3121755C399D}" destId="{D063E452-6EF0-41CD-8ABC-8A846DD1E1D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E3283-D781-49BC-9D4D-D8CE0749A328}">
      <dsp:nvSpPr>
        <dsp:cNvPr id="0" name=""/>
        <dsp:cNvSpPr/>
      </dsp:nvSpPr>
      <dsp:spPr>
        <a:xfrm>
          <a:off x="3719945" y="0"/>
          <a:ext cx="5121564" cy="5121564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E40FE4-78DA-4B15-B141-E6B99E490AA1}">
      <dsp:nvSpPr>
        <dsp:cNvPr id="0" name=""/>
        <dsp:cNvSpPr/>
      </dsp:nvSpPr>
      <dsp:spPr>
        <a:xfrm>
          <a:off x="4206493" y="486548"/>
          <a:ext cx="1997409" cy="19974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baseline="0" dirty="0"/>
            <a:t>A Robust system that dynamically manages traffic at intersections.</a:t>
          </a:r>
          <a:endParaRPr lang="en-PK" sz="2000" b="1" kern="1200" dirty="0"/>
        </a:p>
      </dsp:txBody>
      <dsp:txXfrm>
        <a:off x="4303998" y="584053"/>
        <a:ext cx="1802399" cy="1802399"/>
      </dsp:txXfrm>
    </dsp:sp>
    <dsp:sp modelId="{50CC6B03-3DAB-48A1-8A84-33014E23AAEF}">
      <dsp:nvSpPr>
        <dsp:cNvPr id="0" name=""/>
        <dsp:cNvSpPr/>
      </dsp:nvSpPr>
      <dsp:spPr>
        <a:xfrm>
          <a:off x="6357550" y="486548"/>
          <a:ext cx="1997409" cy="19974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baseline="0"/>
            <a:t>Uses AI to detect vehicle density and adjust signal timings.</a:t>
          </a:r>
          <a:endParaRPr lang="en-PK" sz="2000" b="1" kern="1200"/>
        </a:p>
      </dsp:txBody>
      <dsp:txXfrm>
        <a:off x="6455055" y="584053"/>
        <a:ext cx="1802399" cy="1802399"/>
      </dsp:txXfrm>
    </dsp:sp>
    <dsp:sp modelId="{90A34757-7702-4A97-951A-B008A6253EC9}">
      <dsp:nvSpPr>
        <dsp:cNvPr id="0" name=""/>
        <dsp:cNvSpPr/>
      </dsp:nvSpPr>
      <dsp:spPr>
        <a:xfrm>
          <a:off x="4206493" y="2637605"/>
          <a:ext cx="1997409" cy="19974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baseline="0"/>
            <a:t>Reduces congestion, fuel consumption, and emissions.</a:t>
          </a:r>
          <a:endParaRPr lang="en-PK" sz="2000" b="1" kern="1200"/>
        </a:p>
      </dsp:txBody>
      <dsp:txXfrm>
        <a:off x="4303998" y="2735110"/>
        <a:ext cx="1802399" cy="1802399"/>
      </dsp:txXfrm>
    </dsp:sp>
    <dsp:sp modelId="{F250A942-BAB3-41B2-9B99-1A13A4B65927}">
      <dsp:nvSpPr>
        <dsp:cNvPr id="0" name=""/>
        <dsp:cNvSpPr/>
      </dsp:nvSpPr>
      <dsp:spPr>
        <a:xfrm>
          <a:off x="6357550" y="2637605"/>
          <a:ext cx="1997409" cy="19974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baseline="0" dirty="0"/>
            <a:t>Integrates with smart city infrastructures.</a:t>
          </a:r>
          <a:endParaRPr lang="en-PK" sz="2000" b="1" kern="1200" dirty="0"/>
        </a:p>
      </dsp:txBody>
      <dsp:txXfrm>
        <a:off x="6455055" y="2735110"/>
        <a:ext cx="1802399" cy="18023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7C3FD-9241-4F6D-A8DC-31A15C51FA30}">
      <dsp:nvSpPr>
        <dsp:cNvPr id="0" name=""/>
        <dsp:cNvSpPr/>
      </dsp:nvSpPr>
      <dsp:spPr>
        <a:xfrm>
          <a:off x="720089" y="0"/>
          <a:ext cx="8161020" cy="3581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740B4-8A58-49DA-AA12-4B4546F09482}">
      <dsp:nvSpPr>
        <dsp:cNvPr id="0" name=""/>
        <dsp:cNvSpPr/>
      </dsp:nvSpPr>
      <dsp:spPr>
        <a:xfrm>
          <a:off x="10313" y="1074420"/>
          <a:ext cx="3090386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/>
            <a:t>Implemented IP-based camera feeds for intersections.</a:t>
          </a:r>
          <a:endParaRPr lang="en-PK" sz="2400" kern="1200"/>
        </a:p>
      </dsp:txBody>
      <dsp:txXfrm>
        <a:off x="80245" y="1144352"/>
        <a:ext cx="2950522" cy="1292696"/>
      </dsp:txXfrm>
    </dsp:sp>
    <dsp:sp modelId="{C068B289-94A5-4A2A-A47E-B800940D4EFB}">
      <dsp:nvSpPr>
        <dsp:cNvPr id="0" name=""/>
        <dsp:cNvSpPr/>
      </dsp:nvSpPr>
      <dsp:spPr>
        <a:xfrm>
          <a:off x="3255406" y="1074420"/>
          <a:ext cx="3090386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/>
            <a:t>Real-time monitoring for effective decision-making.</a:t>
          </a:r>
          <a:endParaRPr lang="en-PK" sz="2400" kern="1200"/>
        </a:p>
      </dsp:txBody>
      <dsp:txXfrm>
        <a:off x="3325338" y="1144352"/>
        <a:ext cx="2950522" cy="1292696"/>
      </dsp:txXfrm>
    </dsp:sp>
    <dsp:sp modelId="{513C391A-CBB6-47CB-9E46-DF79C2111213}">
      <dsp:nvSpPr>
        <dsp:cNvPr id="0" name=""/>
        <dsp:cNvSpPr/>
      </dsp:nvSpPr>
      <dsp:spPr>
        <a:xfrm>
          <a:off x="6500499" y="1074420"/>
          <a:ext cx="3090386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/>
            <a:t>Ensured system responsiveness and reliability.</a:t>
          </a:r>
          <a:endParaRPr lang="en-PK" sz="2400" kern="1200"/>
        </a:p>
      </dsp:txBody>
      <dsp:txXfrm>
        <a:off x="6570431" y="1144352"/>
        <a:ext cx="2950522" cy="12926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7C3FD-9241-4F6D-A8DC-31A15C51FA30}">
      <dsp:nvSpPr>
        <dsp:cNvPr id="0" name=""/>
        <dsp:cNvSpPr/>
      </dsp:nvSpPr>
      <dsp:spPr>
        <a:xfrm>
          <a:off x="720089" y="0"/>
          <a:ext cx="8161020" cy="3581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740B4-8A58-49DA-AA12-4B4546F09482}">
      <dsp:nvSpPr>
        <dsp:cNvPr id="0" name=""/>
        <dsp:cNvSpPr/>
      </dsp:nvSpPr>
      <dsp:spPr>
        <a:xfrm>
          <a:off x="10313" y="1074420"/>
          <a:ext cx="3090386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/>
            <a:t>Implemented IP-based camera feeds for intersections.</a:t>
          </a:r>
          <a:endParaRPr lang="en-PK" sz="2400" kern="1200"/>
        </a:p>
      </dsp:txBody>
      <dsp:txXfrm>
        <a:off x="80245" y="1144352"/>
        <a:ext cx="2950522" cy="1292696"/>
      </dsp:txXfrm>
    </dsp:sp>
    <dsp:sp modelId="{C068B289-94A5-4A2A-A47E-B800940D4EFB}">
      <dsp:nvSpPr>
        <dsp:cNvPr id="0" name=""/>
        <dsp:cNvSpPr/>
      </dsp:nvSpPr>
      <dsp:spPr>
        <a:xfrm>
          <a:off x="3255406" y="1074420"/>
          <a:ext cx="3090386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/>
            <a:t>Real-time monitoring for effective decision-making.</a:t>
          </a:r>
          <a:endParaRPr lang="en-PK" sz="2400" kern="1200"/>
        </a:p>
      </dsp:txBody>
      <dsp:txXfrm>
        <a:off x="3325338" y="1144352"/>
        <a:ext cx="2950522" cy="1292696"/>
      </dsp:txXfrm>
    </dsp:sp>
    <dsp:sp modelId="{513C391A-CBB6-47CB-9E46-DF79C2111213}">
      <dsp:nvSpPr>
        <dsp:cNvPr id="0" name=""/>
        <dsp:cNvSpPr/>
      </dsp:nvSpPr>
      <dsp:spPr>
        <a:xfrm>
          <a:off x="6500499" y="1074420"/>
          <a:ext cx="3090386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/>
            <a:t>Ensured system responsiveness and reliability.</a:t>
          </a:r>
          <a:endParaRPr lang="en-PK" sz="2400" kern="1200"/>
        </a:p>
      </dsp:txBody>
      <dsp:txXfrm>
        <a:off x="6570431" y="1144352"/>
        <a:ext cx="2950522" cy="129269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184DE-94FF-4975-B3FB-6C336B5F32C7}">
      <dsp:nvSpPr>
        <dsp:cNvPr id="0" name=""/>
        <dsp:cNvSpPr/>
      </dsp:nvSpPr>
      <dsp:spPr>
        <a:xfrm>
          <a:off x="4370646" y="56688"/>
          <a:ext cx="2721033" cy="27210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baseline="0" dirty="0"/>
            <a:t>Counts vehicles by type and adjusts timings dynamically.</a:t>
          </a:r>
          <a:endParaRPr lang="en-PK" sz="2100" b="1" kern="1200" dirty="0"/>
        </a:p>
      </dsp:txBody>
      <dsp:txXfrm>
        <a:off x="4733451" y="532868"/>
        <a:ext cx="1995424" cy="1224464"/>
      </dsp:txXfrm>
    </dsp:sp>
    <dsp:sp modelId="{836FB0DE-F9B7-4A74-B75C-091F708B9896}">
      <dsp:nvSpPr>
        <dsp:cNvPr id="0" name=""/>
        <dsp:cNvSpPr/>
      </dsp:nvSpPr>
      <dsp:spPr>
        <a:xfrm>
          <a:off x="5352486" y="1757333"/>
          <a:ext cx="2721033" cy="27210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baseline="0"/>
            <a:t>Set timings based on vehicle density and lane priorities.</a:t>
          </a:r>
          <a:endParaRPr lang="en-PK" sz="2100" b="1" kern="1200"/>
        </a:p>
      </dsp:txBody>
      <dsp:txXfrm>
        <a:off x="6184669" y="2460267"/>
        <a:ext cx="1632619" cy="1496568"/>
      </dsp:txXfrm>
    </dsp:sp>
    <dsp:sp modelId="{F97102A1-4964-4435-970C-952C7E8AAB31}">
      <dsp:nvSpPr>
        <dsp:cNvPr id="0" name=""/>
        <dsp:cNvSpPr/>
      </dsp:nvSpPr>
      <dsp:spPr>
        <a:xfrm>
          <a:off x="3388807" y="1757333"/>
          <a:ext cx="2721033" cy="27210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baseline="0" dirty="0"/>
            <a:t>Avoids starvation of any lane at intersections.</a:t>
          </a:r>
          <a:endParaRPr lang="en-PK" sz="2100" b="1" kern="1200" dirty="0"/>
        </a:p>
      </dsp:txBody>
      <dsp:txXfrm>
        <a:off x="3645038" y="2460267"/>
        <a:ext cx="1632619" cy="14965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22EE7-83E4-4DCA-94EA-B0F5C6587C37}">
      <dsp:nvSpPr>
        <dsp:cNvPr id="0" name=""/>
        <dsp:cNvSpPr/>
      </dsp:nvSpPr>
      <dsp:spPr>
        <a:xfrm>
          <a:off x="5413133" y="201"/>
          <a:ext cx="1707477" cy="1707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Frontend: Developed using React and TailwindCSS.</a:t>
          </a:r>
          <a:endParaRPr lang="en-PK" sz="1600" b="1" kern="1200"/>
        </a:p>
      </dsp:txBody>
      <dsp:txXfrm>
        <a:off x="5663187" y="250255"/>
        <a:ext cx="1207369" cy="1207369"/>
      </dsp:txXfrm>
    </dsp:sp>
    <dsp:sp modelId="{FB483340-AD02-41EE-9EFA-DE25982F4221}">
      <dsp:nvSpPr>
        <dsp:cNvPr id="0" name=""/>
        <dsp:cNvSpPr/>
      </dsp:nvSpPr>
      <dsp:spPr>
        <a:xfrm rot="2700000">
          <a:off x="6937578" y="1464367"/>
          <a:ext cx="455714" cy="57627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300" kern="1200"/>
        </a:p>
      </dsp:txBody>
      <dsp:txXfrm>
        <a:off x="6957599" y="1531286"/>
        <a:ext cx="319000" cy="345763"/>
      </dsp:txXfrm>
    </dsp:sp>
    <dsp:sp modelId="{65E3A9AA-091D-44F7-B26D-A7CF671C619B}">
      <dsp:nvSpPr>
        <dsp:cNvPr id="0" name=""/>
        <dsp:cNvSpPr/>
      </dsp:nvSpPr>
      <dsp:spPr>
        <a:xfrm>
          <a:off x="7228501" y="1815569"/>
          <a:ext cx="1707477" cy="1707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Backend: Node.js and Express.js for scalability.</a:t>
          </a:r>
          <a:endParaRPr lang="en-PK" sz="1600" b="1" kern="1200"/>
        </a:p>
      </dsp:txBody>
      <dsp:txXfrm>
        <a:off x="7478555" y="2065623"/>
        <a:ext cx="1207369" cy="1207369"/>
      </dsp:txXfrm>
    </dsp:sp>
    <dsp:sp modelId="{984F15F5-BB6C-4458-B2D1-E5E0CB4065E9}">
      <dsp:nvSpPr>
        <dsp:cNvPr id="0" name=""/>
        <dsp:cNvSpPr/>
      </dsp:nvSpPr>
      <dsp:spPr>
        <a:xfrm rot="8100000">
          <a:off x="6955818" y="3279735"/>
          <a:ext cx="455714" cy="57627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300" kern="1200"/>
        </a:p>
      </dsp:txBody>
      <dsp:txXfrm rot="10800000">
        <a:off x="7072511" y="3346654"/>
        <a:ext cx="319000" cy="345763"/>
      </dsp:txXfrm>
    </dsp:sp>
    <dsp:sp modelId="{980FF357-7DBC-4F5E-B314-12BB8633E177}">
      <dsp:nvSpPr>
        <dsp:cNvPr id="0" name=""/>
        <dsp:cNvSpPr/>
      </dsp:nvSpPr>
      <dsp:spPr>
        <a:xfrm>
          <a:off x="5413133" y="3630937"/>
          <a:ext cx="1707477" cy="1707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Database: MongoDB for flexibility and performance.</a:t>
          </a:r>
          <a:endParaRPr lang="en-PK" sz="1600" b="1" kern="1200"/>
        </a:p>
      </dsp:txBody>
      <dsp:txXfrm>
        <a:off x="5663187" y="3880991"/>
        <a:ext cx="1207369" cy="1207369"/>
      </dsp:txXfrm>
    </dsp:sp>
    <dsp:sp modelId="{E68B8C32-63AE-4884-BB00-BC600839D956}">
      <dsp:nvSpPr>
        <dsp:cNvPr id="0" name=""/>
        <dsp:cNvSpPr/>
      </dsp:nvSpPr>
      <dsp:spPr>
        <a:xfrm rot="13500000">
          <a:off x="5140451" y="3297975"/>
          <a:ext cx="455714" cy="57627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300" kern="1200"/>
        </a:p>
      </dsp:txBody>
      <dsp:txXfrm rot="10800000">
        <a:off x="5257144" y="3461566"/>
        <a:ext cx="319000" cy="345763"/>
      </dsp:txXfrm>
    </dsp:sp>
    <dsp:sp modelId="{8F587C09-93F0-4F6C-BC20-AF3FFA7B7308}">
      <dsp:nvSpPr>
        <dsp:cNvPr id="0" name=""/>
        <dsp:cNvSpPr/>
      </dsp:nvSpPr>
      <dsp:spPr>
        <a:xfrm>
          <a:off x="3597765" y="1815569"/>
          <a:ext cx="1707477" cy="1707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 dirty="0"/>
            <a:t>AI model integration via FastAPI.</a:t>
          </a:r>
          <a:endParaRPr lang="en-PK" sz="1600" b="1" kern="1200" dirty="0"/>
        </a:p>
      </dsp:txBody>
      <dsp:txXfrm>
        <a:off x="3847819" y="2065623"/>
        <a:ext cx="1207369" cy="1207369"/>
      </dsp:txXfrm>
    </dsp:sp>
    <dsp:sp modelId="{D3735BBA-9C76-45B5-87A0-ED3256A4249E}">
      <dsp:nvSpPr>
        <dsp:cNvPr id="0" name=""/>
        <dsp:cNvSpPr/>
      </dsp:nvSpPr>
      <dsp:spPr>
        <a:xfrm rot="18900000">
          <a:off x="5122211" y="1482607"/>
          <a:ext cx="455714" cy="57627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300" kern="1200"/>
        </a:p>
      </dsp:txBody>
      <dsp:txXfrm>
        <a:off x="5142232" y="1646198"/>
        <a:ext cx="319000" cy="34576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D6E9C-48BF-4FD1-B123-04B43EE0AE54}">
      <dsp:nvSpPr>
        <dsp:cNvPr id="0" name=""/>
        <dsp:cNvSpPr/>
      </dsp:nvSpPr>
      <dsp:spPr>
        <a:xfrm>
          <a:off x="0" y="325499"/>
          <a:ext cx="9601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615FD-CAEE-4484-93F0-4778A5D1AC64}">
      <dsp:nvSpPr>
        <dsp:cNvPr id="0" name=""/>
        <dsp:cNvSpPr/>
      </dsp:nvSpPr>
      <dsp:spPr>
        <a:xfrm>
          <a:off x="480060" y="30299"/>
          <a:ext cx="67208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/>
            <a:t>Real-world mapping for accurate signal adjustments.</a:t>
          </a:r>
          <a:endParaRPr lang="en-PK" sz="2000" kern="1200"/>
        </a:p>
      </dsp:txBody>
      <dsp:txXfrm>
        <a:off x="508881" y="59120"/>
        <a:ext cx="6663198" cy="532758"/>
      </dsp:txXfrm>
    </dsp:sp>
    <dsp:sp modelId="{F4CF7B74-522B-4422-8192-F5DC07B2A8CC}">
      <dsp:nvSpPr>
        <dsp:cNvPr id="0" name=""/>
        <dsp:cNvSpPr/>
      </dsp:nvSpPr>
      <dsp:spPr>
        <a:xfrm>
          <a:off x="0" y="1232700"/>
          <a:ext cx="9601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DD5C4-2001-488D-8432-A14F861193FD}">
      <dsp:nvSpPr>
        <dsp:cNvPr id="0" name=""/>
        <dsp:cNvSpPr/>
      </dsp:nvSpPr>
      <dsp:spPr>
        <a:xfrm>
          <a:off x="480060" y="937500"/>
          <a:ext cx="67208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Adaptability</a:t>
          </a:r>
          <a:r>
            <a:rPr lang="en-GB" sz="2000" kern="1200" baseline="0"/>
            <a:t> to changing road and city infrastructures.</a:t>
          </a:r>
          <a:endParaRPr lang="en-PK" sz="2000" kern="1200"/>
        </a:p>
      </dsp:txBody>
      <dsp:txXfrm>
        <a:off x="508881" y="966321"/>
        <a:ext cx="6663198" cy="532758"/>
      </dsp:txXfrm>
    </dsp:sp>
    <dsp:sp modelId="{AD96E4FC-71F2-45C1-A012-40BC0D7A73AF}">
      <dsp:nvSpPr>
        <dsp:cNvPr id="0" name=""/>
        <dsp:cNvSpPr/>
      </dsp:nvSpPr>
      <dsp:spPr>
        <a:xfrm>
          <a:off x="0" y="2139900"/>
          <a:ext cx="9601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0BFD9-27A4-4E6B-96B3-D9D5470F3A50}">
      <dsp:nvSpPr>
        <dsp:cNvPr id="0" name=""/>
        <dsp:cNvSpPr/>
      </dsp:nvSpPr>
      <dsp:spPr>
        <a:xfrm>
          <a:off x="480060" y="1844700"/>
          <a:ext cx="67208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/>
            <a:t>System handled Intersection Points and Data.</a:t>
          </a:r>
          <a:endParaRPr lang="en-PK" sz="2000" kern="1200"/>
        </a:p>
      </dsp:txBody>
      <dsp:txXfrm>
        <a:off x="508881" y="1873521"/>
        <a:ext cx="6663198" cy="532758"/>
      </dsp:txXfrm>
    </dsp:sp>
    <dsp:sp modelId="{A729AA52-151A-4E54-A431-106332CAC1A9}">
      <dsp:nvSpPr>
        <dsp:cNvPr id="0" name=""/>
        <dsp:cNvSpPr/>
      </dsp:nvSpPr>
      <dsp:spPr>
        <a:xfrm>
          <a:off x="0" y="3047100"/>
          <a:ext cx="9601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D7BD7-9215-4D9C-BD82-5E9C4C78D401}">
      <dsp:nvSpPr>
        <dsp:cNvPr id="0" name=""/>
        <dsp:cNvSpPr/>
      </dsp:nvSpPr>
      <dsp:spPr>
        <a:xfrm>
          <a:off x="480060" y="2751900"/>
          <a:ext cx="67208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/>
            <a:t>Enforces decentralized management.</a:t>
          </a:r>
          <a:endParaRPr lang="en-PK" sz="2000" kern="1200"/>
        </a:p>
      </dsp:txBody>
      <dsp:txXfrm>
        <a:off x="508881" y="2780721"/>
        <a:ext cx="6663198" cy="53275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C15AB-0A6D-4E1F-9AD6-82E8FFB6F71F}">
      <dsp:nvSpPr>
        <dsp:cNvPr id="0" name=""/>
        <dsp:cNvSpPr/>
      </dsp:nvSpPr>
      <dsp:spPr>
        <a:xfrm>
          <a:off x="2015" y="0"/>
          <a:ext cx="3136329" cy="3581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baseline="0" dirty="0"/>
            <a:t>Industry, Innovation, and Infrastructure</a:t>
          </a:r>
          <a:br>
            <a:rPr lang="en-GB" sz="2100" kern="1200" baseline="0" dirty="0"/>
          </a:br>
          <a:r>
            <a:rPr lang="en-GB" sz="2100" kern="1200" baseline="0" dirty="0"/>
            <a:t>Uses AI for urban issues.</a:t>
          </a:r>
          <a:endParaRPr lang="en-PK" sz="2100" kern="1200" dirty="0"/>
        </a:p>
      </dsp:txBody>
      <dsp:txXfrm>
        <a:off x="2015" y="1432560"/>
        <a:ext cx="3136329" cy="1432560"/>
      </dsp:txXfrm>
    </dsp:sp>
    <dsp:sp modelId="{835E56B2-54C4-40C2-8EA6-F346A0DB1DE3}">
      <dsp:nvSpPr>
        <dsp:cNvPr id="0" name=""/>
        <dsp:cNvSpPr/>
      </dsp:nvSpPr>
      <dsp:spPr>
        <a:xfrm>
          <a:off x="973877" y="214884"/>
          <a:ext cx="1192606" cy="119260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B7287-8F65-44C5-8402-5EFA03C12B60}">
      <dsp:nvSpPr>
        <dsp:cNvPr id="0" name=""/>
        <dsp:cNvSpPr/>
      </dsp:nvSpPr>
      <dsp:spPr>
        <a:xfrm>
          <a:off x="3232435" y="0"/>
          <a:ext cx="3136329" cy="3581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baseline="0" dirty="0"/>
            <a:t>Sustainable Cities Reduces emissions and improves traffic flow.</a:t>
          </a:r>
          <a:endParaRPr lang="en-PK" sz="2100" kern="1200" dirty="0"/>
        </a:p>
      </dsp:txBody>
      <dsp:txXfrm>
        <a:off x="3232435" y="1432560"/>
        <a:ext cx="3136329" cy="1432560"/>
      </dsp:txXfrm>
    </dsp:sp>
    <dsp:sp modelId="{EBD8D06E-A99A-4FF7-BDAA-405E3B918C77}">
      <dsp:nvSpPr>
        <dsp:cNvPr id="0" name=""/>
        <dsp:cNvSpPr/>
      </dsp:nvSpPr>
      <dsp:spPr>
        <a:xfrm>
          <a:off x="4204296" y="214884"/>
          <a:ext cx="1192606" cy="1192606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6325D-2293-48A4-A00E-47450A7F2302}">
      <dsp:nvSpPr>
        <dsp:cNvPr id="0" name=""/>
        <dsp:cNvSpPr/>
      </dsp:nvSpPr>
      <dsp:spPr>
        <a:xfrm>
          <a:off x="6462854" y="0"/>
          <a:ext cx="3136329" cy="3581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baseline="0" dirty="0"/>
            <a:t>Responsible Consumption</a:t>
          </a:r>
          <a:br>
            <a:rPr lang="en-GB" sz="2100" kern="1200" baseline="0" dirty="0"/>
          </a:br>
          <a:r>
            <a:rPr lang="en-GB" sz="2100" kern="1200" baseline="0" dirty="0"/>
            <a:t> Minimizes fuel wastage and delays.</a:t>
          </a:r>
          <a:endParaRPr lang="en-PK" sz="2100" kern="1200" dirty="0"/>
        </a:p>
      </dsp:txBody>
      <dsp:txXfrm>
        <a:off x="6462854" y="1432560"/>
        <a:ext cx="3136329" cy="1432560"/>
      </dsp:txXfrm>
    </dsp:sp>
    <dsp:sp modelId="{5697BCB2-9D78-491A-A683-3807209C1F34}">
      <dsp:nvSpPr>
        <dsp:cNvPr id="0" name=""/>
        <dsp:cNvSpPr/>
      </dsp:nvSpPr>
      <dsp:spPr>
        <a:xfrm>
          <a:off x="7434716" y="214884"/>
          <a:ext cx="1192606" cy="1192606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9000" r="-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6C165-4D5A-4CB0-A28A-A2620B1F5578}">
      <dsp:nvSpPr>
        <dsp:cNvPr id="0" name=""/>
        <dsp:cNvSpPr/>
      </dsp:nvSpPr>
      <dsp:spPr>
        <a:xfrm>
          <a:off x="384047" y="2865120"/>
          <a:ext cx="8833104" cy="53721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F263F-6048-4BBE-85A2-A71B9DB3A485}">
      <dsp:nvSpPr>
        <dsp:cNvPr id="0" name=""/>
        <dsp:cNvSpPr/>
      </dsp:nvSpPr>
      <dsp:spPr>
        <a:xfrm>
          <a:off x="0" y="0"/>
          <a:ext cx="3581400" cy="3581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F490F-F309-437B-AF42-74A6D247DE8E}">
      <dsp:nvSpPr>
        <dsp:cNvPr id="0" name=""/>
        <dsp:cNvSpPr/>
      </dsp:nvSpPr>
      <dsp:spPr>
        <a:xfrm>
          <a:off x="1790700" y="0"/>
          <a:ext cx="7810500" cy="35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baseline="0" dirty="0">
              <a:solidFill>
                <a:schemeClr val="tx2"/>
              </a:solidFill>
            </a:rPr>
            <a:t>Provides a scalable and feasible traffic solution.</a:t>
          </a:r>
          <a:endParaRPr lang="en-PK" sz="2200" b="1" kern="1200" dirty="0">
            <a:solidFill>
              <a:schemeClr val="tx2"/>
            </a:solidFill>
          </a:endParaRPr>
        </a:p>
      </dsp:txBody>
      <dsp:txXfrm>
        <a:off x="1790700" y="0"/>
        <a:ext cx="7810500" cy="761047"/>
      </dsp:txXfrm>
    </dsp:sp>
    <dsp:sp modelId="{FB2B5843-55CA-409C-AD83-55ED8D3C73AE}">
      <dsp:nvSpPr>
        <dsp:cNvPr id="0" name=""/>
        <dsp:cNvSpPr/>
      </dsp:nvSpPr>
      <dsp:spPr>
        <a:xfrm>
          <a:off x="470058" y="761047"/>
          <a:ext cx="2641282" cy="264128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BFBA1-DDC8-4BE7-B4ED-ED80C88E5257}">
      <dsp:nvSpPr>
        <dsp:cNvPr id="0" name=""/>
        <dsp:cNvSpPr/>
      </dsp:nvSpPr>
      <dsp:spPr>
        <a:xfrm>
          <a:off x="1790700" y="761047"/>
          <a:ext cx="7810500" cy="26412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baseline="0">
              <a:solidFill>
                <a:schemeClr val="tx2"/>
              </a:solidFill>
            </a:rPr>
            <a:t>Contribute toward Sustainable Development Goals of Pakistan.</a:t>
          </a:r>
          <a:endParaRPr lang="en-PK" sz="2200" b="1" kern="1200">
            <a:solidFill>
              <a:schemeClr val="tx2"/>
            </a:solidFill>
          </a:endParaRPr>
        </a:p>
      </dsp:txBody>
      <dsp:txXfrm>
        <a:off x="1790700" y="761047"/>
        <a:ext cx="7810500" cy="761047"/>
      </dsp:txXfrm>
    </dsp:sp>
    <dsp:sp modelId="{8466CC93-9291-458D-920B-9C544C33D4F2}">
      <dsp:nvSpPr>
        <dsp:cNvPr id="0" name=""/>
        <dsp:cNvSpPr/>
      </dsp:nvSpPr>
      <dsp:spPr>
        <a:xfrm>
          <a:off x="940117" y="1522095"/>
          <a:ext cx="1701165" cy="170116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AB999-8ED1-4C8F-95CC-A1472574CA30}">
      <dsp:nvSpPr>
        <dsp:cNvPr id="0" name=""/>
        <dsp:cNvSpPr/>
      </dsp:nvSpPr>
      <dsp:spPr>
        <a:xfrm>
          <a:off x="1790700" y="1522095"/>
          <a:ext cx="7810500" cy="17011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baseline="0">
              <a:solidFill>
                <a:schemeClr val="tx2"/>
              </a:solidFill>
            </a:rPr>
            <a:t>Reduces Traffic Congestion, Fuel consumptions and Accidents</a:t>
          </a:r>
          <a:endParaRPr lang="en-PK" sz="2200" b="1" kern="1200">
            <a:solidFill>
              <a:schemeClr val="tx2"/>
            </a:solidFill>
          </a:endParaRPr>
        </a:p>
      </dsp:txBody>
      <dsp:txXfrm>
        <a:off x="1790700" y="1522095"/>
        <a:ext cx="7810500" cy="761047"/>
      </dsp:txXfrm>
    </dsp:sp>
    <dsp:sp modelId="{5A4B6EF2-1730-4496-9129-591C57350003}">
      <dsp:nvSpPr>
        <dsp:cNvPr id="0" name=""/>
        <dsp:cNvSpPr/>
      </dsp:nvSpPr>
      <dsp:spPr>
        <a:xfrm>
          <a:off x="1410176" y="2283142"/>
          <a:ext cx="761047" cy="76104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9F53C-1FD5-4978-AE9C-9104BD7AD965}">
      <dsp:nvSpPr>
        <dsp:cNvPr id="0" name=""/>
        <dsp:cNvSpPr/>
      </dsp:nvSpPr>
      <dsp:spPr>
        <a:xfrm>
          <a:off x="1790700" y="2283142"/>
          <a:ext cx="7810500" cy="7610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baseline="0" dirty="0">
              <a:solidFill>
                <a:schemeClr val="tx2"/>
              </a:solidFill>
            </a:rPr>
            <a:t>Future improvements include cloud integration and </a:t>
          </a:r>
          <a:r>
            <a:rPr lang="en-GB" sz="2200" b="1" kern="1200" baseline="0" dirty="0" err="1">
              <a:solidFill>
                <a:schemeClr val="tx2"/>
              </a:solidFill>
            </a:rPr>
            <a:t>fiber</a:t>
          </a:r>
          <a:r>
            <a:rPr lang="en-GB" sz="2200" b="1" kern="1200" baseline="0" dirty="0">
              <a:solidFill>
                <a:schemeClr val="tx2"/>
              </a:solidFill>
            </a:rPr>
            <a:t>-optic feeds.</a:t>
          </a:r>
          <a:endParaRPr lang="en-PK" sz="2200" b="1" kern="1200" dirty="0">
            <a:solidFill>
              <a:schemeClr val="tx2"/>
            </a:solidFill>
          </a:endParaRPr>
        </a:p>
      </dsp:txBody>
      <dsp:txXfrm>
        <a:off x="1790700" y="2283142"/>
        <a:ext cx="7810500" cy="761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E7D7-B003-4089-9BD4-C800F03B60E5}">
      <dsp:nvSpPr>
        <dsp:cNvPr id="0" name=""/>
        <dsp:cNvSpPr/>
      </dsp:nvSpPr>
      <dsp:spPr>
        <a:xfrm rot="10800000">
          <a:off x="7228670" y="1717307"/>
          <a:ext cx="2095874" cy="125703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7B99B-8439-4375-8266-08724FE37E03}">
      <dsp:nvSpPr>
        <dsp:cNvPr id="0" name=""/>
        <dsp:cNvSpPr/>
      </dsp:nvSpPr>
      <dsp:spPr>
        <a:xfrm>
          <a:off x="7224478" y="1924947"/>
          <a:ext cx="1890478" cy="165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baseline="0" dirty="0"/>
            <a:t>Rapid urbanization has increased traffic congestion.</a:t>
          </a:r>
          <a:endParaRPr lang="en-PK" sz="2200" b="1" kern="1200" dirty="0"/>
        </a:p>
      </dsp:txBody>
      <dsp:txXfrm>
        <a:off x="7224478" y="1924947"/>
        <a:ext cx="1890478" cy="1655278"/>
      </dsp:txXfrm>
    </dsp:sp>
    <dsp:sp modelId="{03C1E779-CF6D-4734-A73F-3251CAA48F3B}">
      <dsp:nvSpPr>
        <dsp:cNvPr id="0" name=""/>
        <dsp:cNvSpPr/>
      </dsp:nvSpPr>
      <dsp:spPr>
        <a:xfrm rot="5400000">
          <a:off x="7224478" y="1145993"/>
          <a:ext cx="356298" cy="356298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C51F8-96AA-4585-AF83-C4C7692837D9}">
      <dsp:nvSpPr>
        <dsp:cNvPr id="0" name=""/>
        <dsp:cNvSpPr/>
      </dsp:nvSpPr>
      <dsp:spPr>
        <a:xfrm rot="10800000">
          <a:off x="4912729" y="1145263"/>
          <a:ext cx="2095874" cy="125703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353C9-2E98-42F0-96E7-FF9A02AE0DF6}">
      <dsp:nvSpPr>
        <dsp:cNvPr id="0" name=""/>
        <dsp:cNvSpPr/>
      </dsp:nvSpPr>
      <dsp:spPr>
        <a:xfrm>
          <a:off x="4908537" y="1352903"/>
          <a:ext cx="1890478" cy="165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baseline="0" dirty="0"/>
            <a:t>Manual systems are inefficient and resource-intensive.</a:t>
          </a:r>
          <a:endParaRPr lang="en-PK" sz="2200" b="1" kern="1200" dirty="0"/>
        </a:p>
      </dsp:txBody>
      <dsp:txXfrm>
        <a:off x="4908537" y="1352903"/>
        <a:ext cx="1890478" cy="1655278"/>
      </dsp:txXfrm>
    </dsp:sp>
    <dsp:sp modelId="{4A734F11-B018-4A94-BCA6-69ED32973D8C}">
      <dsp:nvSpPr>
        <dsp:cNvPr id="0" name=""/>
        <dsp:cNvSpPr/>
      </dsp:nvSpPr>
      <dsp:spPr>
        <a:xfrm rot="5400000">
          <a:off x="4908537" y="573948"/>
          <a:ext cx="356298" cy="356298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2CAED-6B61-48D2-81FF-EA9C8E03873A}">
      <dsp:nvSpPr>
        <dsp:cNvPr id="0" name=""/>
        <dsp:cNvSpPr/>
      </dsp:nvSpPr>
      <dsp:spPr>
        <a:xfrm rot="10800000">
          <a:off x="2596788" y="573218"/>
          <a:ext cx="2095874" cy="125703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790AC-6132-4EF8-A2DD-A19643FBCFBE}">
      <dsp:nvSpPr>
        <dsp:cNvPr id="0" name=""/>
        <dsp:cNvSpPr/>
      </dsp:nvSpPr>
      <dsp:spPr>
        <a:xfrm>
          <a:off x="2592596" y="780858"/>
          <a:ext cx="1890478" cy="165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baseline="0" dirty="0"/>
            <a:t>Delays lead to economic and environmental costs.</a:t>
          </a:r>
          <a:endParaRPr lang="en-PK" sz="2200" b="1" kern="1200" dirty="0"/>
        </a:p>
      </dsp:txBody>
      <dsp:txXfrm>
        <a:off x="2592596" y="780858"/>
        <a:ext cx="1890478" cy="1655278"/>
      </dsp:txXfrm>
    </dsp:sp>
    <dsp:sp modelId="{82E28E8A-E0FB-449C-9277-53C8F8258535}">
      <dsp:nvSpPr>
        <dsp:cNvPr id="0" name=""/>
        <dsp:cNvSpPr/>
      </dsp:nvSpPr>
      <dsp:spPr>
        <a:xfrm rot="5400000">
          <a:off x="2592596" y="1904"/>
          <a:ext cx="356298" cy="356298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43EEC-924B-44DD-B5BB-48C81CB8AA1F}">
      <dsp:nvSpPr>
        <dsp:cNvPr id="0" name=""/>
        <dsp:cNvSpPr/>
      </dsp:nvSpPr>
      <dsp:spPr>
        <a:xfrm rot="10800000">
          <a:off x="280846" y="1173"/>
          <a:ext cx="2095874" cy="125703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202E7-3C04-49AE-86BE-065554A7FFF8}">
      <dsp:nvSpPr>
        <dsp:cNvPr id="0" name=""/>
        <dsp:cNvSpPr/>
      </dsp:nvSpPr>
      <dsp:spPr>
        <a:xfrm>
          <a:off x="276654" y="208813"/>
          <a:ext cx="1890478" cy="165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baseline="0" dirty="0"/>
            <a:t>Adaptive systems offer scalable, real-time solutions.</a:t>
          </a:r>
          <a:endParaRPr lang="en-PK" sz="2200" b="1" kern="1200" dirty="0"/>
        </a:p>
      </dsp:txBody>
      <dsp:txXfrm>
        <a:off x="276654" y="208813"/>
        <a:ext cx="1890478" cy="1655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0B208-97AB-4B14-83D7-0E77C81374A8}">
      <dsp:nvSpPr>
        <dsp:cNvPr id="0" name=""/>
        <dsp:cNvSpPr/>
      </dsp:nvSpPr>
      <dsp:spPr>
        <a:xfrm>
          <a:off x="3288" y="0"/>
          <a:ext cx="2431514" cy="24315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5000" b="-5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00BA1-E8DC-4F72-A308-81497371A074}">
      <dsp:nvSpPr>
        <dsp:cNvPr id="0" name=""/>
        <dsp:cNvSpPr/>
      </dsp:nvSpPr>
      <dsp:spPr>
        <a:xfrm>
          <a:off x="3290" y="1729467"/>
          <a:ext cx="2431514" cy="2431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 dirty="0" err="1">
              <a:solidFill>
                <a:schemeClr val="bg1"/>
              </a:solidFill>
            </a:rPr>
            <a:t>Rexgen’s</a:t>
          </a:r>
          <a:r>
            <a:rPr lang="en-US" sz="2300" b="1" kern="1200" baseline="0" dirty="0">
              <a:solidFill>
                <a:schemeClr val="bg1"/>
              </a:solidFill>
            </a:rPr>
            <a:t> ITS Korea</a:t>
          </a:r>
          <a:br>
            <a:rPr lang="en-US" sz="2300" kern="1200" baseline="0" dirty="0">
              <a:solidFill>
                <a:schemeClr val="tx2">
                  <a:lumMod val="50000"/>
                </a:schemeClr>
              </a:solidFill>
            </a:rPr>
          </a:br>
          <a:br>
            <a:rPr lang="en-US" sz="2300" kern="1200" baseline="0" dirty="0">
              <a:solidFill>
                <a:schemeClr val="tx2">
                  <a:lumMod val="50000"/>
                </a:schemeClr>
              </a:solidFill>
            </a:rPr>
          </a:br>
          <a:r>
            <a:rPr lang="en-US" sz="2300" kern="1200" baseline="0" dirty="0">
              <a:solidFill>
                <a:schemeClr val="tx2">
                  <a:lumMod val="50000"/>
                </a:schemeClr>
              </a:solidFill>
            </a:rPr>
            <a:t> Expensive sensors and centralized management.</a:t>
          </a:r>
          <a:endParaRPr lang="en-PK" sz="23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74507" y="1800684"/>
        <a:ext cx="2289080" cy="2289080"/>
      </dsp:txXfrm>
    </dsp:sp>
    <dsp:sp modelId="{2CFDF3A9-2382-40EB-8DE9-BD35BFAB8C35}">
      <dsp:nvSpPr>
        <dsp:cNvPr id="0" name=""/>
        <dsp:cNvSpPr/>
      </dsp:nvSpPr>
      <dsp:spPr>
        <a:xfrm>
          <a:off x="2903166" y="923627"/>
          <a:ext cx="468363" cy="584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800" kern="1200"/>
        </a:p>
      </dsp:txBody>
      <dsp:txXfrm>
        <a:off x="2903166" y="1040479"/>
        <a:ext cx="327854" cy="350554"/>
      </dsp:txXfrm>
    </dsp:sp>
    <dsp:sp modelId="{F645D498-5123-4240-B1E3-769665142637}">
      <dsp:nvSpPr>
        <dsp:cNvPr id="0" name=""/>
        <dsp:cNvSpPr/>
      </dsp:nvSpPr>
      <dsp:spPr>
        <a:xfrm>
          <a:off x="3772984" y="0"/>
          <a:ext cx="2431514" cy="24315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20000" r="-20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A59E5-F7F1-4255-BBD8-D1A7F8B40BE3}">
      <dsp:nvSpPr>
        <dsp:cNvPr id="0" name=""/>
        <dsp:cNvSpPr/>
      </dsp:nvSpPr>
      <dsp:spPr>
        <a:xfrm>
          <a:off x="3772986" y="1729467"/>
          <a:ext cx="2431514" cy="2431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 dirty="0" err="1">
              <a:solidFill>
                <a:schemeClr val="bg1"/>
              </a:solidFill>
            </a:rPr>
            <a:t>Ohau</a:t>
          </a:r>
          <a:r>
            <a:rPr lang="en-US" sz="2300" b="1" kern="1200" baseline="0" dirty="0">
              <a:solidFill>
                <a:schemeClr val="bg1"/>
              </a:solidFill>
            </a:rPr>
            <a:t>, Hawaii</a:t>
          </a:r>
          <a:br>
            <a:rPr lang="en-US" sz="2300" b="1" kern="1200" baseline="0" dirty="0">
              <a:solidFill>
                <a:schemeClr val="tx2">
                  <a:lumMod val="50000"/>
                </a:schemeClr>
              </a:solidFill>
            </a:rPr>
          </a:br>
          <a:br>
            <a:rPr lang="en-US" sz="2300" kern="1200" baseline="0" dirty="0">
              <a:solidFill>
                <a:schemeClr val="tx2">
                  <a:lumMod val="50000"/>
                </a:schemeClr>
              </a:solidFill>
            </a:rPr>
          </a:br>
          <a:r>
            <a:rPr lang="en-US" sz="2300" kern="1200" baseline="0" dirty="0">
              <a:solidFill>
                <a:schemeClr val="tx2">
                  <a:lumMod val="50000"/>
                </a:schemeClr>
              </a:solidFill>
            </a:rPr>
            <a:t>Lacks scalability for infrastructure changes.</a:t>
          </a:r>
          <a:endParaRPr lang="en-PK" sz="23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844203" y="1800684"/>
        <a:ext cx="2289080" cy="2289080"/>
      </dsp:txXfrm>
    </dsp:sp>
    <dsp:sp modelId="{12FC5F07-097A-47BF-9005-EA7E1D9A3E86}">
      <dsp:nvSpPr>
        <dsp:cNvPr id="0" name=""/>
        <dsp:cNvSpPr/>
      </dsp:nvSpPr>
      <dsp:spPr>
        <a:xfrm>
          <a:off x="6672862" y="923627"/>
          <a:ext cx="468363" cy="584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800" kern="1200"/>
        </a:p>
      </dsp:txBody>
      <dsp:txXfrm>
        <a:off x="6672862" y="1040479"/>
        <a:ext cx="327854" cy="350554"/>
      </dsp:txXfrm>
    </dsp:sp>
    <dsp:sp modelId="{36459384-947B-4BA3-8411-F4F1FEE44BAC}">
      <dsp:nvSpPr>
        <dsp:cNvPr id="0" name=""/>
        <dsp:cNvSpPr/>
      </dsp:nvSpPr>
      <dsp:spPr>
        <a:xfrm>
          <a:off x="7542680" y="0"/>
          <a:ext cx="2431514" cy="24315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3000" r="-3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64D57-8700-43FF-AF9B-C9A73E621A76}">
      <dsp:nvSpPr>
        <dsp:cNvPr id="0" name=""/>
        <dsp:cNvSpPr/>
      </dsp:nvSpPr>
      <dsp:spPr>
        <a:xfrm>
          <a:off x="7542681" y="1729467"/>
          <a:ext cx="2431514" cy="2431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 dirty="0">
              <a:solidFill>
                <a:schemeClr val="bg1"/>
              </a:solidFill>
            </a:rPr>
            <a:t> </a:t>
          </a:r>
          <a:r>
            <a:rPr lang="en-US" sz="2300" b="1" kern="1200" baseline="0" dirty="0" err="1">
              <a:solidFill>
                <a:schemeClr val="bg1"/>
              </a:solidFill>
            </a:rPr>
            <a:t>InLights</a:t>
          </a:r>
          <a:r>
            <a:rPr lang="en-US" sz="2300" b="1" kern="1200" baseline="0" dirty="0">
              <a:solidFill>
                <a:schemeClr val="bg1"/>
              </a:solidFill>
            </a:rPr>
            <a:t>, Pakistan</a:t>
          </a:r>
          <a:br>
            <a:rPr lang="en-US" sz="2300" b="1" kern="1200" baseline="0" dirty="0">
              <a:solidFill>
                <a:schemeClr val="tx2">
                  <a:lumMod val="50000"/>
                </a:schemeClr>
              </a:solidFill>
            </a:rPr>
          </a:br>
          <a:br>
            <a:rPr lang="en-US" sz="2300" kern="1200" baseline="0" dirty="0">
              <a:solidFill>
                <a:schemeClr val="tx2">
                  <a:lumMod val="50000"/>
                </a:schemeClr>
              </a:solidFill>
            </a:rPr>
          </a:br>
          <a:r>
            <a:rPr lang="en-US" sz="2300" kern="1200" baseline="0" dirty="0">
              <a:solidFill>
                <a:schemeClr val="tx2">
                  <a:lumMod val="50000"/>
                </a:schemeClr>
              </a:solidFill>
            </a:rPr>
            <a:t>Centralized, Limited adaptability and slow scalability.</a:t>
          </a:r>
          <a:endParaRPr lang="en-PK" sz="23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7613898" y="1800684"/>
        <a:ext cx="2289080" cy="2289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026BB-5D9D-42D6-B8A8-E3E12818F701}">
      <dsp:nvSpPr>
        <dsp:cNvPr id="0" name=""/>
        <dsp:cNvSpPr/>
      </dsp:nvSpPr>
      <dsp:spPr>
        <a:xfrm>
          <a:off x="5243944" y="1205345"/>
          <a:ext cx="3616036" cy="36160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AADE6-7C56-4A09-B42E-9F4A3769391D}">
      <dsp:nvSpPr>
        <dsp:cNvPr id="0" name=""/>
        <dsp:cNvSpPr/>
      </dsp:nvSpPr>
      <dsp:spPr>
        <a:xfrm>
          <a:off x="5760736" y="1722137"/>
          <a:ext cx="2582452" cy="25824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3BDFE-AB3B-44D9-8801-F98F25C168B7}">
      <dsp:nvSpPr>
        <dsp:cNvPr id="0" name=""/>
        <dsp:cNvSpPr/>
      </dsp:nvSpPr>
      <dsp:spPr>
        <a:xfrm>
          <a:off x="6277227" y="2238627"/>
          <a:ext cx="1549471" cy="1549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99CF9-3EA2-41DD-8598-3AB573C14DB8}">
      <dsp:nvSpPr>
        <dsp:cNvPr id="0" name=""/>
        <dsp:cNvSpPr/>
      </dsp:nvSpPr>
      <dsp:spPr>
        <a:xfrm>
          <a:off x="6793717" y="2755118"/>
          <a:ext cx="516490" cy="5164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3E69-A3C9-45D0-A170-94D6AB75CD70}">
      <dsp:nvSpPr>
        <dsp:cNvPr id="0" name=""/>
        <dsp:cNvSpPr/>
      </dsp:nvSpPr>
      <dsp:spPr>
        <a:xfrm>
          <a:off x="2833253" y="0"/>
          <a:ext cx="1808018" cy="864835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0668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b="1" kern="1200" baseline="0" dirty="0"/>
            <a:t>Scalable to changing city infrastructures.</a:t>
          </a:r>
          <a:endParaRPr lang="en-PK" sz="1500" b="1" kern="1200" dirty="0"/>
        </a:p>
      </dsp:txBody>
      <dsp:txXfrm>
        <a:off x="2833253" y="0"/>
        <a:ext cx="1808018" cy="864835"/>
      </dsp:txXfrm>
    </dsp:sp>
    <dsp:sp modelId="{55BB0D80-F7CD-4F29-A40C-8A6C4488DA83}">
      <dsp:nvSpPr>
        <dsp:cNvPr id="0" name=""/>
        <dsp:cNvSpPr/>
      </dsp:nvSpPr>
      <dsp:spPr>
        <a:xfrm>
          <a:off x="4641271" y="432417"/>
          <a:ext cx="45200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83FA8-1E02-4E15-8D7E-D395A0DA35B5}">
      <dsp:nvSpPr>
        <dsp:cNvPr id="0" name=""/>
        <dsp:cNvSpPr/>
      </dsp:nvSpPr>
      <dsp:spPr>
        <a:xfrm rot="10800000">
          <a:off x="5093276" y="433924"/>
          <a:ext cx="1988820" cy="2555332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D9A47-EDCB-41CA-89CA-49B89669F79E}">
      <dsp:nvSpPr>
        <dsp:cNvPr id="0" name=""/>
        <dsp:cNvSpPr/>
      </dsp:nvSpPr>
      <dsp:spPr>
        <a:xfrm>
          <a:off x="2833253" y="864835"/>
          <a:ext cx="1808018" cy="864835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0668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b="1" kern="1200" baseline="0" dirty="0"/>
            <a:t>Uses existing camera infrastructure, reducing costs.</a:t>
          </a:r>
          <a:endParaRPr lang="en-PK" sz="1500" b="1" kern="1200" dirty="0"/>
        </a:p>
      </dsp:txBody>
      <dsp:txXfrm>
        <a:off x="2833253" y="864835"/>
        <a:ext cx="1808018" cy="864835"/>
      </dsp:txXfrm>
    </dsp:sp>
    <dsp:sp modelId="{D38E5FB9-E068-4634-93F3-119C3D403F9D}">
      <dsp:nvSpPr>
        <dsp:cNvPr id="0" name=""/>
        <dsp:cNvSpPr/>
      </dsp:nvSpPr>
      <dsp:spPr>
        <a:xfrm>
          <a:off x="4641271" y="1297253"/>
          <a:ext cx="45200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72494-ECEC-44DA-AAE0-D4E03DD4F3E7}">
      <dsp:nvSpPr>
        <dsp:cNvPr id="0" name=""/>
        <dsp:cNvSpPr/>
      </dsp:nvSpPr>
      <dsp:spPr>
        <a:xfrm rot="10800000">
          <a:off x="5094783" y="1297554"/>
          <a:ext cx="1557909" cy="2098506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85F9A-02FA-4C72-8FE9-6451F02ED9B8}">
      <dsp:nvSpPr>
        <dsp:cNvPr id="0" name=""/>
        <dsp:cNvSpPr/>
      </dsp:nvSpPr>
      <dsp:spPr>
        <a:xfrm>
          <a:off x="2833253" y="1729670"/>
          <a:ext cx="1808018" cy="864835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0668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b="1" kern="1200" baseline="0" dirty="0"/>
            <a:t>Integrates with OpenStreetMaps for dynamic adaptability.</a:t>
          </a:r>
          <a:endParaRPr lang="en-PK" sz="1500" b="1" kern="1200" dirty="0"/>
        </a:p>
      </dsp:txBody>
      <dsp:txXfrm>
        <a:off x="2833253" y="1729670"/>
        <a:ext cx="1808018" cy="864835"/>
      </dsp:txXfrm>
    </dsp:sp>
    <dsp:sp modelId="{C11C247B-E98B-4261-BE06-E8EE56792986}">
      <dsp:nvSpPr>
        <dsp:cNvPr id="0" name=""/>
        <dsp:cNvSpPr/>
      </dsp:nvSpPr>
      <dsp:spPr>
        <a:xfrm>
          <a:off x="4641271" y="2162088"/>
          <a:ext cx="45200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5CECC-C6DE-4224-8ADF-E9D4F114A938}">
      <dsp:nvSpPr>
        <dsp:cNvPr id="0" name=""/>
        <dsp:cNvSpPr/>
      </dsp:nvSpPr>
      <dsp:spPr>
        <a:xfrm rot="10800000">
          <a:off x="5093276" y="2161485"/>
          <a:ext cx="1202332" cy="1600698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41282-AEA2-47CC-9405-01ED024F6C73}">
      <dsp:nvSpPr>
        <dsp:cNvPr id="0" name=""/>
        <dsp:cNvSpPr/>
      </dsp:nvSpPr>
      <dsp:spPr>
        <a:xfrm>
          <a:off x="2833253" y="2594506"/>
          <a:ext cx="1808018" cy="864835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0668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b="1" kern="1200" baseline="0" dirty="0"/>
            <a:t>Decentralized decision-making for quicker responses.</a:t>
          </a:r>
          <a:endParaRPr lang="en-PK" sz="1500" b="1" kern="1200" dirty="0"/>
        </a:p>
      </dsp:txBody>
      <dsp:txXfrm>
        <a:off x="2833253" y="2594506"/>
        <a:ext cx="1808018" cy="864835"/>
      </dsp:txXfrm>
    </dsp:sp>
    <dsp:sp modelId="{0BBB2DA7-C7A2-46FC-8F9B-D2017608F14F}">
      <dsp:nvSpPr>
        <dsp:cNvPr id="0" name=""/>
        <dsp:cNvSpPr/>
      </dsp:nvSpPr>
      <dsp:spPr>
        <a:xfrm>
          <a:off x="4641271" y="3026923"/>
          <a:ext cx="45200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89047-D1FD-4F66-AF39-73F644171E7E}">
      <dsp:nvSpPr>
        <dsp:cNvPr id="0" name=""/>
        <dsp:cNvSpPr/>
      </dsp:nvSpPr>
      <dsp:spPr>
        <a:xfrm rot="10800000">
          <a:off x="5095385" y="3026562"/>
          <a:ext cx="840125" cy="1100239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C7FFB-2DC7-4155-9972-B2DC427C2867}">
      <dsp:nvSpPr>
        <dsp:cNvPr id="0" name=""/>
        <dsp:cNvSpPr/>
      </dsp:nvSpPr>
      <dsp:spPr>
        <a:xfrm>
          <a:off x="2803871" y="0"/>
          <a:ext cx="3886200" cy="38862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94A3C-8F36-4FC4-BD06-386C1FADAB99}">
      <dsp:nvSpPr>
        <dsp:cNvPr id="0" name=""/>
        <dsp:cNvSpPr/>
      </dsp:nvSpPr>
      <dsp:spPr>
        <a:xfrm>
          <a:off x="4746971" y="388999"/>
          <a:ext cx="2526030" cy="69071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Leverages existing infrastructure for low-cost deployment.</a:t>
          </a:r>
          <a:endParaRPr lang="en-PK" sz="1300" kern="1200"/>
        </a:p>
      </dsp:txBody>
      <dsp:txXfrm>
        <a:off x="4780689" y="422717"/>
        <a:ext cx="2458594" cy="623275"/>
      </dsp:txXfrm>
    </dsp:sp>
    <dsp:sp modelId="{17985C7C-01C9-48CF-909E-1136467ABE7E}">
      <dsp:nvSpPr>
        <dsp:cNvPr id="0" name=""/>
        <dsp:cNvSpPr/>
      </dsp:nvSpPr>
      <dsp:spPr>
        <a:xfrm>
          <a:off x="4746971" y="1166049"/>
          <a:ext cx="2526030" cy="69071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Fallback mechanisms ensure reliability in failures.</a:t>
          </a:r>
          <a:endParaRPr lang="en-PK" sz="1300" kern="1200"/>
        </a:p>
      </dsp:txBody>
      <dsp:txXfrm>
        <a:off x="4780689" y="1199767"/>
        <a:ext cx="2458594" cy="623275"/>
      </dsp:txXfrm>
    </dsp:sp>
    <dsp:sp modelId="{0988013E-C87E-42A5-8412-A3DB7DDCC57E}">
      <dsp:nvSpPr>
        <dsp:cNvPr id="0" name=""/>
        <dsp:cNvSpPr/>
      </dsp:nvSpPr>
      <dsp:spPr>
        <a:xfrm>
          <a:off x="4746971" y="1943100"/>
          <a:ext cx="2526030" cy="69071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Supports 24/7 operations in all conditions.</a:t>
          </a:r>
          <a:endParaRPr lang="en-PK" sz="1300" kern="1200"/>
        </a:p>
      </dsp:txBody>
      <dsp:txXfrm>
        <a:off x="4780689" y="1976818"/>
        <a:ext cx="2458594" cy="623275"/>
      </dsp:txXfrm>
    </dsp:sp>
    <dsp:sp modelId="{73E5402B-A689-46F2-A4A5-21A4FFF3E24D}">
      <dsp:nvSpPr>
        <dsp:cNvPr id="0" name=""/>
        <dsp:cNvSpPr/>
      </dsp:nvSpPr>
      <dsp:spPr>
        <a:xfrm>
          <a:off x="4746971" y="2720150"/>
          <a:ext cx="2526030" cy="69071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Aligns with business logic and practical needs.</a:t>
          </a:r>
          <a:endParaRPr lang="en-PK" sz="1300" kern="1200"/>
        </a:p>
      </dsp:txBody>
      <dsp:txXfrm>
        <a:off x="4780689" y="2753868"/>
        <a:ext cx="2458594" cy="6232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CE550-40E2-4318-91E0-C8C8B11557C1}">
      <dsp:nvSpPr>
        <dsp:cNvPr id="0" name=""/>
        <dsp:cNvSpPr/>
      </dsp:nvSpPr>
      <dsp:spPr>
        <a:xfrm>
          <a:off x="5407" y="764923"/>
          <a:ext cx="1843930" cy="921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baseline="0"/>
            <a:t>Baseline</a:t>
          </a:r>
          <a:endParaRPr lang="en-PK" sz="2000" b="1" kern="1200"/>
        </a:p>
      </dsp:txBody>
      <dsp:txXfrm>
        <a:off x="32410" y="791926"/>
        <a:ext cx="1789924" cy="867959"/>
      </dsp:txXfrm>
    </dsp:sp>
    <dsp:sp modelId="{F55EC81E-8A2A-4376-A83B-2BC1D5C369FD}">
      <dsp:nvSpPr>
        <dsp:cNvPr id="0" name=""/>
        <dsp:cNvSpPr/>
      </dsp:nvSpPr>
      <dsp:spPr>
        <a:xfrm>
          <a:off x="189800" y="1686889"/>
          <a:ext cx="184393" cy="69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474"/>
              </a:lnTo>
              <a:lnTo>
                <a:pt x="184393" y="69147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D9725-A463-41EE-8CB7-6929FD560666}">
      <dsp:nvSpPr>
        <dsp:cNvPr id="0" name=""/>
        <dsp:cNvSpPr/>
      </dsp:nvSpPr>
      <dsp:spPr>
        <a:xfrm>
          <a:off x="374193" y="1917380"/>
          <a:ext cx="1475144" cy="921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baseline="0" dirty="0"/>
            <a:t>Existing solutions are expensive and lack scalability for dynamic infrastructures.</a:t>
          </a:r>
          <a:endParaRPr lang="en-PK" sz="1100" b="1" kern="1200" dirty="0"/>
        </a:p>
      </dsp:txBody>
      <dsp:txXfrm>
        <a:off x="401196" y="1944383"/>
        <a:ext cx="1421138" cy="867959"/>
      </dsp:txXfrm>
    </dsp:sp>
    <dsp:sp modelId="{B5F22754-24F0-4145-AF8C-EBCBCA0EF280}">
      <dsp:nvSpPr>
        <dsp:cNvPr id="0" name=""/>
        <dsp:cNvSpPr/>
      </dsp:nvSpPr>
      <dsp:spPr>
        <a:xfrm>
          <a:off x="189800" y="1686889"/>
          <a:ext cx="184393" cy="184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930"/>
              </a:lnTo>
              <a:lnTo>
                <a:pt x="184393" y="184393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1CF60-5097-4EB0-AB87-DF671A5BAEF5}">
      <dsp:nvSpPr>
        <dsp:cNvPr id="0" name=""/>
        <dsp:cNvSpPr/>
      </dsp:nvSpPr>
      <dsp:spPr>
        <a:xfrm>
          <a:off x="374193" y="3069837"/>
          <a:ext cx="1475144" cy="921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baseline="0"/>
            <a:t>Our system leverages existing camera setups, ensuring cost-effective deployment.</a:t>
          </a:r>
          <a:endParaRPr lang="en-PK" sz="1100" b="1" kern="1200"/>
        </a:p>
      </dsp:txBody>
      <dsp:txXfrm>
        <a:off x="401196" y="3096840"/>
        <a:ext cx="1421138" cy="867959"/>
      </dsp:txXfrm>
    </dsp:sp>
    <dsp:sp modelId="{D981ED25-B64E-410A-B58A-541EA20E3039}">
      <dsp:nvSpPr>
        <dsp:cNvPr id="0" name=""/>
        <dsp:cNvSpPr/>
      </dsp:nvSpPr>
      <dsp:spPr>
        <a:xfrm>
          <a:off x="2310320" y="764923"/>
          <a:ext cx="1843930" cy="921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baseline="0" dirty="0"/>
            <a:t>Usefulness Threshold</a:t>
          </a:r>
          <a:endParaRPr lang="en-PK" sz="2000" b="1" kern="1200" dirty="0"/>
        </a:p>
      </dsp:txBody>
      <dsp:txXfrm>
        <a:off x="2337323" y="791926"/>
        <a:ext cx="1789924" cy="867959"/>
      </dsp:txXfrm>
    </dsp:sp>
    <dsp:sp modelId="{E2111B31-C8C4-420A-9F6D-CA9CA4A2BB9A}">
      <dsp:nvSpPr>
        <dsp:cNvPr id="0" name=""/>
        <dsp:cNvSpPr/>
      </dsp:nvSpPr>
      <dsp:spPr>
        <a:xfrm>
          <a:off x="2494714" y="1686889"/>
          <a:ext cx="184393" cy="69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474"/>
              </a:lnTo>
              <a:lnTo>
                <a:pt x="184393" y="69147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56C79-186E-4795-8540-540CF074AB9F}">
      <dsp:nvSpPr>
        <dsp:cNvPr id="0" name=""/>
        <dsp:cNvSpPr/>
      </dsp:nvSpPr>
      <dsp:spPr>
        <a:xfrm>
          <a:off x="2679107" y="1917380"/>
          <a:ext cx="1475144" cy="921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baseline="0"/>
            <a:t>Fallback system reverts to default timings during unforeseen issues.</a:t>
          </a:r>
          <a:endParaRPr lang="en-PK" sz="1100" b="1" kern="1200"/>
        </a:p>
      </dsp:txBody>
      <dsp:txXfrm>
        <a:off x="2706110" y="1944383"/>
        <a:ext cx="1421138" cy="867959"/>
      </dsp:txXfrm>
    </dsp:sp>
    <dsp:sp modelId="{CD80CC72-B10A-4FF7-9008-5890D09B5BF1}">
      <dsp:nvSpPr>
        <dsp:cNvPr id="0" name=""/>
        <dsp:cNvSpPr/>
      </dsp:nvSpPr>
      <dsp:spPr>
        <a:xfrm>
          <a:off x="2494714" y="1686889"/>
          <a:ext cx="184393" cy="184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930"/>
              </a:lnTo>
              <a:lnTo>
                <a:pt x="184393" y="184393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80272-0C22-48CF-A183-342C6B8686B0}">
      <dsp:nvSpPr>
        <dsp:cNvPr id="0" name=""/>
        <dsp:cNvSpPr/>
      </dsp:nvSpPr>
      <dsp:spPr>
        <a:xfrm>
          <a:off x="2679107" y="3069837"/>
          <a:ext cx="1475144" cy="921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baseline="0"/>
            <a:t>Reliable operation without strict human-scale performance requirements.</a:t>
          </a:r>
          <a:endParaRPr lang="en-PK" sz="1100" b="1" kern="1200"/>
        </a:p>
      </dsp:txBody>
      <dsp:txXfrm>
        <a:off x="2706110" y="3096840"/>
        <a:ext cx="1421138" cy="867959"/>
      </dsp:txXfrm>
    </dsp:sp>
    <dsp:sp modelId="{DF2295E5-D836-4AE4-B9C2-F39D1E237FBE}">
      <dsp:nvSpPr>
        <dsp:cNvPr id="0" name=""/>
        <dsp:cNvSpPr/>
      </dsp:nvSpPr>
      <dsp:spPr>
        <a:xfrm>
          <a:off x="4615234" y="764923"/>
          <a:ext cx="1843930" cy="921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baseline="0"/>
            <a:t>False Negatives and False Positives</a:t>
          </a:r>
          <a:endParaRPr lang="en-PK" sz="2000" b="1" kern="1200"/>
        </a:p>
      </dsp:txBody>
      <dsp:txXfrm>
        <a:off x="4642237" y="791926"/>
        <a:ext cx="1789924" cy="867959"/>
      </dsp:txXfrm>
    </dsp:sp>
    <dsp:sp modelId="{8B52970A-2981-4DC1-9BA9-CEFE9608F8EE}">
      <dsp:nvSpPr>
        <dsp:cNvPr id="0" name=""/>
        <dsp:cNvSpPr/>
      </dsp:nvSpPr>
      <dsp:spPr>
        <a:xfrm>
          <a:off x="4799627" y="1686889"/>
          <a:ext cx="184393" cy="69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474"/>
              </a:lnTo>
              <a:lnTo>
                <a:pt x="184393" y="69147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DBC7C-8BE5-4FFF-A6B7-1F361925AE80}">
      <dsp:nvSpPr>
        <dsp:cNvPr id="0" name=""/>
        <dsp:cNvSpPr/>
      </dsp:nvSpPr>
      <dsp:spPr>
        <a:xfrm>
          <a:off x="4984020" y="1917380"/>
          <a:ext cx="1475144" cy="921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baseline="0"/>
            <a:t>Default timers maintain reliability even with detection errors.</a:t>
          </a:r>
          <a:endParaRPr lang="en-PK" sz="1100" b="1" kern="1200"/>
        </a:p>
      </dsp:txBody>
      <dsp:txXfrm>
        <a:off x="5011023" y="1944383"/>
        <a:ext cx="1421138" cy="867959"/>
      </dsp:txXfrm>
    </dsp:sp>
    <dsp:sp modelId="{37E68E6B-CEB0-44D1-A477-31CE0FCB1A2F}">
      <dsp:nvSpPr>
        <dsp:cNvPr id="0" name=""/>
        <dsp:cNvSpPr/>
      </dsp:nvSpPr>
      <dsp:spPr>
        <a:xfrm>
          <a:off x="4799627" y="1686889"/>
          <a:ext cx="184393" cy="184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930"/>
              </a:lnTo>
              <a:lnTo>
                <a:pt x="184393" y="184393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7F133-1BB4-4F34-8055-CD31420D5421}">
      <dsp:nvSpPr>
        <dsp:cNvPr id="0" name=""/>
        <dsp:cNvSpPr/>
      </dsp:nvSpPr>
      <dsp:spPr>
        <a:xfrm>
          <a:off x="4984020" y="3069837"/>
          <a:ext cx="1475144" cy="921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baseline="0" dirty="0"/>
            <a:t>Extra timing adjustments for false positives have minimal impact.</a:t>
          </a:r>
          <a:endParaRPr lang="en-PK" sz="1100" b="1" kern="1200" dirty="0"/>
        </a:p>
      </dsp:txBody>
      <dsp:txXfrm>
        <a:off x="5011023" y="3096840"/>
        <a:ext cx="1421138" cy="867959"/>
      </dsp:txXfrm>
    </dsp:sp>
    <dsp:sp modelId="{D157C430-0BD3-4590-9295-A5791DDDC634}">
      <dsp:nvSpPr>
        <dsp:cNvPr id="0" name=""/>
        <dsp:cNvSpPr/>
      </dsp:nvSpPr>
      <dsp:spPr>
        <a:xfrm>
          <a:off x="6920148" y="764923"/>
          <a:ext cx="1843930" cy="921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baseline="0"/>
            <a:t>Interpretability</a:t>
          </a:r>
          <a:endParaRPr lang="en-PK" sz="2000" b="1" kern="1200"/>
        </a:p>
      </dsp:txBody>
      <dsp:txXfrm>
        <a:off x="6947151" y="791926"/>
        <a:ext cx="1789924" cy="867959"/>
      </dsp:txXfrm>
    </dsp:sp>
    <dsp:sp modelId="{73FF049F-AB8B-4CF3-9727-B3556B6F2F19}">
      <dsp:nvSpPr>
        <dsp:cNvPr id="0" name=""/>
        <dsp:cNvSpPr/>
      </dsp:nvSpPr>
      <dsp:spPr>
        <a:xfrm>
          <a:off x="7104541" y="1686889"/>
          <a:ext cx="184393" cy="69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474"/>
              </a:lnTo>
              <a:lnTo>
                <a:pt x="184393" y="69147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BE1FF-EA31-45A7-9888-62955242F37B}">
      <dsp:nvSpPr>
        <dsp:cNvPr id="0" name=""/>
        <dsp:cNvSpPr/>
      </dsp:nvSpPr>
      <dsp:spPr>
        <a:xfrm>
          <a:off x="7288934" y="1917380"/>
          <a:ext cx="1475144" cy="921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baseline="0"/>
            <a:t>Designed for simplicity and ease of use, even for non-technical users.</a:t>
          </a:r>
          <a:endParaRPr lang="en-PK" sz="1100" b="1" kern="1200"/>
        </a:p>
      </dsp:txBody>
      <dsp:txXfrm>
        <a:off x="7315937" y="1944383"/>
        <a:ext cx="1421138" cy="867959"/>
      </dsp:txXfrm>
    </dsp:sp>
    <dsp:sp modelId="{68311630-73DE-44EE-9FF6-7F586C93C89F}">
      <dsp:nvSpPr>
        <dsp:cNvPr id="0" name=""/>
        <dsp:cNvSpPr/>
      </dsp:nvSpPr>
      <dsp:spPr>
        <a:xfrm>
          <a:off x="7104541" y="1686889"/>
          <a:ext cx="184393" cy="184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930"/>
              </a:lnTo>
              <a:lnTo>
                <a:pt x="184393" y="184393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525B4-8AFE-4E79-A24E-E2BC05996DF9}">
      <dsp:nvSpPr>
        <dsp:cNvPr id="0" name=""/>
        <dsp:cNvSpPr/>
      </dsp:nvSpPr>
      <dsp:spPr>
        <a:xfrm>
          <a:off x="7288934" y="3069837"/>
          <a:ext cx="1475144" cy="921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baseline="0"/>
            <a:t>Hints and popups assist in understanding system functionality.</a:t>
          </a:r>
          <a:endParaRPr lang="en-PK" sz="1100" b="1" kern="1200"/>
        </a:p>
      </dsp:txBody>
      <dsp:txXfrm>
        <a:off x="7315937" y="3096840"/>
        <a:ext cx="1421138" cy="867959"/>
      </dsp:txXfrm>
    </dsp:sp>
    <dsp:sp modelId="{C642D233-9837-41BA-9D15-8B4B1114318E}">
      <dsp:nvSpPr>
        <dsp:cNvPr id="0" name=""/>
        <dsp:cNvSpPr/>
      </dsp:nvSpPr>
      <dsp:spPr>
        <a:xfrm>
          <a:off x="9225061" y="764923"/>
          <a:ext cx="1843930" cy="921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baseline="0"/>
            <a:t>Confidence Measurement</a:t>
          </a:r>
          <a:endParaRPr lang="en-PK" sz="2000" b="1" kern="1200"/>
        </a:p>
      </dsp:txBody>
      <dsp:txXfrm>
        <a:off x="9252064" y="791926"/>
        <a:ext cx="1789924" cy="867959"/>
      </dsp:txXfrm>
    </dsp:sp>
    <dsp:sp modelId="{BF793173-CB04-4932-8771-4BCAE79D5143}">
      <dsp:nvSpPr>
        <dsp:cNvPr id="0" name=""/>
        <dsp:cNvSpPr/>
      </dsp:nvSpPr>
      <dsp:spPr>
        <a:xfrm>
          <a:off x="9409454" y="1686889"/>
          <a:ext cx="184393" cy="69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474"/>
              </a:lnTo>
              <a:lnTo>
                <a:pt x="184393" y="691474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3CBDF-3446-4C35-94B3-4EED85EB22AB}">
      <dsp:nvSpPr>
        <dsp:cNvPr id="0" name=""/>
        <dsp:cNvSpPr/>
      </dsp:nvSpPr>
      <dsp:spPr>
        <a:xfrm>
          <a:off x="9593847" y="1917380"/>
          <a:ext cx="1475144" cy="921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baseline="0"/>
            <a:t>Relies on vehicle density, reducing the impact of classification errors.</a:t>
          </a:r>
          <a:endParaRPr lang="en-PK" sz="1100" b="1" kern="1200"/>
        </a:p>
      </dsp:txBody>
      <dsp:txXfrm>
        <a:off x="9620850" y="1944383"/>
        <a:ext cx="1421138" cy="867959"/>
      </dsp:txXfrm>
    </dsp:sp>
    <dsp:sp modelId="{3B963F35-CA00-4900-B5BC-BB16399694CE}">
      <dsp:nvSpPr>
        <dsp:cNvPr id="0" name=""/>
        <dsp:cNvSpPr/>
      </dsp:nvSpPr>
      <dsp:spPr>
        <a:xfrm>
          <a:off x="9409454" y="1686889"/>
          <a:ext cx="184393" cy="184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930"/>
              </a:lnTo>
              <a:lnTo>
                <a:pt x="184393" y="184393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ACA9-615D-4CAD-B118-303F2EFAD84D}">
      <dsp:nvSpPr>
        <dsp:cNvPr id="0" name=""/>
        <dsp:cNvSpPr/>
      </dsp:nvSpPr>
      <dsp:spPr>
        <a:xfrm>
          <a:off x="9593847" y="3069837"/>
          <a:ext cx="1475144" cy="921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baseline="0" dirty="0"/>
            <a:t>Configurable detection areas boost accuracy and reduce side object interference.</a:t>
          </a:r>
          <a:endParaRPr lang="en-PK" sz="1100" b="1" kern="1200" dirty="0"/>
        </a:p>
      </dsp:txBody>
      <dsp:txXfrm>
        <a:off x="9620850" y="3096840"/>
        <a:ext cx="1421138" cy="8679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C76C3-C8D1-4E33-BCFA-F9D52C985955}">
      <dsp:nvSpPr>
        <dsp:cNvPr id="0" name=""/>
        <dsp:cNvSpPr/>
      </dsp:nvSpPr>
      <dsp:spPr>
        <a:xfrm>
          <a:off x="4541520" y="61306"/>
          <a:ext cx="2942704" cy="294270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baseline="0" dirty="0"/>
            <a:t>Collected diverse datasets from COCO, Kaggle, and </a:t>
          </a:r>
          <a:r>
            <a:rPr lang="en-GB" sz="1500" b="1" kern="1200" baseline="0" dirty="0" err="1"/>
            <a:t>Roboflow</a:t>
          </a:r>
          <a:r>
            <a:rPr lang="en-GB" sz="1500" b="1" kern="1200" baseline="0" dirty="0"/>
            <a:t>.</a:t>
          </a:r>
          <a:endParaRPr lang="en-PK" sz="1500" b="1" kern="1200" dirty="0"/>
        </a:p>
      </dsp:txBody>
      <dsp:txXfrm>
        <a:off x="4933880" y="576279"/>
        <a:ext cx="2157983" cy="1324217"/>
      </dsp:txXfrm>
    </dsp:sp>
    <dsp:sp modelId="{384B0574-B534-485E-8754-D6E5A59DE73A}">
      <dsp:nvSpPr>
        <dsp:cNvPr id="0" name=""/>
        <dsp:cNvSpPr/>
      </dsp:nvSpPr>
      <dsp:spPr>
        <a:xfrm>
          <a:off x="5603346" y="1900496"/>
          <a:ext cx="2942704" cy="294270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baseline="0" dirty="0"/>
            <a:t>Included real-world images for fine-tuning.</a:t>
          </a:r>
          <a:endParaRPr lang="en-PK" sz="1500" b="1" kern="1200" dirty="0"/>
        </a:p>
      </dsp:txBody>
      <dsp:txXfrm>
        <a:off x="6503323" y="2660695"/>
        <a:ext cx="1765622" cy="1618487"/>
      </dsp:txXfrm>
    </dsp:sp>
    <dsp:sp modelId="{6DE2C23B-D273-4A82-BFB9-CD808352DDB0}">
      <dsp:nvSpPr>
        <dsp:cNvPr id="0" name=""/>
        <dsp:cNvSpPr/>
      </dsp:nvSpPr>
      <dsp:spPr>
        <a:xfrm>
          <a:off x="3479694" y="1900496"/>
          <a:ext cx="2942704" cy="294270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2000+ Cars, Trucks, Bike</a:t>
          </a:r>
          <a:br>
            <a:rPr lang="en-US" sz="1500" b="1" kern="1200" dirty="0"/>
          </a:br>
          <a:r>
            <a:rPr lang="en-US" sz="1500" b="1" kern="1200" dirty="0"/>
            <a:t>1300+Realworld Images</a:t>
          </a:r>
          <a:br>
            <a:rPr lang="en-US" sz="1500" b="1" kern="1200" dirty="0"/>
          </a:br>
          <a:r>
            <a:rPr lang="en-US" sz="1500" b="1" kern="1200" dirty="0"/>
            <a:t>800+ Three Wheeler Images</a:t>
          </a:r>
          <a:br>
            <a:rPr lang="en-US" sz="1500" b="1" kern="1200" dirty="0"/>
          </a:br>
          <a:r>
            <a:rPr lang="en-US" sz="1500" b="1" kern="1200" dirty="0"/>
            <a:t>400+ Emergency Vehicle Data</a:t>
          </a:r>
          <a:endParaRPr lang="en-PK" sz="1500" b="1" kern="1200" dirty="0"/>
        </a:p>
      </dsp:txBody>
      <dsp:txXfrm>
        <a:off x="3756798" y="2660695"/>
        <a:ext cx="1765622" cy="16184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B8340-1634-4909-B7E5-0716F965AED7}">
      <dsp:nvSpPr>
        <dsp:cNvPr id="0" name=""/>
        <dsp:cNvSpPr/>
      </dsp:nvSpPr>
      <dsp:spPr>
        <a:xfrm>
          <a:off x="4219" y="1211329"/>
          <a:ext cx="1844761" cy="11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/>
            <a:t>Standardized labels across different formats.</a:t>
          </a:r>
          <a:endParaRPr lang="en-PK" sz="1800" kern="1200"/>
        </a:p>
      </dsp:txBody>
      <dsp:txXfrm>
        <a:off x="38157" y="1245267"/>
        <a:ext cx="1776885" cy="1090865"/>
      </dsp:txXfrm>
    </dsp:sp>
    <dsp:sp modelId="{23BBB02F-ABCE-4004-BED2-49429BA783C8}">
      <dsp:nvSpPr>
        <dsp:cNvPr id="0" name=""/>
        <dsp:cNvSpPr/>
      </dsp:nvSpPr>
      <dsp:spPr>
        <a:xfrm>
          <a:off x="2033457" y="1561949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400" kern="1200"/>
        </a:p>
      </dsp:txBody>
      <dsp:txXfrm>
        <a:off x="2033457" y="1653449"/>
        <a:ext cx="273762" cy="274500"/>
      </dsp:txXfrm>
    </dsp:sp>
    <dsp:sp modelId="{ACB0C202-14C0-4DC0-ACA7-CB5EA8398C0D}">
      <dsp:nvSpPr>
        <dsp:cNvPr id="0" name=""/>
        <dsp:cNvSpPr/>
      </dsp:nvSpPr>
      <dsp:spPr>
        <a:xfrm>
          <a:off x="2586885" y="1211329"/>
          <a:ext cx="1844761" cy="11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/>
            <a:t>Removed noisy and irrelevant data.</a:t>
          </a:r>
          <a:endParaRPr lang="en-PK" sz="1800" kern="1200"/>
        </a:p>
      </dsp:txBody>
      <dsp:txXfrm>
        <a:off x="2620823" y="1245267"/>
        <a:ext cx="1776885" cy="1090865"/>
      </dsp:txXfrm>
    </dsp:sp>
    <dsp:sp modelId="{B2F60AB9-8AF9-4C0E-BE04-5FD448F274F5}">
      <dsp:nvSpPr>
        <dsp:cNvPr id="0" name=""/>
        <dsp:cNvSpPr/>
      </dsp:nvSpPr>
      <dsp:spPr>
        <a:xfrm>
          <a:off x="4616123" y="1561949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400" kern="1200"/>
        </a:p>
      </dsp:txBody>
      <dsp:txXfrm>
        <a:off x="4616123" y="1653449"/>
        <a:ext cx="273762" cy="274500"/>
      </dsp:txXfrm>
    </dsp:sp>
    <dsp:sp modelId="{405CF20F-212C-4E71-93A5-629F3AD6CFCD}">
      <dsp:nvSpPr>
        <dsp:cNvPr id="0" name=""/>
        <dsp:cNvSpPr/>
      </dsp:nvSpPr>
      <dsp:spPr>
        <a:xfrm>
          <a:off x="5169552" y="1211329"/>
          <a:ext cx="1844761" cy="11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/>
            <a:t>Balanced dataset using SMOTE for minority classes.</a:t>
          </a:r>
          <a:endParaRPr lang="en-PK" sz="1800" kern="1200"/>
        </a:p>
      </dsp:txBody>
      <dsp:txXfrm>
        <a:off x="5203490" y="1245267"/>
        <a:ext cx="1776885" cy="1090865"/>
      </dsp:txXfrm>
    </dsp:sp>
    <dsp:sp modelId="{D8F99245-EE11-4637-9677-91BDE5EF5C4C}">
      <dsp:nvSpPr>
        <dsp:cNvPr id="0" name=""/>
        <dsp:cNvSpPr/>
      </dsp:nvSpPr>
      <dsp:spPr>
        <a:xfrm>
          <a:off x="7198790" y="1561949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400" kern="1200"/>
        </a:p>
      </dsp:txBody>
      <dsp:txXfrm>
        <a:off x="7198790" y="1653449"/>
        <a:ext cx="273762" cy="274500"/>
      </dsp:txXfrm>
    </dsp:sp>
    <dsp:sp modelId="{17594314-D3D3-467C-AC60-01C6150DDD8D}">
      <dsp:nvSpPr>
        <dsp:cNvPr id="0" name=""/>
        <dsp:cNvSpPr/>
      </dsp:nvSpPr>
      <dsp:spPr>
        <a:xfrm>
          <a:off x="7752218" y="1211329"/>
          <a:ext cx="1844761" cy="11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Around 800 Instances for each Class</a:t>
          </a:r>
          <a:endParaRPr lang="en-PK" sz="1800" kern="1200"/>
        </a:p>
      </dsp:txBody>
      <dsp:txXfrm>
        <a:off x="7786156" y="1245267"/>
        <a:ext cx="1776885" cy="10908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6E169-7BE6-44EB-A21C-4ABBCAC6A626}">
      <dsp:nvSpPr>
        <dsp:cNvPr id="0" name=""/>
        <dsp:cNvSpPr/>
      </dsp:nvSpPr>
      <dsp:spPr>
        <a:xfrm>
          <a:off x="0" y="425039"/>
          <a:ext cx="960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5E017-6BAF-4EB6-A588-022CB3C2ACDC}">
      <dsp:nvSpPr>
        <dsp:cNvPr id="0" name=""/>
        <dsp:cNvSpPr/>
      </dsp:nvSpPr>
      <dsp:spPr>
        <a:xfrm>
          <a:off x="480060" y="26519"/>
          <a:ext cx="672084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baseline="0"/>
            <a:t>- Used YOLOv8 for real-time vehicle detection.</a:t>
          </a:r>
          <a:endParaRPr lang="en-PK" sz="2700" kern="1200"/>
        </a:p>
      </dsp:txBody>
      <dsp:txXfrm>
        <a:off x="518968" y="65427"/>
        <a:ext cx="6643024" cy="719224"/>
      </dsp:txXfrm>
    </dsp:sp>
    <dsp:sp modelId="{3264570C-84B2-4C69-9BDB-7BF1B30EA726}">
      <dsp:nvSpPr>
        <dsp:cNvPr id="0" name=""/>
        <dsp:cNvSpPr/>
      </dsp:nvSpPr>
      <dsp:spPr>
        <a:xfrm>
          <a:off x="0" y="1649759"/>
          <a:ext cx="960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C1B09-2FB6-4B8C-BF62-5F11CBD84B8C}">
      <dsp:nvSpPr>
        <dsp:cNvPr id="0" name=""/>
        <dsp:cNvSpPr/>
      </dsp:nvSpPr>
      <dsp:spPr>
        <a:xfrm>
          <a:off x="480060" y="1251239"/>
          <a:ext cx="672084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baseline="0"/>
            <a:t>- Trained with 50 epochs, batch size of 4 and size of 416.</a:t>
          </a:r>
          <a:endParaRPr lang="en-PK" sz="2700" kern="1200"/>
        </a:p>
      </dsp:txBody>
      <dsp:txXfrm>
        <a:off x="518968" y="1290147"/>
        <a:ext cx="6643024" cy="719224"/>
      </dsp:txXfrm>
    </dsp:sp>
    <dsp:sp modelId="{D063E452-6EF0-41CD-8ABC-8A846DD1E1D1}">
      <dsp:nvSpPr>
        <dsp:cNvPr id="0" name=""/>
        <dsp:cNvSpPr/>
      </dsp:nvSpPr>
      <dsp:spPr>
        <a:xfrm>
          <a:off x="0" y="2874480"/>
          <a:ext cx="96012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B24AF-7BDA-4503-9692-82EB10998C4A}">
      <dsp:nvSpPr>
        <dsp:cNvPr id="0" name=""/>
        <dsp:cNvSpPr/>
      </dsp:nvSpPr>
      <dsp:spPr>
        <a:xfrm>
          <a:off x="480060" y="2475960"/>
          <a:ext cx="672084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baseline="0"/>
            <a:t>- Achieved 82% accuracy with current setup.</a:t>
          </a:r>
          <a:endParaRPr lang="en-PK" sz="2700" kern="1200"/>
        </a:p>
      </dsp:txBody>
      <dsp:txXfrm>
        <a:off x="518968" y="2514868"/>
        <a:ext cx="664302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3060-A60B-89CE-A44F-B35243850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Adaptive Traffic management System</a:t>
            </a:r>
            <a:endParaRPr lang="en-PK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DF04A-3421-C82C-A07A-9C8E87429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Presented </a:t>
            </a:r>
            <a:r>
              <a:rPr lang="en-US"/>
              <a:t>by: G-37</a:t>
            </a:r>
            <a:br>
              <a:rPr lang="en-US" dirty="0"/>
            </a:br>
            <a:r>
              <a:rPr lang="en-US" dirty="0"/>
              <a:t>Muhammad Abdul Barr         Mian Muhammad </a:t>
            </a:r>
            <a:r>
              <a:rPr lang="en-US" dirty="0" err="1"/>
              <a:t>Ashhad</a:t>
            </a:r>
            <a:endParaRPr lang="en-US" dirty="0"/>
          </a:p>
          <a:p>
            <a:r>
              <a:rPr lang="en-US" dirty="0"/>
              <a:t>2022-CS-131                          2022-CS-114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0439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B8C99-83DD-37DB-03B5-BCA9DB357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4A511-C4DA-9D12-D5F7-475E9F38E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Is this Feasible to Implement?</a:t>
            </a:r>
            <a:endParaRPr lang="en-PK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08BB7-01D4-D5AA-B147-EF48821E4A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0" b="89907" l="10000" r="92432">
                        <a14:foregroundMark x1="29730" y1="34661" x2="40000" y2="31341"/>
                        <a14:foregroundMark x1="62838" y1="24303" x2="72703" y2="19389"/>
                        <a14:foregroundMark x1="91892" y1="43692" x2="92432" y2="417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2541" y="815110"/>
            <a:ext cx="3249532" cy="33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7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29EC-B03B-1249-D62B-90F39379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Is this Feasible to Implement?</a:t>
            </a:r>
            <a:br>
              <a:rPr lang="en-PK" sz="4400" b="1" dirty="0"/>
            </a:br>
            <a:endParaRPr lang="en-P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10CE08-15A9-C01D-3CD4-A11641339E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641746"/>
              </p:ext>
            </p:extLst>
          </p:nvPr>
        </p:nvGraphicFramePr>
        <p:xfrm>
          <a:off x="895927" y="2286000"/>
          <a:ext cx="10076873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02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AF88-7DBC-FCAD-FC20-E8890ACC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 Business with Machine Learning</a:t>
            </a:r>
            <a:endParaRPr lang="en-PK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92BAEC-B080-A12B-3004-E0F9E9E83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232867"/>
              </p:ext>
            </p:extLst>
          </p:nvPr>
        </p:nvGraphicFramePr>
        <p:xfrm>
          <a:off x="849745" y="1874981"/>
          <a:ext cx="11074400" cy="4756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32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7BAF2-FDF6-102C-1306-434949FB2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4892C-69D4-B8B2-13E1-A98CF744D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Methodology</a:t>
            </a:r>
            <a:endParaRPr lang="en-PK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ACFEB-9457-CF7E-419F-70BF1435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25" y="630633"/>
            <a:ext cx="5108000" cy="4562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596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F7CC-A57A-FDC3-0905-AC833D1A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Methodology- Data Gathering</a:t>
            </a:r>
            <a:endParaRPr lang="en-PK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A9A37D-3A96-7F4E-7BAF-030B71C54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432845"/>
              </p:ext>
            </p:extLst>
          </p:nvPr>
        </p:nvGraphicFramePr>
        <p:xfrm>
          <a:off x="526472" y="1801091"/>
          <a:ext cx="12025745" cy="4904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5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BA30A-F03A-700A-645D-9ECDFE05A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DB44-4877-EA21-111D-99E49B43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Methodology- Preprocessing</a:t>
            </a:r>
            <a:endParaRPr lang="en-PK" b="1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3107199-AA12-58CA-5EEA-C2A3EC3E4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6924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68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03C39-6ADF-5AB9-4EA7-3867918FD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386F-FBA9-8B02-A834-E0D31670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Methodology- Model Training</a:t>
            </a:r>
            <a:endParaRPr lang="en-PK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666BE5-8535-4876-1BFA-1ADC9B7BE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22713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60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88462-1F24-5A26-D50F-962A2E97C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F680-487D-884E-7666-EBD9663E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- Live Feed Monitoring</a:t>
            </a:r>
            <a:endParaRPr lang="en-PK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B9D644-E7A3-24D8-20D0-48F9D4A3A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31145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36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5D5DF-864A-5778-EB39-6534F4A57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58E5-6F72-AB51-3FC7-AA8B8C7E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- Live Feed Monitoring</a:t>
            </a:r>
            <a:endParaRPr lang="en-PK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ACDBDE-376F-B126-1F65-24A76EC98D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13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B6A4-D42B-27AF-CA03-4D18FD15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 - Vehicle Detection &amp; Signal Timings</a:t>
            </a:r>
            <a:endParaRPr lang="en-PK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5846D2-8D30-7FD5-06C1-B1228852B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042364"/>
              </p:ext>
            </p:extLst>
          </p:nvPr>
        </p:nvGraphicFramePr>
        <p:xfrm>
          <a:off x="498764" y="2171700"/>
          <a:ext cx="11462327" cy="4535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777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53350-62FA-F969-2C3F-074836C16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What is Adaptive Traffic Management System?</a:t>
            </a:r>
            <a:endParaRPr lang="en-PK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0CD9D-1E28-521A-64BF-805C19171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281" r="78281">
                        <a14:foregroundMark x1="36016" y1="51528" x2="36016" y2="51528"/>
                        <a14:foregroundMark x1="33516" y1="49722" x2="33516" y2="49722"/>
                        <a14:foregroundMark x1="35469" y1="49722" x2="54375" y2="44028"/>
                        <a14:foregroundMark x1="54375" y1="44028" x2="54531" y2="44028"/>
                        <a14:foregroundMark x1="29375" y1="32083" x2="24297" y2="42639"/>
                        <a14:foregroundMark x1="24297" y1="42639" x2="23984" y2="56250"/>
                        <a14:foregroundMark x1="23984" y1="56250" x2="29922" y2="71528"/>
                        <a14:foregroundMark x1="29922" y1="71528" x2="53750" y2="77778"/>
                        <a14:foregroundMark x1="53750" y1="77778" x2="62734" y2="63611"/>
                        <a14:foregroundMark x1="62734" y1="63611" x2="65547" y2="48750"/>
                        <a14:foregroundMark x1="65547" y1="48750" x2="47422" y2="32778"/>
                        <a14:foregroundMark x1="47422" y1="32778" x2="29141" y2="31806"/>
                        <a14:foregroundMark x1="29141" y1="31806" x2="29922" y2="33611"/>
                        <a14:foregroundMark x1="29922" y1="33611" x2="29922" y2="33611"/>
                        <a14:foregroundMark x1="24297" y1="51806" x2="35078" y2="39167"/>
                        <a14:foregroundMark x1="35078" y1="39167" x2="35078" y2="39167"/>
                        <a14:foregroundMark x1="35078" y1="39444" x2="35234" y2="63611"/>
                        <a14:foregroundMark x1="35234" y1="63611" x2="28281" y2="62361"/>
                        <a14:foregroundMark x1="28438" y1="60278" x2="28438" y2="60278"/>
                        <a14:foregroundMark x1="47188" y1="55833" x2="47188" y2="55833"/>
                        <a14:foregroundMark x1="53281" y1="38750" x2="53281" y2="38750"/>
                        <a14:foregroundMark x1="52266" y1="47500" x2="52266" y2="47500"/>
                        <a14:foregroundMark x1="51172" y1="50556" x2="51172" y2="50556"/>
                        <a14:foregroundMark x1="63594" y1="36667" x2="63594" y2="36667"/>
                        <a14:foregroundMark x1="47891" y1="40139" x2="47891" y2="40139"/>
                        <a14:foregroundMark x1="47891" y1="40139" x2="47891" y2="40139"/>
                        <a14:foregroundMark x1="47891" y1="49028" x2="47891" y2="49028"/>
                        <a14:foregroundMark x1="48906" y1="42500" x2="46250" y2="60694"/>
                        <a14:foregroundMark x1="46250" y1="60694" x2="56094" y2="53750"/>
                        <a14:foregroundMark x1="56094" y1="53750" x2="50469" y2="43194"/>
                        <a14:foregroundMark x1="50469" y1="43194" x2="47734" y2="44028"/>
                        <a14:foregroundMark x1="58516" y1="26667" x2="33125" y2="46667"/>
                        <a14:foregroundMark x1="33125" y1="46667" x2="53594" y2="68472"/>
                        <a14:foregroundMark x1="53594" y1="68472" x2="62578" y2="43750"/>
                        <a14:foregroundMark x1="62578" y1="43750" x2="54531" y2="33472"/>
                        <a14:foregroundMark x1="54531" y1="33472" x2="52969" y2="33194"/>
                        <a14:foregroundMark x1="43203" y1="25417" x2="32500" y2="44722"/>
                        <a14:foregroundMark x1="32500" y1="44722" x2="34219" y2="58194"/>
                        <a14:foregroundMark x1="34219" y1="58194" x2="41172" y2="70556"/>
                        <a14:foregroundMark x1="41172" y1="70556" x2="50547" y2="72500"/>
                        <a14:foregroundMark x1="50547" y1="72500" x2="57188" y2="48611"/>
                        <a14:foregroundMark x1="57188" y1="48611" x2="49453" y2="26389"/>
                        <a14:foregroundMark x1="49453" y1="26389" x2="40313" y2="25833"/>
                        <a14:foregroundMark x1="40313" y1="25833" x2="39297" y2="26667"/>
                        <a14:foregroundMark x1="44922" y1="65000" x2="44922" y2="65000"/>
                        <a14:foregroundMark x1="76172" y1="35139" x2="76172" y2="35139"/>
                        <a14:foregroundMark x1="71484" y1="38889" x2="71484" y2="38889"/>
                        <a14:foregroundMark x1="71484" y1="39167" x2="78281" y2="31389"/>
                        <a14:foregroundMark x1="69375" y1="57222" x2="70625" y2="55000"/>
                        <a14:foregroundMark x1="36172" y1="55556" x2="39141" y2="65278"/>
                      </a14:backgroundRemoval>
                    </a14:imgEffect>
                  </a14:imgLayer>
                </a14:imgProps>
              </a:ext>
            </a:extLst>
          </a:blip>
          <a:srcRect r="16213"/>
          <a:stretch/>
        </p:blipFill>
        <p:spPr>
          <a:xfrm>
            <a:off x="2512290" y="378692"/>
            <a:ext cx="5477164" cy="36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57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9E083-D4EE-A295-FCDA-5B6277AE5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1896A-95D8-F9C7-0F3D-25378B544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System Design</a:t>
            </a:r>
            <a:endParaRPr lang="en-PK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A6399-6AAC-0870-15B2-6A175012B7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44" b="95476" l="4206" r="95950">
                        <a14:foregroundMark x1="11838" y1="41810" x2="13084" y2="40094"/>
                        <a14:foregroundMark x1="4829" y1="55850" x2="4517" y2="60530"/>
                        <a14:foregroundMark x1="33178" y1="95320" x2="39252" y2="95476"/>
                        <a14:foregroundMark x1="23364" y1="67707" x2="25545" y2="70047"/>
                        <a14:foregroundMark x1="38474" y1="39470" x2="40654" y2="39470"/>
                        <a14:foregroundMark x1="40031" y1="27613" x2="41589" y2="27769"/>
                        <a14:foregroundMark x1="37227" y1="51170" x2="43614" y2="50858"/>
                        <a14:foregroundMark x1="52804" y1="51482" x2="52804" y2="51482"/>
                        <a14:foregroundMark x1="59034" y1="51482" x2="59034" y2="51482"/>
                        <a14:foregroundMark x1="65265" y1="51950" x2="65265" y2="51950"/>
                        <a14:foregroundMark x1="52336" y1="38846" x2="52336" y2="38846"/>
                        <a14:foregroundMark x1="59190" y1="39158" x2="59190" y2="39158"/>
                        <a14:foregroundMark x1="66667" y1="39314" x2="66667" y2="39314"/>
                        <a14:foregroundMark x1="66355" y1="26989" x2="66355" y2="26989"/>
                        <a14:foregroundMark x1="60125" y1="26989" x2="60125" y2="26989"/>
                        <a14:foregroundMark x1="53115" y1="26833" x2="53115" y2="26833"/>
                        <a14:foregroundMark x1="62305" y1="9048" x2="62305" y2="9048"/>
                        <a14:foregroundMark x1="74922" y1="4056" x2="74922" y2="4056"/>
                        <a14:foregroundMark x1="90810" y1="16537" x2="90810" y2="16537"/>
                        <a14:foregroundMark x1="81620" y1="21373" x2="81620" y2="21373"/>
                        <a14:foregroundMark x1="95950" y1="26989" x2="95950" y2="269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6588" y="1244029"/>
            <a:ext cx="3959412" cy="39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4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49A2-F9CC-4A0B-F5D8-604932A0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Design - Frontend &amp; Backend</a:t>
            </a:r>
            <a:endParaRPr lang="en-PK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CA7F1C-F095-FAAA-D803-E29E23026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386280"/>
              </p:ext>
            </p:extLst>
          </p:nvPr>
        </p:nvGraphicFramePr>
        <p:xfrm>
          <a:off x="0" y="1428750"/>
          <a:ext cx="12533745" cy="5338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16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AD0D-0E84-C562-7E47-7F45BE4F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System Design - Scalability with OpenStreetMaps</a:t>
            </a:r>
            <a:endParaRPr lang="en-PK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0569EC-8B8C-3E69-F7E3-36D98D8B9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52891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565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97297-A4D3-5BA5-6E81-568A9F6C4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AD31-789A-ABAD-F9E6-C5A8C04A0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Sustainable Development Goals </a:t>
            </a:r>
            <a:endParaRPr lang="en-PK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41A1A-853B-C86A-0CF0-5B29D2E2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261"/>
          <a:stretch/>
        </p:blipFill>
        <p:spPr>
          <a:xfrm>
            <a:off x="1205537" y="653544"/>
            <a:ext cx="3764502" cy="36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2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D04C-18DD-58C6-BC8A-71E59649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of Pakistan Covered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AEC1F3-DCCA-F004-78AA-F0EFD3778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9520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337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132-5EA9-9AC4-F17A-9E339E01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PK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298078-F8E8-634D-9687-6A1EB9FF2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82625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3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5952-8A71-7CD1-CD46-A9D0A177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Adaptive Traffic Management System?</a:t>
            </a:r>
            <a:endParaRPr lang="en-PK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2C3D79-E9B5-935A-B6EF-2608D3375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208498"/>
              </p:ext>
            </p:extLst>
          </p:nvPr>
        </p:nvGraphicFramePr>
        <p:xfrm>
          <a:off x="-184727" y="1736437"/>
          <a:ext cx="12561454" cy="512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81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434B4-24B0-2773-C43A-DE97FFCA4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89AE-3AC0-4C2C-787B-5E9F9372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Why Do We need it?</a:t>
            </a:r>
            <a:endParaRPr lang="en-PK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30DCA-90A2-3535-4A2F-C0454346A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" b="89922" l="9911" r="89941">
                        <a14:foregroundMark x1="34763" y1="66279" x2="39497" y2="73062"/>
                        <a14:foregroundMark x1="50740" y1="84109" x2="48077" y2="84690"/>
                        <a14:foregroundMark x1="56361" y1="4845" x2="79290" y2="194"/>
                        <a14:foregroundMark x1="34320" y1="63372" x2="33728" y2="862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3029" y="1132213"/>
            <a:ext cx="5286863" cy="40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4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3B3C-478D-6C6F-37E8-B65DB255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We Need It?</a:t>
            </a:r>
            <a:endParaRPr lang="en-PK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7D1F79-F8FD-0E4E-D22C-2E5B931F5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16969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52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8E7D7-B003-4089-9BD4-C800F03B6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628E7D7-B003-4089-9BD4-C800F03B6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628E7D7-B003-4089-9BD4-C800F03B6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C1E779-CF6D-4734-A73F-3251CAA48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03C1E779-CF6D-4734-A73F-3251CAA48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03C1E779-CF6D-4734-A73F-3251CAA48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A7B99B-8439-4375-8266-08724FE37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55A7B99B-8439-4375-8266-08724FE37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55A7B99B-8439-4375-8266-08724FE37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734F11-B018-4A94-BCA6-69ED32973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4A734F11-B018-4A94-BCA6-69ED32973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4A734F11-B018-4A94-BCA6-69ED32973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6C51F8-96AA-4585-AF83-C4C769283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7B6C51F8-96AA-4585-AF83-C4C769283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7B6C51F8-96AA-4585-AF83-C4C769283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0353C9-2E98-42F0-96E7-FF9A02AE0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EB0353C9-2E98-42F0-96E7-FF9A02AE0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EB0353C9-2E98-42F0-96E7-FF9A02AE0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E28E8A-E0FB-449C-9277-53C8F8258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82E28E8A-E0FB-449C-9277-53C8F8258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82E28E8A-E0FB-449C-9277-53C8F8258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A2CAED-6B61-48D2-81FF-EA9C8E038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F0A2CAED-6B61-48D2-81FF-EA9C8E038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F0A2CAED-6B61-48D2-81FF-EA9C8E038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F790AC-6132-4EF8-A2DD-A19643FBC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CBF790AC-6132-4EF8-A2DD-A19643FBC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CBF790AC-6132-4EF8-A2DD-A19643FBC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643EEC-924B-44DD-B5BB-48C81CB8A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1B643EEC-924B-44DD-B5BB-48C81CB8A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1B643EEC-924B-44DD-B5BB-48C81CB8A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6202E7-3C04-49AE-86BE-065554A7F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0C6202E7-3C04-49AE-86BE-065554A7F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0C6202E7-3C04-49AE-86BE-065554A7F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2BD07-5722-A290-7F0C-E1639D207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4D3C-C2E7-EB58-E158-7F9EA03C8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Existing Works</a:t>
            </a:r>
            <a:endParaRPr lang="en-PK" sz="3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D7295-0105-1794-B5F0-BC501D1D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93507"/>
            <a:ext cx="7832436" cy="440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DD63-9B03-8568-F6A0-2EE72287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Works</a:t>
            </a:r>
            <a:endParaRPr lang="en-PK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F92B5D-D974-3333-E973-EBD927156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384009"/>
              </p:ext>
            </p:extLst>
          </p:nvPr>
        </p:nvGraphicFramePr>
        <p:xfrm>
          <a:off x="1371599" y="2286000"/>
          <a:ext cx="10377056" cy="416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195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DCE32-E993-9EA3-2600-1E43DC61F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BF28F-D01A-61CB-CB99-403760E64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What our System Bring to the Table?</a:t>
            </a:r>
            <a:endParaRPr lang="en-PK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A51E2-C64E-8DF6-BDC4-B0BC7BAA0A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6527" y1="21788" x2="56527" y2="25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4764" y="594977"/>
            <a:ext cx="3657768" cy="36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24F0-39B4-A29F-0332-732B0570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What our System Bring to the Table?</a:t>
            </a:r>
            <a:br>
              <a:rPr lang="en-PK" sz="4400" b="1" dirty="0"/>
            </a:b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08A7CA-8681-C7A5-BF7E-060AA23B3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992729"/>
              </p:ext>
            </p:extLst>
          </p:nvPr>
        </p:nvGraphicFramePr>
        <p:xfrm>
          <a:off x="738909" y="1727200"/>
          <a:ext cx="11693235" cy="4821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9727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692</Words>
  <Application>Microsoft Office PowerPoint</Application>
  <PresentationFormat>Widescreen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Franklin Gothic Book</vt:lpstr>
      <vt:lpstr>Crop</vt:lpstr>
      <vt:lpstr>Adaptive Traffic management System</vt:lpstr>
      <vt:lpstr>PowerPoint Presentation</vt:lpstr>
      <vt:lpstr>What is Adaptive Traffic Management System?</vt:lpstr>
      <vt:lpstr>PowerPoint Presentation</vt:lpstr>
      <vt:lpstr>Why We Need It?</vt:lpstr>
      <vt:lpstr>PowerPoint Presentation</vt:lpstr>
      <vt:lpstr>Existing Works</vt:lpstr>
      <vt:lpstr>PowerPoint Presentation</vt:lpstr>
      <vt:lpstr>What our System Bring to the Table? </vt:lpstr>
      <vt:lpstr>PowerPoint Presentation</vt:lpstr>
      <vt:lpstr>Is this Feasible to Implement? </vt:lpstr>
      <vt:lpstr>Mapping Business with Machine Learning</vt:lpstr>
      <vt:lpstr>PowerPoint Presentation</vt:lpstr>
      <vt:lpstr>Methodology- Data Gathering</vt:lpstr>
      <vt:lpstr>Methodology- Preprocessing</vt:lpstr>
      <vt:lpstr>Methodology- Model Training</vt:lpstr>
      <vt:lpstr>Methodology - Live Feed Monitoring</vt:lpstr>
      <vt:lpstr>Methodology - Live Feed Monitoring</vt:lpstr>
      <vt:lpstr>Methodology - Vehicle Detection &amp; Signal Timings</vt:lpstr>
      <vt:lpstr>PowerPoint Presentation</vt:lpstr>
      <vt:lpstr>System Design - Frontend &amp; Backend</vt:lpstr>
      <vt:lpstr>System Design - Scalability with OpenStreetMaps</vt:lpstr>
      <vt:lpstr>PowerPoint Presentation</vt:lpstr>
      <vt:lpstr>SDG of Pakistan Covered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Malick Barr</dc:creator>
  <cp:lastModifiedBy>Malick Barr</cp:lastModifiedBy>
  <cp:revision>2</cp:revision>
  <dcterms:created xsi:type="dcterms:W3CDTF">2024-12-22T21:10:22Z</dcterms:created>
  <dcterms:modified xsi:type="dcterms:W3CDTF">2024-12-22T22:45:42Z</dcterms:modified>
</cp:coreProperties>
</file>