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2"/>
  </p:notesMasterIdLst>
  <p:sldIdLst>
    <p:sldId id="256" r:id="rId4"/>
    <p:sldId id="257" r:id="rId5"/>
    <p:sldId id="261" r:id="rId6"/>
    <p:sldId id="272" r:id="rId7"/>
    <p:sldId id="275" r:id="rId8"/>
    <p:sldId id="276" r:id="rId9"/>
    <p:sldId id="259" r:id="rId10"/>
    <p:sldId id="271" r:id="rId11"/>
  </p:sldIdLst>
  <p:sldSz cx="19477038" cy="109728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AAD27-7F19-CE02-E7B0-4BDB97092117}" v="1" dt="2021-05-11T11:15:25.392"/>
    <p1510:client id="{4FEA5A9E-B737-C1DD-4242-E43EADE2FD1E}" v="6" dt="2021-05-11T11:12:05.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DF3342F-36D4-47AF-BBE5-5BA0C89E131F}" type="datetimeFigureOut">
              <a:rPr lang="en-PK" smtClean="0"/>
              <a:t>11/06/2021</a:t>
            </a:fld>
            <a:endParaRPr lang="en-PK"/>
          </a:p>
        </p:txBody>
      </p:sp>
      <p:sp>
        <p:nvSpPr>
          <p:cNvPr id="4" name="Slide Image Placeholder 3"/>
          <p:cNvSpPr>
            <a:spLocks noGrp="1" noRot="1" noChangeAspect="1"/>
          </p:cNvSpPr>
          <p:nvPr>
            <p:ph type="sldImg" idx="2"/>
          </p:nvPr>
        </p:nvSpPr>
        <p:spPr>
          <a:xfrm>
            <a:off x="577850" y="1336675"/>
            <a:ext cx="6403975" cy="3608388"/>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77405EEF-7963-4EEF-8A1D-42EE10CA2A95}" type="slidenum">
              <a:rPr lang="en-PK" smtClean="0"/>
              <a:t>‹#›</a:t>
            </a:fld>
            <a:endParaRPr lang="en-PK"/>
          </a:p>
        </p:txBody>
      </p:sp>
    </p:spTree>
    <p:extLst>
      <p:ext uri="{BB962C8B-B14F-4D97-AF65-F5344CB8AC3E}">
        <p14:creationId xmlns:p14="http://schemas.microsoft.com/office/powerpoint/2010/main" val="130236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973800" y="256752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27" name="PlaceHolder 3"/>
          <p:cNvSpPr>
            <a:spLocks noGrp="1"/>
          </p:cNvSpPr>
          <p:nvPr>
            <p:ph type="body"/>
          </p:nvPr>
        </p:nvSpPr>
        <p:spPr>
          <a:xfrm>
            <a:off x="973800" y="589140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30"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31" name="PlaceHolder 4"/>
          <p:cNvSpPr>
            <a:spLocks noGrp="1"/>
          </p:cNvSpPr>
          <p:nvPr>
            <p:ph type="body"/>
          </p:nvPr>
        </p:nvSpPr>
        <p:spPr>
          <a:xfrm>
            <a:off x="973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32" name="PlaceHolder 5"/>
          <p:cNvSpPr>
            <a:spLocks noGrp="1"/>
          </p:cNvSpPr>
          <p:nvPr>
            <p:ph type="body"/>
          </p:nvPr>
        </p:nvSpPr>
        <p:spPr>
          <a:xfrm>
            <a:off x="9955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97380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35" name="PlaceHolder 3"/>
          <p:cNvSpPr>
            <a:spLocks noGrp="1"/>
          </p:cNvSpPr>
          <p:nvPr>
            <p:ph type="body"/>
          </p:nvPr>
        </p:nvSpPr>
        <p:spPr>
          <a:xfrm>
            <a:off x="690048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36" name="PlaceHolder 4"/>
          <p:cNvSpPr>
            <a:spLocks noGrp="1"/>
          </p:cNvSpPr>
          <p:nvPr>
            <p:ph type="body"/>
          </p:nvPr>
        </p:nvSpPr>
        <p:spPr>
          <a:xfrm>
            <a:off x="1282716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37" name="PlaceHolder 5"/>
          <p:cNvSpPr>
            <a:spLocks noGrp="1"/>
          </p:cNvSpPr>
          <p:nvPr>
            <p:ph type="body"/>
          </p:nvPr>
        </p:nvSpPr>
        <p:spPr>
          <a:xfrm>
            <a:off x="97380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38" name="PlaceHolder 6"/>
          <p:cNvSpPr>
            <a:spLocks noGrp="1"/>
          </p:cNvSpPr>
          <p:nvPr>
            <p:ph type="body"/>
          </p:nvPr>
        </p:nvSpPr>
        <p:spPr>
          <a:xfrm>
            <a:off x="690048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39" name="PlaceHolder 7"/>
          <p:cNvSpPr>
            <a:spLocks noGrp="1"/>
          </p:cNvSpPr>
          <p:nvPr>
            <p:ph type="body"/>
          </p:nvPr>
        </p:nvSpPr>
        <p:spPr>
          <a:xfrm>
            <a:off x="1282716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45" name="PlaceHolder 2"/>
          <p:cNvSpPr>
            <a:spLocks noGrp="1"/>
          </p:cNvSpPr>
          <p:nvPr>
            <p:ph type="subTitle"/>
          </p:nvPr>
        </p:nvSpPr>
        <p:spPr>
          <a:xfrm>
            <a:off x="973800" y="2567520"/>
            <a:ext cx="17528760" cy="6363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body"/>
          </p:nvPr>
        </p:nvSpPr>
        <p:spPr>
          <a:xfrm>
            <a:off x="973800" y="2567520"/>
            <a:ext cx="175287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973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50" name="PlaceHolder 3"/>
          <p:cNvSpPr>
            <a:spLocks noGrp="1"/>
          </p:cNvSpPr>
          <p:nvPr>
            <p:ph type="body"/>
          </p:nvPr>
        </p:nvSpPr>
        <p:spPr>
          <a:xfrm>
            <a:off x="9955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973800" y="437760"/>
            <a:ext cx="17528760" cy="8493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55" name="PlaceHolder 3"/>
          <p:cNvSpPr>
            <a:spLocks noGrp="1"/>
          </p:cNvSpPr>
          <p:nvPr>
            <p:ph type="body"/>
          </p:nvPr>
        </p:nvSpPr>
        <p:spPr>
          <a:xfrm>
            <a:off x="9955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56" name="PlaceHolder 4"/>
          <p:cNvSpPr>
            <a:spLocks noGrp="1"/>
          </p:cNvSpPr>
          <p:nvPr>
            <p:ph type="body"/>
          </p:nvPr>
        </p:nvSpPr>
        <p:spPr>
          <a:xfrm>
            <a:off x="973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5" name="PlaceHolder 2"/>
          <p:cNvSpPr>
            <a:spLocks noGrp="1"/>
          </p:cNvSpPr>
          <p:nvPr>
            <p:ph type="subTitle"/>
          </p:nvPr>
        </p:nvSpPr>
        <p:spPr>
          <a:xfrm>
            <a:off x="973800" y="2567520"/>
            <a:ext cx="17528760" cy="6363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973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59"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60" name="PlaceHolder 4"/>
          <p:cNvSpPr>
            <a:spLocks noGrp="1"/>
          </p:cNvSpPr>
          <p:nvPr>
            <p:ph type="body"/>
          </p:nvPr>
        </p:nvSpPr>
        <p:spPr>
          <a:xfrm>
            <a:off x="9955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63"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64" name="PlaceHolder 4"/>
          <p:cNvSpPr>
            <a:spLocks noGrp="1"/>
          </p:cNvSpPr>
          <p:nvPr>
            <p:ph type="body"/>
          </p:nvPr>
        </p:nvSpPr>
        <p:spPr>
          <a:xfrm>
            <a:off x="973800" y="589140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66" name="PlaceHolder 2"/>
          <p:cNvSpPr>
            <a:spLocks noGrp="1"/>
          </p:cNvSpPr>
          <p:nvPr>
            <p:ph type="body"/>
          </p:nvPr>
        </p:nvSpPr>
        <p:spPr>
          <a:xfrm>
            <a:off x="973800" y="256752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67" name="PlaceHolder 3"/>
          <p:cNvSpPr>
            <a:spLocks noGrp="1"/>
          </p:cNvSpPr>
          <p:nvPr>
            <p:ph type="body"/>
          </p:nvPr>
        </p:nvSpPr>
        <p:spPr>
          <a:xfrm>
            <a:off x="973800" y="589140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70"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71" name="PlaceHolder 4"/>
          <p:cNvSpPr>
            <a:spLocks noGrp="1"/>
          </p:cNvSpPr>
          <p:nvPr>
            <p:ph type="body"/>
          </p:nvPr>
        </p:nvSpPr>
        <p:spPr>
          <a:xfrm>
            <a:off x="973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72" name="PlaceHolder 5"/>
          <p:cNvSpPr>
            <a:spLocks noGrp="1"/>
          </p:cNvSpPr>
          <p:nvPr>
            <p:ph type="body"/>
          </p:nvPr>
        </p:nvSpPr>
        <p:spPr>
          <a:xfrm>
            <a:off x="9955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74" name="PlaceHolder 2"/>
          <p:cNvSpPr>
            <a:spLocks noGrp="1"/>
          </p:cNvSpPr>
          <p:nvPr>
            <p:ph type="body"/>
          </p:nvPr>
        </p:nvSpPr>
        <p:spPr>
          <a:xfrm>
            <a:off x="97380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75" name="PlaceHolder 3"/>
          <p:cNvSpPr>
            <a:spLocks noGrp="1"/>
          </p:cNvSpPr>
          <p:nvPr>
            <p:ph type="body"/>
          </p:nvPr>
        </p:nvSpPr>
        <p:spPr>
          <a:xfrm>
            <a:off x="690048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76" name="PlaceHolder 4"/>
          <p:cNvSpPr>
            <a:spLocks noGrp="1"/>
          </p:cNvSpPr>
          <p:nvPr>
            <p:ph type="body"/>
          </p:nvPr>
        </p:nvSpPr>
        <p:spPr>
          <a:xfrm>
            <a:off x="1282716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77" name="PlaceHolder 5"/>
          <p:cNvSpPr>
            <a:spLocks noGrp="1"/>
          </p:cNvSpPr>
          <p:nvPr>
            <p:ph type="body"/>
          </p:nvPr>
        </p:nvSpPr>
        <p:spPr>
          <a:xfrm>
            <a:off x="97380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78" name="PlaceHolder 6"/>
          <p:cNvSpPr>
            <a:spLocks noGrp="1"/>
          </p:cNvSpPr>
          <p:nvPr>
            <p:ph type="body"/>
          </p:nvPr>
        </p:nvSpPr>
        <p:spPr>
          <a:xfrm>
            <a:off x="690048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79" name="PlaceHolder 7"/>
          <p:cNvSpPr>
            <a:spLocks noGrp="1"/>
          </p:cNvSpPr>
          <p:nvPr>
            <p:ph type="body"/>
          </p:nvPr>
        </p:nvSpPr>
        <p:spPr>
          <a:xfrm>
            <a:off x="1282716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86" name="PlaceHolder 2"/>
          <p:cNvSpPr>
            <a:spLocks noGrp="1"/>
          </p:cNvSpPr>
          <p:nvPr>
            <p:ph type="subTitle"/>
          </p:nvPr>
        </p:nvSpPr>
        <p:spPr>
          <a:xfrm>
            <a:off x="973800" y="2567520"/>
            <a:ext cx="17528760" cy="6363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973800" y="2567520"/>
            <a:ext cx="175287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90" name="PlaceHolder 2"/>
          <p:cNvSpPr>
            <a:spLocks noGrp="1"/>
          </p:cNvSpPr>
          <p:nvPr>
            <p:ph type="body"/>
          </p:nvPr>
        </p:nvSpPr>
        <p:spPr>
          <a:xfrm>
            <a:off x="973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91" name="PlaceHolder 3"/>
          <p:cNvSpPr>
            <a:spLocks noGrp="1"/>
          </p:cNvSpPr>
          <p:nvPr>
            <p:ph type="body"/>
          </p:nvPr>
        </p:nvSpPr>
        <p:spPr>
          <a:xfrm>
            <a:off x="9955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973800" y="2567520"/>
            <a:ext cx="175287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973800" y="437760"/>
            <a:ext cx="17528760" cy="8493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95"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96" name="PlaceHolder 3"/>
          <p:cNvSpPr>
            <a:spLocks noGrp="1"/>
          </p:cNvSpPr>
          <p:nvPr>
            <p:ph type="body"/>
          </p:nvPr>
        </p:nvSpPr>
        <p:spPr>
          <a:xfrm>
            <a:off x="9955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97" name="PlaceHolder 4"/>
          <p:cNvSpPr>
            <a:spLocks noGrp="1"/>
          </p:cNvSpPr>
          <p:nvPr>
            <p:ph type="body"/>
          </p:nvPr>
        </p:nvSpPr>
        <p:spPr>
          <a:xfrm>
            <a:off x="973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99" name="PlaceHolder 2"/>
          <p:cNvSpPr>
            <a:spLocks noGrp="1"/>
          </p:cNvSpPr>
          <p:nvPr>
            <p:ph type="body"/>
          </p:nvPr>
        </p:nvSpPr>
        <p:spPr>
          <a:xfrm>
            <a:off x="973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00"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01" name="PlaceHolder 4"/>
          <p:cNvSpPr>
            <a:spLocks noGrp="1"/>
          </p:cNvSpPr>
          <p:nvPr>
            <p:ph type="body"/>
          </p:nvPr>
        </p:nvSpPr>
        <p:spPr>
          <a:xfrm>
            <a:off x="9955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04"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05" name="PlaceHolder 4"/>
          <p:cNvSpPr>
            <a:spLocks noGrp="1"/>
          </p:cNvSpPr>
          <p:nvPr>
            <p:ph type="body"/>
          </p:nvPr>
        </p:nvSpPr>
        <p:spPr>
          <a:xfrm>
            <a:off x="973800" y="589140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107" name="PlaceHolder 2"/>
          <p:cNvSpPr>
            <a:spLocks noGrp="1"/>
          </p:cNvSpPr>
          <p:nvPr>
            <p:ph type="body"/>
          </p:nvPr>
        </p:nvSpPr>
        <p:spPr>
          <a:xfrm>
            <a:off x="973800" y="256752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08" name="PlaceHolder 3"/>
          <p:cNvSpPr>
            <a:spLocks noGrp="1"/>
          </p:cNvSpPr>
          <p:nvPr>
            <p:ph type="body"/>
          </p:nvPr>
        </p:nvSpPr>
        <p:spPr>
          <a:xfrm>
            <a:off x="973800" y="589140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110"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11"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12" name="PlaceHolder 4"/>
          <p:cNvSpPr>
            <a:spLocks noGrp="1"/>
          </p:cNvSpPr>
          <p:nvPr>
            <p:ph type="body"/>
          </p:nvPr>
        </p:nvSpPr>
        <p:spPr>
          <a:xfrm>
            <a:off x="973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13" name="PlaceHolder 5"/>
          <p:cNvSpPr>
            <a:spLocks noGrp="1"/>
          </p:cNvSpPr>
          <p:nvPr>
            <p:ph type="body"/>
          </p:nvPr>
        </p:nvSpPr>
        <p:spPr>
          <a:xfrm>
            <a:off x="9955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97380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16" name="PlaceHolder 3"/>
          <p:cNvSpPr>
            <a:spLocks noGrp="1"/>
          </p:cNvSpPr>
          <p:nvPr>
            <p:ph type="body"/>
          </p:nvPr>
        </p:nvSpPr>
        <p:spPr>
          <a:xfrm>
            <a:off x="690048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17" name="PlaceHolder 4"/>
          <p:cNvSpPr>
            <a:spLocks noGrp="1"/>
          </p:cNvSpPr>
          <p:nvPr>
            <p:ph type="body"/>
          </p:nvPr>
        </p:nvSpPr>
        <p:spPr>
          <a:xfrm>
            <a:off x="12827160" y="256752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18" name="PlaceHolder 5"/>
          <p:cNvSpPr>
            <a:spLocks noGrp="1"/>
          </p:cNvSpPr>
          <p:nvPr>
            <p:ph type="body"/>
          </p:nvPr>
        </p:nvSpPr>
        <p:spPr>
          <a:xfrm>
            <a:off x="97380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19" name="PlaceHolder 6"/>
          <p:cNvSpPr>
            <a:spLocks noGrp="1"/>
          </p:cNvSpPr>
          <p:nvPr>
            <p:ph type="body"/>
          </p:nvPr>
        </p:nvSpPr>
        <p:spPr>
          <a:xfrm>
            <a:off x="690048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20" name="PlaceHolder 7"/>
          <p:cNvSpPr>
            <a:spLocks noGrp="1"/>
          </p:cNvSpPr>
          <p:nvPr>
            <p:ph type="body"/>
          </p:nvPr>
        </p:nvSpPr>
        <p:spPr>
          <a:xfrm>
            <a:off x="12827160" y="5891400"/>
            <a:ext cx="564408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9" name="PlaceHolder 2"/>
          <p:cNvSpPr>
            <a:spLocks noGrp="1"/>
          </p:cNvSpPr>
          <p:nvPr>
            <p:ph type="body"/>
          </p:nvPr>
        </p:nvSpPr>
        <p:spPr>
          <a:xfrm>
            <a:off x="973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0" name="PlaceHolder 3"/>
          <p:cNvSpPr>
            <a:spLocks noGrp="1"/>
          </p:cNvSpPr>
          <p:nvPr>
            <p:ph type="body"/>
          </p:nvPr>
        </p:nvSpPr>
        <p:spPr>
          <a:xfrm>
            <a:off x="9955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973800" y="437760"/>
            <a:ext cx="17528760" cy="8493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5" name="PlaceHolder 3"/>
          <p:cNvSpPr>
            <a:spLocks noGrp="1"/>
          </p:cNvSpPr>
          <p:nvPr>
            <p:ph type="body"/>
          </p:nvPr>
        </p:nvSpPr>
        <p:spPr>
          <a:xfrm>
            <a:off x="9955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6" name="PlaceHolder 4"/>
          <p:cNvSpPr>
            <a:spLocks noGrp="1"/>
          </p:cNvSpPr>
          <p:nvPr>
            <p:ph type="body"/>
          </p:nvPr>
        </p:nvSpPr>
        <p:spPr>
          <a:xfrm>
            <a:off x="973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973800" y="2567520"/>
            <a:ext cx="8553960" cy="636372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19"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20" name="PlaceHolder 4"/>
          <p:cNvSpPr>
            <a:spLocks noGrp="1"/>
          </p:cNvSpPr>
          <p:nvPr>
            <p:ph type="body"/>
          </p:nvPr>
        </p:nvSpPr>
        <p:spPr>
          <a:xfrm>
            <a:off x="9955800" y="589140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73800" y="437760"/>
            <a:ext cx="17528760" cy="1832040"/>
          </a:xfrm>
          <a:prstGeom prst="rect">
            <a:avLst/>
          </a:prstGeom>
        </p:spPr>
        <p:txBody>
          <a:bodyPr lIns="0" tIns="0" rIns="0" bIns="0" anchor="ct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973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23" name="PlaceHolder 3"/>
          <p:cNvSpPr>
            <a:spLocks noGrp="1"/>
          </p:cNvSpPr>
          <p:nvPr>
            <p:ph type="body"/>
          </p:nvPr>
        </p:nvSpPr>
        <p:spPr>
          <a:xfrm>
            <a:off x="9955800" y="2567520"/>
            <a:ext cx="85539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
        <p:nvSpPr>
          <p:cNvPr id="24" name="PlaceHolder 4"/>
          <p:cNvSpPr>
            <a:spLocks noGrp="1"/>
          </p:cNvSpPr>
          <p:nvPr>
            <p:ph type="body"/>
          </p:nvPr>
        </p:nvSpPr>
        <p:spPr>
          <a:xfrm>
            <a:off x="973800" y="5891400"/>
            <a:ext cx="17528760" cy="3035160"/>
          </a:xfrm>
          <a:prstGeom prst="rect">
            <a:avLst/>
          </a:prstGeom>
        </p:spPr>
        <p:txBody>
          <a:bodyPr lIns="0" tIns="0" rIns="0" bIns="0">
            <a:normAutofit/>
          </a:bodyPr>
          <a:lstStyle/>
          <a:p>
            <a:endParaRPr lang="en-US" sz="448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flipV="1">
            <a:off x="0" y="-720"/>
            <a:ext cx="10941480" cy="10966680"/>
          </a:xfrm>
          <a:custGeom>
            <a:avLst/>
            <a:gdLst/>
            <a:ahLst/>
            <a:cxnLst/>
            <a:rect l="l" t="t" r="r" b="b"/>
            <a:pathLst>
              <a:path w="4615373" h="4625981">
                <a:moveTo>
                  <a:pt x="0" y="0"/>
                </a:moveTo>
                <a:cubicBezTo>
                  <a:pt x="1225911" y="0"/>
                  <a:pt x="2401457" y="487718"/>
                  <a:pt x="3267310" y="1355564"/>
                </a:cubicBezTo>
                <a:cubicBezTo>
                  <a:pt x="4133164" y="2223409"/>
                  <a:pt x="4618179" y="3400073"/>
                  <a:pt x="4615361" y="4625981"/>
                </a:cubicBezTo>
                <a:lnTo>
                  <a:pt x="0" y="4615373"/>
                </a:lnTo>
                <a:lnTo>
                  <a:pt x="0" y="0"/>
                </a:lnTo>
                <a:close/>
              </a:path>
            </a:pathLst>
          </a:custGeom>
          <a:gradFill rotWithShape="0">
            <a:gsLst>
              <a:gs pos="1000">
                <a:schemeClr val="bg1">
                  <a:lumMod val="95000"/>
                </a:schemeClr>
              </a:gs>
              <a:gs pos="100000">
                <a:schemeClr val="bg1"/>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14363640" y="475560"/>
            <a:ext cx="446508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DD9793DE-5D89-481C-9328-41C615E47568}" type="slidenum">
              <a:rPr lang="en-US" sz="8000" b="0" strike="noStrike" spc="-1">
                <a:solidFill>
                  <a:srgbClr val="F2F2F2"/>
                </a:solidFill>
                <a:latin typeface="Nexa Light"/>
                <a:ea typeface="Open Sans Semibold"/>
              </a:rPr>
              <a:t>‹#›</a:t>
            </a:fld>
            <a:endParaRPr lang="en-US" sz="8000" b="0" strike="noStrike" spc="-1">
              <a:latin typeface="Arial"/>
            </a:endParaRPr>
          </a:p>
        </p:txBody>
      </p:sp>
      <p:sp>
        <p:nvSpPr>
          <p:cNvPr id="2" name="PlaceHolder 3"/>
          <p:cNvSpPr>
            <a:spLocks noGrp="1"/>
          </p:cNvSpPr>
          <p:nvPr>
            <p:ph type="title"/>
          </p:nvPr>
        </p:nvSpPr>
        <p:spPr>
          <a:xfrm>
            <a:off x="973800" y="437760"/>
            <a:ext cx="17528760" cy="183204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3" name="PlaceHolder 4"/>
          <p:cNvSpPr>
            <a:spLocks noGrp="1"/>
          </p:cNvSpPr>
          <p:nvPr>
            <p:ph type="body"/>
          </p:nvPr>
        </p:nvSpPr>
        <p:spPr>
          <a:xfrm>
            <a:off x="973800" y="2567520"/>
            <a:ext cx="17528760" cy="6363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448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32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88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88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3C1E4"/>
        </a:solidFill>
        <a:effectLst/>
      </p:bgPr>
    </p:bg>
    <p:spTree>
      <p:nvGrpSpPr>
        <p:cNvPr id="1" name=""/>
        <p:cNvGrpSpPr/>
        <p:nvPr/>
      </p:nvGrpSpPr>
      <p:grpSpPr>
        <a:xfrm>
          <a:off x="0" y="0"/>
          <a:ext cx="0" cy="0"/>
          <a:chOff x="0" y="0"/>
          <a:chExt cx="0" cy="0"/>
        </a:xfrm>
      </p:grpSpPr>
      <p:sp>
        <p:nvSpPr>
          <p:cNvPr id="40" name="CustomShape 1" hidden="1"/>
          <p:cNvSpPr/>
          <p:nvPr/>
        </p:nvSpPr>
        <p:spPr>
          <a:xfrm flipV="1">
            <a:off x="0" y="-720"/>
            <a:ext cx="10941480" cy="10966680"/>
          </a:xfrm>
          <a:custGeom>
            <a:avLst/>
            <a:gdLst/>
            <a:ahLst/>
            <a:cxnLst/>
            <a:rect l="l" t="t" r="r" b="b"/>
            <a:pathLst>
              <a:path w="4615373" h="4625981">
                <a:moveTo>
                  <a:pt x="0" y="0"/>
                </a:moveTo>
                <a:cubicBezTo>
                  <a:pt x="1225911" y="0"/>
                  <a:pt x="2401457" y="487718"/>
                  <a:pt x="3267310" y="1355564"/>
                </a:cubicBezTo>
                <a:cubicBezTo>
                  <a:pt x="4133164" y="2223409"/>
                  <a:pt x="4618179" y="3400073"/>
                  <a:pt x="4615361" y="4625981"/>
                </a:cubicBezTo>
                <a:lnTo>
                  <a:pt x="0" y="4615373"/>
                </a:lnTo>
                <a:lnTo>
                  <a:pt x="0" y="0"/>
                </a:lnTo>
                <a:close/>
              </a:path>
            </a:pathLst>
          </a:custGeom>
          <a:gradFill rotWithShape="0">
            <a:gsLst>
              <a:gs pos="1000">
                <a:schemeClr val="bg1">
                  <a:lumMod val="95000"/>
                </a:schemeClr>
              </a:gs>
              <a:gs pos="100000">
                <a:schemeClr val="bg1"/>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41" name="CustomShape 2" hidden="1"/>
          <p:cNvSpPr/>
          <p:nvPr/>
        </p:nvSpPr>
        <p:spPr>
          <a:xfrm>
            <a:off x="14363640" y="475560"/>
            <a:ext cx="446508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D8FD5CB8-5744-48B6-9312-CF12FAC8E2EE}" type="slidenum">
              <a:rPr lang="en-US" sz="8000" b="0" strike="noStrike" spc="-1">
                <a:solidFill>
                  <a:srgbClr val="F2F2F2"/>
                </a:solidFill>
                <a:latin typeface="Nexa Light"/>
                <a:ea typeface="Open Sans Semibold"/>
              </a:rPr>
              <a:t>‹#›</a:t>
            </a:fld>
            <a:endParaRPr lang="en-US" sz="8000" b="0" strike="noStrike" spc="-1">
              <a:latin typeface="Arial"/>
            </a:endParaRPr>
          </a:p>
        </p:txBody>
      </p:sp>
      <p:sp>
        <p:nvSpPr>
          <p:cNvPr id="42" name="PlaceHolder 3"/>
          <p:cNvSpPr>
            <a:spLocks noGrp="1"/>
          </p:cNvSpPr>
          <p:nvPr>
            <p:ph type="title"/>
          </p:nvPr>
        </p:nvSpPr>
        <p:spPr>
          <a:xfrm>
            <a:off x="973800" y="437760"/>
            <a:ext cx="17528760" cy="183204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43" name="PlaceHolder 4"/>
          <p:cNvSpPr>
            <a:spLocks noGrp="1"/>
          </p:cNvSpPr>
          <p:nvPr>
            <p:ph type="body"/>
          </p:nvPr>
        </p:nvSpPr>
        <p:spPr>
          <a:xfrm>
            <a:off x="973800" y="2567520"/>
            <a:ext cx="17528760" cy="6363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448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32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88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88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62151"/>
        </a:solidFill>
        <a:effectLst/>
      </p:bgPr>
    </p:bg>
    <p:spTree>
      <p:nvGrpSpPr>
        <p:cNvPr id="1" name=""/>
        <p:cNvGrpSpPr/>
        <p:nvPr/>
      </p:nvGrpSpPr>
      <p:grpSpPr>
        <a:xfrm>
          <a:off x="0" y="0"/>
          <a:ext cx="0" cy="0"/>
          <a:chOff x="0" y="0"/>
          <a:chExt cx="0" cy="0"/>
        </a:xfrm>
      </p:grpSpPr>
      <p:sp>
        <p:nvSpPr>
          <p:cNvPr id="80" name="CustomShape 1" hidden="1"/>
          <p:cNvSpPr/>
          <p:nvPr/>
        </p:nvSpPr>
        <p:spPr>
          <a:xfrm flipV="1">
            <a:off x="0" y="-720"/>
            <a:ext cx="10941480" cy="10966680"/>
          </a:xfrm>
          <a:custGeom>
            <a:avLst/>
            <a:gdLst/>
            <a:ahLst/>
            <a:cxnLst/>
            <a:rect l="l" t="t" r="r" b="b"/>
            <a:pathLst>
              <a:path w="4615373" h="4625981">
                <a:moveTo>
                  <a:pt x="0" y="0"/>
                </a:moveTo>
                <a:cubicBezTo>
                  <a:pt x="1225911" y="0"/>
                  <a:pt x="2401457" y="487718"/>
                  <a:pt x="3267310" y="1355564"/>
                </a:cubicBezTo>
                <a:cubicBezTo>
                  <a:pt x="4133164" y="2223409"/>
                  <a:pt x="4618179" y="3400073"/>
                  <a:pt x="4615361" y="4625981"/>
                </a:cubicBezTo>
                <a:lnTo>
                  <a:pt x="0" y="4615373"/>
                </a:lnTo>
                <a:lnTo>
                  <a:pt x="0" y="0"/>
                </a:lnTo>
                <a:close/>
              </a:path>
            </a:pathLst>
          </a:custGeom>
          <a:gradFill rotWithShape="0">
            <a:gsLst>
              <a:gs pos="1000">
                <a:schemeClr val="bg1">
                  <a:lumMod val="95000"/>
                </a:schemeClr>
              </a:gs>
              <a:gs pos="100000">
                <a:schemeClr val="bg1"/>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81" name="CustomShape 2" hidden="1"/>
          <p:cNvSpPr/>
          <p:nvPr/>
        </p:nvSpPr>
        <p:spPr>
          <a:xfrm>
            <a:off x="14363640" y="475560"/>
            <a:ext cx="4465080" cy="130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D764C11-A9C9-4EF6-BCC9-1FCC0066C789}" type="slidenum">
              <a:rPr lang="en-US" sz="8000" b="0" strike="noStrike" spc="-1">
                <a:solidFill>
                  <a:srgbClr val="F2F2F2"/>
                </a:solidFill>
                <a:latin typeface="Nexa Light"/>
                <a:ea typeface="Open Sans Semibold"/>
              </a:rPr>
              <a:t>‹#›</a:t>
            </a:fld>
            <a:endParaRPr lang="en-US" sz="8000" b="0" strike="noStrike" spc="-1">
              <a:latin typeface="Arial"/>
            </a:endParaRPr>
          </a:p>
        </p:txBody>
      </p:sp>
      <p:sp>
        <p:nvSpPr>
          <p:cNvPr id="82" name="CustomShape 3"/>
          <p:cNvSpPr/>
          <p:nvPr/>
        </p:nvSpPr>
        <p:spPr>
          <a:xfrm flipV="1">
            <a:off x="0" y="-720"/>
            <a:ext cx="10941480" cy="10966680"/>
          </a:xfrm>
          <a:custGeom>
            <a:avLst/>
            <a:gdLst/>
            <a:ahLst/>
            <a:cxnLst/>
            <a:rect l="l" t="t" r="r" b="b"/>
            <a:pathLst>
              <a:path w="4615373" h="4625981">
                <a:moveTo>
                  <a:pt x="0" y="0"/>
                </a:moveTo>
                <a:cubicBezTo>
                  <a:pt x="1225911" y="0"/>
                  <a:pt x="2401457" y="487718"/>
                  <a:pt x="3267310" y="1355564"/>
                </a:cubicBezTo>
                <a:cubicBezTo>
                  <a:pt x="4133164" y="2223409"/>
                  <a:pt x="4618179" y="3400073"/>
                  <a:pt x="4615361" y="4625981"/>
                </a:cubicBezTo>
                <a:lnTo>
                  <a:pt x="0" y="4615373"/>
                </a:lnTo>
                <a:lnTo>
                  <a:pt x="0" y="0"/>
                </a:lnTo>
                <a:close/>
              </a:path>
            </a:pathLst>
          </a:custGeom>
          <a:gradFill rotWithShape="0">
            <a:gsLst>
              <a:gs pos="1000">
                <a:srgbClr val="10183C"/>
              </a:gs>
              <a:gs pos="100000">
                <a:srgbClr val="162151"/>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83" name="PlaceHolder 4"/>
          <p:cNvSpPr>
            <a:spLocks noGrp="1"/>
          </p:cNvSpPr>
          <p:nvPr>
            <p:ph type="title"/>
          </p:nvPr>
        </p:nvSpPr>
        <p:spPr>
          <a:xfrm>
            <a:off x="973800" y="437760"/>
            <a:ext cx="17528760" cy="183204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84" name="PlaceHolder 5"/>
          <p:cNvSpPr>
            <a:spLocks noGrp="1"/>
          </p:cNvSpPr>
          <p:nvPr>
            <p:ph type="body"/>
          </p:nvPr>
        </p:nvSpPr>
        <p:spPr>
          <a:xfrm>
            <a:off x="973800" y="2567520"/>
            <a:ext cx="17528760" cy="63637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448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32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288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288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flipH="1">
            <a:off x="15702840" y="7166520"/>
            <a:ext cx="3798000" cy="3805920"/>
          </a:xfrm>
          <a:custGeom>
            <a:avLst/>
            <a:gdLst/>
            <a:ahLst/>
            <a:cxnLst/>
            <a:rect l="l" t="t" r="r" b="b"/>
            <a:pathLst>
              <a:path w="8106032" h="8122943">
                <a:moveTo>
                  <a:pt x="5604" y="4078531"/>
                </a:moveTo>
                <a:lnTo>
                  <a:pt x="3316" y="5727365"/>
                </a:lnTo>
                <a:lnTo>
                  <a:pt x="15" y="8105673"/>
                </a:lnTo>
                <a:lnTo>
                  <a:pt x="1762" y="6094849"/>
                </a:lnTo>
                <a:close/>
                <a:moveTo>
                  <a:pt x="11274" y="0"/>
                </a:moveTo>
                <a:cubicBezTo>
                  <a:pt x="2161361" y="0"/>
                  <a:pt x="4223114" y="855394"/>
                  <a:pt x="5741707" y="2377481"/>
                </a:cubicBezTo>
                <a:cubicBezTo>
                  <a:pt x="7260301" y="3899568"/>
                  <a:pt x="8110954" y="5963281"/>
                  <a:pt x="8106011" y="8113363"/>
                </a:cubicBezTo>
                <a:lnTo>
                  <a:pt x="0" y="8122943"/>
                </a:lnTo>
                <a:lnTo>
                  <a:pt x="6" y="8116481"/>
                </a:lnTo>
                <a:lnTo>
                  <a:pt x="4768273" y="8110846"/>
                </a:lnTo>
                <a:cubicBezTo>
                  <a:pt x="4771180" y="6846084"/>
                  <a:pt x="4270793" y="5632127"/>
                  <a:pt x="3377496" y="4736776"/>
                </a:cubicBezTo>
                <a:cubicBezTo>
                  <a:pt x="2540032" y="3897385"/>
                  <a:pt x="1421750" y="3402678"/>
                  <a:pt x="243101" y="3344119"/>
                </a:cubicBezTo>
                <a:lnTo>
                  <a:pt x="7015" y="3338259"/>
                </a:lnTo>
                <a:lnTo>
                  <a:pt x="9512" y="2028094"/>
                </a:lnTo>
                <a:cubicBezTo>
                  <a:pt x="10569" y="1350888"/>
                  <a:pt x="11274" y="674563"/>
                  <a:pt x="11274" y="0"/>
                </a:cubicBezTo>
                <a:close/>
              </a:path>
            </a:pathLst>
          </a:cu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162" name="CustomShape 2"/>
          <p:cNvSpPr/>
          <p:nvPr/>
        </p:nvSpPr>
        <p:spPr>
          <a:xfrm flipH="1">
            <a:off x="11083320" y="2537640"/>
            <a:ext cx="8417520" cy="8434800"/>
          </a:xfrm>
          <a:custGeom>
            <a:avLst/>
            <a:gdLst/>
            <a:ahLst/>
            <a:cxnLst/>
            <a:rect l="l" t="t" r="r" b="b"/>
            <a:pathLst>
              <a:path w="8106032" h="8122943">
                <a:moveTo>
                  <a:pt x="5604" y="4078531"/>
                </a:moveTo>
                <a:lnTo>
                  <a:pt x="3316" y="5727365"/>
                </a:lnTo>
                <a:lnTo>
                  <a:pt x="15" y="8105673"/>
                </a:lnTo>
                <a:lnTo>
                  <a:pt x="1762" y="6094849"/>
                </a:lnTo>
                <a:close/>
                <a:moveTo>
                  <a:pt x="11274" y="0"/>
                </a:moveTo>
                <a:cubicBezTo>
                  <a:pt x="2161361" y="0"/>
                  <a:pt x="4223114" y="855394"/>
                  <a:pt x="5741707" y="2377481"/>
                </a:cubicBezTo>
                <a:cubicBezTo>
                  <a:pt x="7260301" y="3899568"/>
                  <a:pt x="8110954" y="5963281"/>
                  <a:pt x="8106011" y="8113363"/>
                </a:cubicBezTo>
                <a:lnTo>
                  <a:pt x="0" y="8122943"/>
                </a:lnTo>
                <a:lnTo>
                  <a:pt x="6" y="8116481"/>
                </a:lnTo>
                <a:lnTo>
                  <a:pt x="4768273" y="8110846"/>
                </a:lnTo>
                <a:cubicBezTo>
                  <a:pt x="4771180" y="6846084"/>
                  <a:pt x="4270793" y="5632127"/>
                  <a:pt x="3377496" y="4736776"/>
                </a:cubicBezTo>
                <a:cubicBezTo>
                  <a:pt x="2540032" y="3897385"/>
                  <a:pt x="1421750" y="3402678"/>
                  <a:pt x="243101" y="3344119"/>
                </a:cubicBezTo>
                <a:lnTo>
                  <a:pt x="7015" y="3338259"/>
                </a:lnTo>
                <a:lnTo>
                  <a:pt x="9512" y="2028094"/>
                </a:lnTo>
                <a:cubicBezTo>
                  <a:pt x="10569" y="1350888"/>
                  <a:pt x="11274" y="674563"/>
                  <a:pt x="11274" y="0"/>
                </a:cubicBezTo>
                <a:close/>
              </a:path>
            </a:pathLst>
          </a:custGeom>
          <a:gradFill rotWithShape="0">
            <a:gsLst>
              <a:gs pos="1000">
                <a:schemeClr val="accent5"/>
              </a:gs>
              <a:gs pos="100000">
                <a:schemeClr val="accent5">
                  <a:lumMod val="75000"/>
                </a:schemeClr>
              </a:gs>
            </a:gsLst>
            <a:lin ang="2400000"/>
          </a:gradFill>
          <a:ln>
            <a:noFill/>
          </a:ln>
        </p:spPr>
        <p:style>
          <a:lnRef idx="2">
            <a:schemeClr val="accent1">
              <a:shade val="50000"/>
            </a:schemeClr>
          </a:lnRef>
          <a:fillRef idx="1">
            <a:schemeClr val="accent1"/>
          </a:fillRef>
          <a:effectRef idx="0">
            <a:schemeClr val="accent1"/>
          </a:effectRef>
          <a:fontRef idx="minor"/>
        </p:style>
      </p:sp>
      <p:grpSp>
        <p:nvGrpSpPr>
          <p:cNvPr id="163" name="Group 3"/>
          <p:cNvGrpSpPr/>
          <p:nvPr/>
        </p:nvGrpSpPr>
        <p:grpSpPr>
          <a:xfrm>
            <a:off x="14568480" y="1624680"/>
            <a:ext cx="1713960" cy="1422360"/>
            <a:chOff x="14568480" y="1624680"/>
            <a:chExt cx="1713960" cy="1422360"/>
          </a:xfrm>
        </p:grpSpPr>
        <p:sp>
          <p:nvSpPr>
            <p:cNvPr id="164" name="CustomShape 4"/>
            <p:cNvSpPr/>
            <p:nvPr/>
          </p:nvSpPr>
          <p:spPr>
            <a:xfrm>
              <a:off x="14568480" y="1624680"/>
              <a:ext cx="1713960" cy="1422360"/>
            </a:xfrm>
            <a:custGeom>
              <a:avLst/>
              <a:gdLst/>
              <a:ahLst/>
              <a:cxnLst/>
              <a:rect l="l" t="t" r="r" b="b"/>
              <a:pathLst>
                <a:path w="2009" h="1667">
                  <a:moveTo>
                    <a:pt x="2009" y="878"/>
                  </a:moveTo>
                  <a:lnTo>
                    <a:pt x="443" y="1667"/>
                  </a:lnTo>
                  <a:lnTo>
                    <a:pt x="0" y="789"/>
                  </a:lnTo>
                  <a:lnTo>
                    <a:pt x="1567" y="0"/>
                  </a:lnTo>
                  <a:lnTo>
                    <a:pt x="2009" y="878"/>
                  </a:ln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165" name="CustomShape 5"/>
            <p:cNvSpPr/>
            <p:nvPr/>
          </p:nvSpPr>
          <p:spPr>
            <a:xfrm>
              <a:off x="14946480" y="2040120"/>
              <a:ext cx="1335960" cy="1006560"/>
            </a:xfrm>
            <a:custGeom>
              <a:avLst/>
              <a:gdLst/>
              <a:ahLst/>
              <a:cxnLst/>
              <a:rect l="l" t="t" r="r" b="b"/>
              <a:pathLst>
                <a:path w="1566" h="1180">
                  <a:moveTo>
                    <a:pt x="374" y="0"/>
                  </a:moveTo>
                  <a:lnTo>
                    <a:pt x="0" y="1180"/>
                  </a:lnTo>
                  <a:lnTo>
                    <a:pt x="1566" y="391"/>
                  </a:lnTo>
                  <a:lnTo>
                    <a:pt x="374" y="0"/>
                  </a:lnTo>
                  <a:close/>
                </a:path>
              </a:pathLst>
            </a:custGeom>
            <a:solidFill>
              <a:schemeClr val="accent4">
                <a:lumMod val="75000"/>
              </a:schemeClr>
            </a:solidFill>
            <a:ln w="9360">
              <a:noFill/>
            </a:ln>
          </p:spPr>
          <p:style>
            <a:lnRef idx="0">
              <a:scrgbClr r="0" g="0" b="0"/>
            </a:lnRef>
            <a:fillRef idx="0">
              <a:scrgbClr r="0" g="0" b="0"/>
            </a:fillRef>
            <a:effectRef idx="0">
              <a:scrgbClr r="0" g="0" b="0"/>
            </a:effectRef>
            <a:fontRef idx="minor"/>
          </p:style>
        </p:sp>
        <p:sp>
          <p:nvSpPr>
            <p:cNvPr id="166" name="CustomShape 6"/>
            <p:cNvSpPr/>
            <p:nvPr/>
          </p:nvSpPr>
          <p:spPr>
            <a:xfrm>
              <a:off x="14568480" y="1634040"/>
              <a:ext cx="1317960" cy="862560"/>
            </a:xfrm>
            <a:custGeom>
              <a:avLst/>
              <a:gdLst/>
              <a:ahLst/>
              <a:cxnLst/>
              <a:rect l="l" t="t" r="r" b="b"/>
              <a:pathLst>
                <a:path w="1545" h="1011">
                  <a:moveTo>
                    <a:pt x="1545" y="0"/>
                  </a:moveTo>
                  <a:lnTo>
                    <a:pt x="0" y="778"/>
                  </a:lnTo>
                  <a:lnTo>
                    <a:pt x="1093" y="1011"/>
                  </a:lnTo>
                  <a:lnTo>
                    <a:pt x="1545" y="0"/>
                  </a:lnTo>
                  <a:close/>
                </a:path>
              </a:pathLst>
            </a:custGeom>
            <a:solidFill>
              <a:schemeClr val="accent4">
                <a:lumMod val="50000"/>
                <a:alpha val="60000"/>
              </a:schemeClr>
            </a:solidFill>
            <a:ln w="9360">
              <a:noFill/>
            </a:ln>
          </p:spPr>
          <p:style>
            <a:lnRef idx="0">
              <a:scrgbClr r="0" g="0" b="0"/>
            </a:lnRef>
            <a:fillRef idx="0">
              <a:scrgbClr r="0" g="0" b="0"/>
            </a:fillRef>
            <a:effectRef idx="0">
              <a:scrgbClr r="0" g="0" b="0"/>
            </a:effectRef>
            <a:fontRef idx="minor"/>
          </p:style>
        </p:sp>
        <p:sp>
          <p:nvSpPr>
            <p:cNvPr id="167" name="CustomShape 7"/>
            <p:cNvSpPr/>
            <p:nvPr/>
          </p:nvSpPr>
          <p:spPr>
            <a:xfrm>
              <a:off x="14568480" y="1634040"/>
              <a:ext cx="1317960" cy="792360"/>
            </a:xfrm>
            <a:custGeom>
              <a:avLst/>
              <a:gdLst/>
              <a:ahLst/>
              <a:cxnLst/>
              <a:rect l="l" t="t" r="r" b="b"/>
              <a:pathLst>
                <a:path w="1545" h="929">
                  <a:moveTo>
                    <a:pt x="1545" y="0"/>
                  </a:moveTo>
                  <a:lnTo>
                    <a:pt x="0" y="778"/>
                  </a:lnTo>
                  <a:lnTo>
                    <a:pt x="1045" y="929"/>
                  </a:lnTo>
                  <a:lnTo>
                    <a:pt x="1545" y="0"/>
                  </a:lnTo>
                  <a:close/>
                </a:path>
              </a:pathLst>
            </a:custGeom>
            <a:solidFill>
              <a:schemeClr val="accent4">
                <a:lumMod val="60000"/>
                <a:lumOff val="40000"/>
              </a:schemeClr>
            </a:solidFill>
            <a:ln w="9360">
              <a:noFill/>
            </a:ln>
          </p:spPr>
          <p:style>
            <a:lnRef idx="0">
              <a:scrgbClr r="0" g="0" b="0"/>
            </a:lnRef>
            <a:fillRef idx="0">
              <a:scrgbClr r="0" g="0" b="0"/>
            </a:fillRef>
            <a:effectRef idx="0">
              <a:scrgbClr r="0" g="0" b="0"/>
            </a:effectRef>
            <a:fontRef idx="minor"/>
          </p:style>
        </p:sp>
      </p:grpSp>
      <p:grpSp>
        <p:nvGrpSpPr>
          <p:cNvPr id="168" name="Group 8"/>
          <p:cNvGrpSpPr/>
          <p:nvPr/>
        </p:nvGrpSpPr>
        <p:grpSpPr>
          <a:xfrm>
            <a:off x="15462000" y="940320"/>
            <a:ext cx="1139040" cy="794880"/>
            <a:chOff x="15462000" y="940320"/>
            <a:chExt cx="1139040" cy="794880"/>
          </a:xfrm>
        </p:grpSpPr>
        <p:sp>
          <p:nvSpPr>
            <p:cNvPr id="169" name="CustomShape 9"/>
            <p:cNvSpPr/>
            <p:nvPr/>
          </p:nvSpPr>
          <p:spPr>
            <a:xfrm>
              <a:off x="15462000" y="940320"/>
              <a:ext cx="1139040" cy="794880"/>
            </a:xfrm>
            <a:custGeom>
              <a:avLst/>
              <a:gdLst/>
              <a:ahLst/>
              <a:cxnLst/>
              <a:rect l="l" t="t" r="r" b="b"/>
              <a:pathLst>
                <a:path w="1335" h="932">
                  <a:moveTo>
                    <a:pt x="1335" y="665"/>
                  </a:moveTo>
                  <a:lnTo>
                    <a:pt x="149" y="932"/>
                  </a:lnTo>
                  <a:lnTo>
                    <a:pt x="0" y="268"/>
                  </a:lnTo>
                  <a:lnTo>
                    <a:pt x="1186" y="0"/>
                  </a:lnTo>
                  <a:lnTo>
                    <a:pt x="1335" y="665"/>
                  </a:ln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170" name="CustomShape 10"/>
            <p:cNvSpPr/>
            <p:nvPr/>
          </p:nvSpPr>
          <p:spPr>
            <a:xfrm>
              <a:off x="15589080" y="1111680"/>
              <a:ext cx="1011600" cy="623520"/>
            </a:xfrm>
            <a:custGeom>
              <a:avLst/>
              <a:gdLst/>
              <a:ahLst/>
              <a:cxnLst/>
              <a:rect l="l" t="t" r="r" b="b"/>
              <a:pathLst>
                <a:path w="1186" h="731">
                  <a:moveTo>
                    <a:pt x="450" y="0"/>
                  </a:moveTo>
                  <a:lnTo>
                    <a:pt x="0" y="731"/>
                  </a:lnTo>
                  <a:lnTo>
                    <a:pt x="1186" y="464"/>
                  </a:lnTo>
                  <a:lnTo>
                    <a:pt x="450" y="0"/>
                  </a:lnTo>
                  <a:close/>
                </a:path>
              </a:pathLst>
            </a:custGeom>
            <a:solidFill>
              <a:schemeClr val="accent4">
                <a:lumMod val="75000"/>
              </a:schemeClr>
            </a:solidFill>
            <a:ln w="9360">
              <a:noFill/>
            </a:ln>
          </p:spPr>
          <p:style>
            <a:lnRef idx="0">
              <a:scrgbClr r="0" g="0" b="0"/>
            </a:lnRef>
            <a:fillRef idx="0">
              <a:scrgbClr r="0" g="0" b="0"/>
            </a:fillRef>
            <a:effectRef idx="0">
              <a:scrgbClr r="0" g="0" b="0"/>
            </a:effectRef>
            <a:fontRef idx="minor"/>
          </p:style>
        </p:sp>
        <p:sp>
          <p:nvSpPr>
            <p:cNvPr id="171" name="CustomShape 11"/>
            <p:cNvSpPr/>
            <p:nvPr/>
          </p:nvSpPr>
          <p:spPr>
            <a:xfrm>
              <a:off x="15462000" y="943560"/>
              <a:ext cx="996480" cy="515160"/>
            </a:xfrm>
            <a:custGeom>
              <a:avLst/>
              <a:gdLst/>
              <a:ahLst/>
              <a:cxnLst/>
              <a:rect l="l" t="t" r="r" b="b"/>
              <a:pathLst>
                <a:path w="1168" h="604">
                  <a:moveTo>
                    <a:pt x="1168" y="0"/>
                  </a:moveTo>
                  <a:lnTo>
                    <a:pt x="0" y="264"/>
                  </a:lnTo>
                  <a:lnTo>
                    <a:pt x="695" y="604"/>
                  </a:lnTo>
                  <a:lnTo>
                    <a:pt x="1168" y="0"/>
                  </a:lnTo>
                  <a:close/>
                </a:path>
              </a:pathLst>
            </a:custGeom>
            <a:solidFill>
              <a:schemeClr val="accent4">
                <a:lumMod val="50000"/>
                <a:alpha val="60000"/>
              </a:schemeClr>
            </a:solidFill>
            <a:ln w="9360">
              <a:noFill/>
            </a:ln>
          </p:spPr>
          <p:style>
            <a:lnRef idx="0">
              <a:scrgbClr r="0" g="0" b="0"/>
            </a:lnRef>
            <a:fillRef idx="0">
              <a:scrgbClr r="0" g="0" b="0"/>
            </a:fillRef>
            <a:effectRef idx="0">
              <a:scrgbClr r="0" g="0" b="0"/>
            </a:effectRef>
            <a:fontRef idx="minor"/>
          </p:style>
        </p:sp>
        <p:sp>
          <p:nvSpPr>
            <p:cNvPr id="172" name="CustomShape 12"/>
            <p:cNvSpPr/>
            <p:nvPr/>
          </p:nvSpPr>
          <p:spPr>
            <a:xfrm>
              <a:off x="15462000" y="943560"/>
              <a:ext cx="996480" cy="460440"/>
            </a:xfrm>
            <a:custGeom>
              <a:avLst/>
              <a:gdLst/>
              <a:ahLst/>
              <a:cxnLst/>
              <a:rect l="l" t="t" r="r" b="b"/>
              <a:pathLst>
                <a:path w="1168" h="540">
                  <a:moveTo>
                    <a:pt x="1168" y="0"/>
                  </a:moveTo>
                  <a:lnTo>
                    <a:pt x="0" y="264"/>
                  </a:lnTo>
                  <a:lnTo>
                    <a:pt x="676" y="540"/>
                  </a:lnTo>
                  <a:lnTo>
                    <a:pt x="1168" y="0"/>
                  </a:lnTo>
                  <a:close/>
                </a:path>
              </a:pathLst>
            </a:custGeom>
            <a:solidFill>
              <a:schemeClr val="accent4">
                <a:lumMod val="60000"/>
                <a:lumOff val="40000"/>
              </a:schemeClr>
            </a:solidFill>
            <a:ln w="9360">
              <a:noFill/>
            </a:ln>
          </p:spPr>
          <p:style>
            <a:lnRef idx="0">
              <a:scrgbClr r="0" g="0" b="0"/>
            </a:lnRef>
            <a:fillRef idx="0">
              <a:scrgbClr r="0" g="0" b="0"/>
            </a:fillRef>
            <a:effectRef idx="0">
              <a:scrgbClr r="0" g="0" b="0"/>
            </a:effectRef>
            <a:fontRef idx="minor"/>
          </p:style>
        </p:sp>
      </p:grpSp>
      <p:grpSp>
        <p:nvGrpSpPr>
          <p:cNvPr id="173" name="Group 13"/>
          <p:cNvGrpSpPr/>
          <p:nvPr/>
        </p:nvGrpSpPr>
        <p:grpSpPr>
          <a:xfrm>
            <a:off x="15979320" y="2161440"/>
            <a:ext cx="1414440" cy="1364040"/>
            <a:chOff x="15979320" y="2161440"/>
            <a:chExt cx="1414440" cy="1364040"/>
          </a:xfrm>
        </p:grpSpPr>
        <p:sp>
          <p:nvSpPr>
            <p:cNvPr id="174" name="CustomShape 14"/>
            <p:cNvSpPr/>
            <p:nvPr/>
          </p:nvSpPr>
          <p:spPr>
            <a:xfrm>
              <a:off x="15979320" y="2161440"/>
              <a:ext cx="1414440" cy="1364040"/>
            </a:xfrm>
            <a:custGeom>
              <a:avLst/>
              <a:gdLst/>
              <a:ahLst/>
              <a:cxnLst/>
              <a:rect l="l" t="t" r="r" b="b"/>
              <a:pathLst>
                <a:path w="1658" h="1599">
                  <a:moveTo>
                    <a:pt x="1658" y="623"/>
                  </a:moveTo>
                  <a:lnTo>
                    <a:pt x="547" y="1599"/>
                  </a:lnTo>
                  <a:lnTo>
                    <a:pt x="0" y="975"/>
                  </a:lnTo>
                  <a:lnTo>
                    <a:pt x="1111" y="0"/>
                  </a:lnTo>
                  <a:lnTo>
                    <a:pt x="1658" y="623"/>
                  </a:lnTo>
                  <a:close/>
                </a:path>
              </a:pathLst>
            </a:custGeom>
            <a:solidFill>
              <a:schemeClr val="accent4"/>
            </a:solidFill>
            <a:ln w="9360">
              <a:noFill/>
            </a:ln>
          </p:spPr>
          <p:style>
            <a:lnRef idx="0">
              <a:scrgbClr r="0" g="0" b="0"/>
            </a:lnRef>
            <a:fillRef idx="0">
              <a:scrgbClr r="0" g="0" b="0"/>
            </a:fillRef>
            <a:effectRef idx="0">
              <a:scrgbClr r="0" g="0" b="0"/>
            </a:effectRef>
            <a:fontRef idx="minor"/>
          </p:style>
        </p:sp>
        <p:sp>
          <p:nvSpPr>
            <p:cNvPr id="175" name="CustomShape 15"/>
            <p:cNvSpPr/>
            <p:nvPr/>
          </p:nvSpPr>
          <p:spPr>
            <a:xfrm>
              <a:off x="16445880" y="2635920"/>
              <a:ext cx="947880" cy="889560"/>
            </a:xfrm>
            <a:custGeom>
              <a:avLst/>
              <a:gdLst/>
              <a:ahLst/>
              <a:cxnLst/>
              <a:rect l="l" t="t" r="r" b="b"/>
              <a:pathLst>
                <a:path w="1111" h="1043">
                  <a:moveTo>
                    <a:pt x="55" y="0"/>
                  </a:moveTo>
                  <a:lnTo>
                    <a:pt x="0" y="1043"/>
                  </a:lnTo>
                  <a:lnTo>
                    <a:pt x="1111" y="67"/>
                  </a:lnTo>
                  <a:lnTo>
                    <a:pt x="55" y="0"/>
                  </a:lnTo>
                  <a:close/>
                </a:path>
              </a:pathLst>
            </a:custGeom>
            <a:solidFill>
              <a:schemeClr val="accent4">
                <a:lumMod val="75000"/>
              </a:schemeClr>
            </a:solidFill>
            <a:ln w="9360">
              <a:noFill/>
            </a:ln>
          </p:spPr>
          <p:style>
            <a:lnRef idx="0">
              <a:scrgbClr r="0" g="0" b="0"/>
            </a:lnRef>
            <a:fillRef idx="0">
              <a:scrgbClr r="0" g="0" b="0"/>
            </a:fillRef>
            <a:effectRef idx="0">
              <a:scrgbClr r="0" g="0" b="0"/>
            </a:effectRef>
            <a:fontRef idx="minor"/>
          </p:style>
        </p:sp>
        <p:sp>
          <p:nvSpPr>
            <p:cNvPr id="176" name="CustomShape 16"/>
            <p:cNvSpPr/>
            <p:nvPr/>
          </p:nvSpPr>
          <p:spPr>
            <a:xfrm>
              <a:off x="15979320" y="2173320"/>
              <a:ext cx="934200" cy="819720"/>
            </a:xfrm>
            <a:custGeom>
              <a:avLst/>
              <a:gdLst/>
              <a:ahLst/>
              <a:cxnLst/>
              <a:rect l="l" t="t" r="r" b="b"/>
              <a:pathLst>
                <a:path w="1095" h="961">
                  <a:moveTo>
                    <a:pt x="1095" y="0"/>
                  </a:moveTo>
                  <a:lnTo>
                    <a:pt x="0" y="961"/>
                  </a:lnTo>
                  <a:lnTo>
                    <a:pt x="941" y="921"/>
                  </a:lnTo>
                  <a:lnTo>
                    <a:pt x="1095" y="0"/>
                  </a:lnTo>
                  <a:close/>
                </a:path>
              </a:pathLst>
            </a:custGeom>
            <a:solidFill>
              <a:schemeClr val="accent4">
                <a:lumMod val="50000"/>
                <a:alpha val="60000"/>
              </a:schemeClr>
            </a:solidFill>
            <a:ln w="9360">
              <a:noFill/>
            </a:ln>
          </p:spPr>
          <p:style>
            <a:lnRef idx="0">
              <a:scrgbClr r="0" g="0" b="0"/>
            </a:lnRef>
            <a:fillRef idx="0">
              <a:scrgbClr r="0" g="0" b="0"/>
            </a:fillRef>
            <a:effectRef idx="0">
              <a:scrgbClr r="0" g="0" b="0"/>
            </a:effectRef>
            <a:fontRef idx="minor"/>
          </p:style>
        </p:sp>
        <p:sp>
          <p:nvSpPr>
            <p:cNvPr id="177" name="CustomShape 17"/>
            <p:cNvSpPr/>
            <p:nvPr/>
          </p:nvSpPr>
          <p:spPr>
            <a:xfrm>
              <a:off x="15979320" y="2173320"/>
              <a:ext cx="934200" cy="819720"/>
            </a:xfrm>
            <a:custGeom>
              <a:avLst/>
              <a:gdLst/>
              <a:ahLst/>
              <a:cxnLst/>
              <a:rect l="l" t="t" r="r" b="b"/>
              <a:pathLst>
                <a:path w="1095" h="961">
                  <a:moveTo>
                    <a:pt x="1095" y="0"/>
                  </a:moveTo>
                  <a:lnTo>
                    <a:pt x="0" y="961"/>
                  </a:lnTo>
                  <a:lnTo>
                    <a:pt x="883" y="863"/>
                  </a:lnTo>
                  <a:lnTo>
                    <a:pt x="1095" y="0"/>
                  </a:lnTo>
                  <a:close/>
                </a:path>
              </a:pathLst>
            </a:custGeom>
            <a:solidFill>
              <a:schemeClr val="accent4">
                <a:lumMod val="60000"/>
                <a:lumOff val="40000"/>
              </a:schemeClr>
            </a:solidFill>
            <a:ln w="9360">
              <a:noFill/>
            </a:ln>
          </p:spPr>
          <p:style>
            <a:lnRef idx="0">
              <a:scrgbClr r="0" g="0" b="0"/>
            </a:lnRef>
            <a:fillRef idx="0">
              <a:scrgbClr r="0" g="0" b="0"/>
            </a:fillRef>
            <a:effectRef idx="0">
              <a:scrgbClr r="0" g="0" b="0"/>
            </a:effectRef>
            <a:fontRef idx="minor"/>
          </p:style>
        </p:sp>
      </p:grpSp>
      <p:grpSp>
        <p:nvGrpSpPr>
          <p:cNvPr id="178" name="Group 18"/>
          <p:cNvGrpSpPr/>
          <p:nvPr/>
        </p:nvGrpSpPr>
        <p:grpSpPr>
          <a:xfrm>
            <a:off x="10918800" y="3317040"/>
            <a:ext cx="1715040" cy="1422360"/>
            <a:chOff x="10918800" y="3317040"/>
            <a:chExt cx="1715040" cy="1422360"/>
          </a:xfrm>
        </p:grpSpPr>
        <p:sp>
          <p:nvSpPr>
            <p:cNvPr id="179" name="CustomShape 19"/>
            <p:cNvSpPr/>
            <p:nvPr/>
          </p:nvSpPr>
          <p:spPr>
            <a:xfrm>
              <a:off x="10918800" y="3317040"/>
              <a:ext cx="1715040" cy="1422360"/>
            </a:xfrm>
            <a:custGeom>
              <a:avLst/>
              <a:gdLst/>
              <a:ahLst/>
              <a:cxnLst/>
              <a:rect l="l" t="t" r="r" b="b"/>
              <a:pathLst>
                <a:path w="2010" h="1667">
                  <a:moveTo>
                    <a:pt x="0" y="878"/>
                  </a:moveTo>
                  <a:lnTo>
                    <a:pt x="1567" y="1667"/>
                  </a:lnTo>
                  <a:lnTo>
                    <a:pt x="2010" y="788"/>
                  </a:lnTo>
                  <a:lnTo>
                    <a:pt x="443" y="0"/>
                  </a:lnTo>
                  <a:lnTo>
                    <a:pt x="0" y="878"/>
                  </a:lnTo>
                  <a:close/>
                </a:path>
              </a:pathLst>
            </a:custGeom>
            <a:solidFill>
              <a:schemeClr val="accent6"/>
            </a:solidFill>
            <a:ln w="9360">
              <a:noFill/>
            </a:ln>
          </p:spPr>
          <p:style>
            <a:lnRef idx="0">
              <a:scrgbClr r="0" g="0" b="0"/>
            </a:lnRef>
            <a:fillRef idx="0">
              <a:scrgbClr r="0" g="0" b="0"/>
            </a:fillRef>
            <a:effectRef idx="0">
              <a:scrgbClr r="0" g="0" b="0"/>
            </a:effectRef>
            <a:fontRef idx="minor"/>
          </p:style>
        </p:sp>
        <p:sp>
          <p:nvSpPr>
            <p:cNvPr id="180" name="CustomShape 20"/>
            <p:cNvSpPr/>
            <p:nvPr/>
          </p:nvSpPr>
          <p:spPr>
            <a:xfrm>
              <a:off x="10918800" y="3732480"/>
              <a:ext cx="1337040" cy="1006560"/>
            </a:xfrm>
            <a:custGeom>
              <a:avLst/>
              <a:gdLst/>
              <a:ahLst/>
              <a:cxnLst/>
              <a:rect l="l" t="t" r="r" b="b"/>
              <a:pathLst>
                <a:path w="1567" h="1180">
                  <a:moveTo>
                    <a:pt x="1193" y="0"/>
                  </a:moveTo>
                  <a:lnTo>
                    <a:pt x="1567" y="1180"/>
                  </a:lnTo>
                  <a:lnTo>
                    <a:pt x="0" y="391"/>
                  </a:lnTo>
                  <a:lnTo>
                    <a:pt x="1193" y="0"/>
                  </a:lnTo>
                  <a:close/>
                </a:path>
              </a:pathLst>
            </a:custGeom>
            <a:solidFill>
              <a:schemeClr val="accent6">
                <a:lumMod val="75000"/>
              </a:schemeClr>
            </a:solidFill>
            <a:ln w="9360">
              <a:noFill/>
            </a:ln>
          </p:spPr>
          <p:style>
            <a:lnRef idx="0">
              <a:scrgbClr r="0" g="0" b="0"/>
            </a:lnRef>
            <a:fillRef idx="0">
              <a:scrgbClr r="0" g="0" b="0"/>
            </a:fillRef>
            <a:effectRef idx="0">
              <a:scrgbClr r="0" g="0" b="0"/>
            </a:effectRef>
            <a:fontRef idx="minor"/>
          </p:style>
        </p:sp>
        <p:sp>
          <p:nvSpPr>
            <p:cNvPr id="181" name="CustomShape 21"/>
            <p:cNvSpPr/>
            <p:nvPr/>
          </p:nvSpPr>
          <p:spPr>
            <a:xfrm>
              <a:off x="11315520" y="3326400"/>
              <a:ext cx="1317960" cy="862560"/>
            </a:xfrm>
            <a:custGeom>
              <a:avLst/>
              <a:gdLst/>
              <a:ahLst/>
              <a:cxnLst/>
              <a:rect l="l" t="t" r="r" b="b"/>
              <a:pathLst>
                <a:path w="1545" h="1011">
                  <a:moveTo>
                    <a:pt x="0" y="0"/>
                  </a:moveTo>
                  <a:lnTo>
                    <a:pt x="1545" y="777"/>
                  </a:lnTo>
                  <a:lnTo>
                    <a:pt x="452" y="1011"/>
                  </a:lnTo>
                  <a:lnTo>
                    <a:pt x="0" y="0"/>
                  </a:lnTo>
                  <a:close/>
                </a:path>
              </a:pathLst>
            </a:custGeom>
            <a:solidFill>
              <a:schemeClr val="accent6">
                <a:lumMod val="50000"/>
                <a:alpha val="60000"/>
              </a:schemeClr>
            </a:solidFill>
            <a:ln w="9360">
              <a:noFill/>
            </a:ln>
          </p:spPr>
          <p:style>
            <a:lnRef idx="0">
              <a:scrgbClr r="0" g="0" b="0"/>
            </a:lnRef>
            <a:fillRef idx="0">
              <a:scrgbClr r="0" g="0" b="0"/>
            </a:fillRef>
            <a:effectRef idx="0">
              <a:scrgbClr r="0" g="0" b="0"/>
            </a:effectRef>
            <a:fontRef idx="minor"/>
          </p:style>
        </p:sp>
        <p:sp>
          <p:nvSpPr>
            <p:cNvPr id="182" name="CustomShape 22"/>
            <p:cNvSpPr/>
            <p:nvPr/>
          </p:nvSpPr>
          <p:spPr>
            <a:xfrm>
              <a:off x="11315520" y="3326400"/>
              <a:ext cx="1317960" cy="792360"/>
            </a:xfrm>
            <a:custGeom>
              <a:avLst/>
              <a:gdLst/>
              <a:ahLst/>
              <a:cxnLst/>
              <a:rect l="l" t="t" r="r" b="b"/>
              <a:pathLst>
                <a:path w="1545" h="929">
                  <a:moveTo>
                    <a:pt x="0" y="0"/>
                  </a:moveTo>
                  <a:lnTo>
                    <a:pt x="1545" y="777"/>
                  </a:lnTo>
                  <a:lnTo>
                    <a:pt x="500" y="929"/>
                  </a:lnTo>
                  <a:lnTo>
                    <a:pt x="0" y="0"/>
                  </a:lnTo>
                  <a:close/>
                </a:path>
              </a:pathLst>
            </a:custGeom>
            <a:solidFill>
              <a:schemeClr val="accent6">
                <a:lumMod val="60000"/>
                <a:lumOff val="40000"/>
              </a:schemeClr>
            </a:solidFill>
            <a:ln w="9360">
              <a:noFill/>
            </a:ln>
          </p:spPr>
          <p:style>
            <a:lnRef idx="0">
              <a:scrgbClr r="0" g="0" b="0"/>
            </a:lnRef>
            <a:fillRef idx="0">
              <a:scrgbClr r="0" g="0" b="0"/>
            </a:fillRef>
            <a:effectRef idx="0">
              <a:scrgbClr r="0" g="0" b="0"/>
            </a:effectRef>
            <a:fontRef idx="minor"/>
          </p:style>
        </p:sp>
      </p:grpSp>
      <p:grpSp>
        <p:nvGrpSpPr>
          <p:cNvPr id="183" name="Group 23"/>
          <p:cNvGrpSpPr/>
          <p:nvPr/>
        </p:nvGrpSpPr>
        <p:grpSpPr>
          <a:xfrm>
            <a:off x="10600560" y="2632680"/>
            <a:ext cx="1139760" cy="794880"/>
            <a:chOff x="10600560" y="2632680"/>
            <a:chExt cx="1139760" cy="794880"/>
          </a:xfrm>
        </p:grpSpPr>
        <p:sp>
          <p:nvSpPr>
            <p:cNvPr id="184" name="CustomShape 24"/>
            <p:cNvSpPr/>
            <p:nvPr/>
          </p:nvSpPr>
          <p:spPr>
            <a:xfrm>
              <a:off x="10600560" y="2632680"/>
              <a:ext cx="1139760" cy="794880"/>
            </a:xfrm>
            <a:custGeom>
              <a:avLst/>
              <a:gdLst/>
              <a:ahLst/>
              <a:cxnLst/>
              <a:rect l="l" t="t" r="r" b="b"/>
              <a:pathLst>
                <a:path w="1336" h="932">
                  <a:moveTo>
                    <a:pt x="0" y="665"/>
                  </a:moveTo>
                  <a:lnTo>
                    <a:pt x="1186" y="932"/>
                  </a:lnTo>
                  <a:lnTo>
                    <a:pt x="1336" y="267"/>
                  </a:lnTo>
                  <a:lnTo>
                    <a:pt x="150" y="0"/>
                  </a:lnTo>
                  <a:lnTo>
                    <a:pt x="0" y="665"/>
                  </a:lnTo>
                  <a:close/>
                </a:path>
              </a:pathLst>
            </a:custGeom>
            <a:solidFill>
              <a:schemeClr val="accent6"/>
            </a:solidFill>
            <a:ln w="9360">
              <a:noFill/>
            </a:ln>
          </p:spPr>
          <p:style>
            <a:lnRef idx="0">
              <a:scrgbClr r="0" g="0" b="0"/>
            </a:lnRef>
            <a:fillRef idx="0">
              <a:scrgbClr r="0" g="0" b="0"/>
            </a:fillRef>
            <a:effectRef idx="0">
              <a:scrgbClr r="0" g="0" b="0"/>
            </a:effectRef>
            <a:fontRef idx="minor"/>
          </p:style>
        </p:sp>
        <p:sp>
          <p:nvSpPr>
            <p:cNvPr id="185" name="CustomShape 25"/>
            <p:cNvSpPr/>
            <p:nvPr/>
          </p:nvSpPr>
          <p:spPr>
            <a:xfrm>
              <a:off x="10600560" y="2804040"/>
              <a:ext cx="1011600" cy="623520"/>
            </a:xfrm>
            <a:custGeom>
              <a:avLst/>
              <a:gdLst/>
              <a:ahLst/>
              <a:cxnLst/>
              <a:rect l="l" t="t" r="r" b="b"/>
              <a:pathLst>
                <a:path w="1186" h="731">
                  <a:moveTo>
                    <a:pt x="737" y="0"/>
                  </a:moveTo>
                  <a:lnTo>
                    <a:pt x="1186" y="731"/>
                  </a:lnTo>
                  <a:lnTo>
                    <a:pt x="0" y="464"/>
                  </a:lnTo>
                  <a:lnTo>
                    <a:pt x="737" y="0"/>
                  </a:lnTo>
                  <a:close/>
                </a:path>
              </a:pathLst>
            </a:custGeom>
            <a:solidFill>
              <a:schemeClr val="accent6">
                <a:lumMod val="75000"/>
              </a:schemeClr>
            </a:solidFill>
            <a:ln w="9360">
              <a:noFill/>
            </a:ln>
          </p:spPr>
          <p:style>
            <a:lnRef idx="0">
              <a:scrgbClr r="0" g="0" b="0"/>
            </a:lnRef>
            <a:fillRef idx="0">
              <a:scrgbClr r="0" g="0" b="0"/>
            </a:fillRef>
            <a:effectRef idx="0">
              <a:scrgbClr r="0" g="0" b="0"/>
            </a:effectRef>
            <a:fontRef idx="minor"/>
          </p:style>
        </p:sp>
        <p:sp>
          <p:nvSpPr>
            <p:cNvPr id="186" name="CustomShape 26"/>
            <p:cNvSpPr/>
            <p:nvPr/>
          </p:nvSpPr>
          <p:spPr>
            <a:xfrm>
              <a:off x="10743840" y="2635200"/>
              <a:ext cx="996480" cy="515880"/>
            </a:xfrm>
            <a:custGeom>
              <a:avLst/>
              <a:gdLst/>
              <a:ahLst/>
              <a:cxnLst/>
              <a:rect l="l" t="t" r="r" b="b"/>
              <a:pathLst>
                <a:path w="1168" h="605">
                  <a:moveTo>
                    <a:pt x="0" y="0"/>
                  </a:moveTo>
                  <a:lnTo>
                    <a:pt x="1168" y="264"/>
                  </a:lnTo>
                  <a:lnTo>
                    <a:pt x="473" y="605"/>
                  </a:lnTo>
                  <a:lnTo>
                    <a:pt x="0" y="0"/>
                  </a:lnTo>
                  <a:close/>
                </a:path>
              </a:pathLst>
            </a:custGeom>
            <a:solidFill>
              <a:schemeClr val="accent6">
                <a:lumMod val="50000"/>
                <a:alpha val="60000"/>
              </a:schemeClr>
            </a:solidFill>
            <a:ln w="9360">
              <a:noFill/>
            </a:ln>
          </p:spPr>
          <p:style>
            <a:lnRef idx="0">
              <a:scrgbClr r="0" g="0" b="0"/>
            </a:lnRef>
            <a:fillRef idx="0">
              <a:scrgbClr r="0" g="0" b="0"/>
            </a:fillRef>
            <a:effectRef idx="0">
              <a:scrgbClr r="0" g="0" b="0"/>
            </a:effectRef>
            <a:fontRef idx="minor"/>
          </p:style>
        </p:sp>
        <p:sp>
          <p:nvSpPr>
            <p:cNvPr id="187" name="CustomShape 27"/>
            <p:cNvSpPr/>
            <p:nvPr/>
          </p:nvSpPr>
          <p:spPr>
            <a:xfrm>
              <a:off x="10743840" y="2635200"/>
              <a:ext cx="996480" cy="461160"/>
            </a:xfrm>
            <a:custGeom>
              <a:avLst/>
              <a:gdLst/>
              <a:ahLst/>
              <a:cxnLst/>
              <a:rect l="l" t="t" r="r" b="b"/>
              <a:pathLst>
                <a:path w="1168" h="541">
                  <a:moveTo>
                    <a:pt x="0" y="0"/>
                  </a:moveTo>
                  <a:lnTo>
                    <a:pt x="1168" y="264"/>
                  </a:lnTo>
                  <a:lnTo>
                    <a:pt x="492" y="541"/>
                  </a:lnTo>
                  <a:lnTo>
                    <a:pt x="0" y="0"/>
                  </a:lnTo>
                  <a:close/>
                </a:path>
              </a:pathLst>
            </a:custGeom>
            <a:solidFill>
              <a:schemeClr val="accent6">
                <a:lumMod val="60000"/>
                <a:lumOff val="40000"/>
              </a:schemeClr>
            </a:solidFill>
            <a:ln w="9360">
              <a:noFill/>
            </a:ln>
          </p:spPr>
          <p:style>
            <a:lnRef idx="0">
              <a:scrgbClr r="0" g="0" b="0"/>
            </a:lnRef>
            <a:fillRef idx="0">
              <a:scrgbClr r="0" g="0" b="0"/>
            </a:fillRef>
            <a:effectRef idx="0">
              <a:scrgbClr r="0" g="0" b="0"/>
            </a:effectRef>
            <a:fontRef idx="minor"/>
          </p:style>
        </p:sp>
      </p:grpSp>
      <p:grpSp>
        <p:nvGrpSpPr>
          <p:cNvPr id="188" name="Group 28"/>
          <p:cNvGrpSpPr/>
          <p:nvPr/>
        </p:nvGrpSpPr>
        <p:grpSpPr>
          <a:xfrm>
            <a:off x="9808560" y="3852720"/>
            <a:ext cx="1414440" cy="1364400"/>
            <a:chOff x="9808560" y="3852720"/>
            <a:chExt cx="1414440" cy="1364400"/>
          </a:xfrm>
        </p:grpSpPr>
        <p:sp>
          <p:nvSpPr>
            <p:cNvPr id="189" name="CustomShape 29"/>
            <p:cNvSpPr/>
            <p:nvPr/>
          </p:nvSpPr>
          <p:spPr>
            <a:xfrm>
              <a:off x="9808560" y="3852720"/>
              <a:ext cx="1414440" cy="1364040"/>
            </a:xfrm>
            <a:custGeom>
              <a:avLst/>
              <a:gdLst/>
              <a:ahLst/>
              <a:cxnLst/>
              <a:rect l="l" t="t" r="r" b="b"/>
              <a:pathLst>
                <a:path w="1658" h="1599">
                  <a:moveTo>
                    <a:pt x="0" y="624"/>
                  </a:moveTo>
                  <a:lnTo>
                    <a:pt x="1111" y="1599"/>
                  </a:lnTo>
                  <a:lnTo>
                    <a:pt x="1658" y="976"/>
                  </a:lnTo>
                  <a:lnTo>
                    <a:pt x="547" y="0"/>
                  </a:lnTo>
                  <a:lnTo>
                    <a:pt x="0" y="624"/>
                  </a:lnTo>
                  <a:close/>
                </a:path>
              </a:pathLst>
            </a:custGeom>
            <a:solidFill>
              <a:schemeClr val="accent6"/>
            </a:solidFill>
            <a:ln w="9360">
              <a:noFill/>
            </a:ln>
          </p:spPr>
          <p:style>
            <a:lnRef idx="0">
              <a:scrgbClr r="0" g="0" b="0"/>
            </a:lnRef>
            <a:fillRef idx="0">
              <a:scrgbClr r="0" g="0" b="0"/>
            </a:fillRef>
            <a:effectRef idx="0">
              <a:scrgbClr r="0" g="0" b="0"/>
            </a:effectRef>
            <a:fontRef idx="minor"/>
          </p:style>
        </p:sp>
        <p:sp>
          <p:nvSpPr>
            <p:cNvPr id="190" name="CustomShape 30"/>
            <p:cNvSpPr/>
            <p:nvPr/>
          </p:nvSpPr>
          <p:spPr>
            <a:xfrm>
              <a:off x="9808560" y="4328280"/>
              <a:ext cx="947880" cy="888840"/>
            </a:xfrm>
            <a:custGeom>
              <a:avLst/>
              <a:gdLst/>
              <a:ahLst/>
              <a:cxnLst/>
              <a:rect l="l" t="t" r="r" b="b"/>
              <a:pathLst>
                <a:path w="1111" h="1042">
                  <a:moveTo>
                    <a:pt x="1056" y="0"/>
                  </a:moveTo>
                  <a:lnTo>
                    <a:pt x="1111" y="1042"/>
                  </a:lnTo>
                  <a:lnTo>
                    <a:pt x="0" y="67"/>
                  </a:lnTo>
                  <a:lnTo>
                    <a:pt x="1056" y="0"/>
                  </a:lnTo>
                  <a:close/>
                </a:path>
              </a:pathLst>
            </a:custGeom>
            <a:solidFill>
              <a:schemeClr val="accent6">
                <a:lumMod val="75000"/>
              </a:schemeClr>
            </a:solidFill>
            <a:ln w="9360">
              <a:noFill/>
            </a:ln>
          </p:spPr>
          <p:style>
            <a:lnRef idx="0">
              <a:scrgbClr r="0" g="0" b="0"/>
            </a:lnRef>
            <a:fillRef idx="0">
              <a:scrgbClr r="0" g="0" b="0"/>
            </a:fillRef>
            <a:effectRef idx="0">
              <a:scrgbClr r="0" g="0" b="0"/>
            </a:effectRef>
            <a:fontRef idx="minor"/>
          </p:style>
        </p:sp>
        <p:sp>
          <p:nvSpPr>
            <p:cNvPr id="191" name="CustomShape 31"/>
            <p:cNvSpPr/>
            <p:nvPr/>
          </p:nvSpPr>
          <p:spPr>
            <a:xfrm>
              <a:off x="10288080" y="3864960"/>
              <a:ext cx="934920" cy="820440"/>
            </a:xfrm>
            <a:custGeom>
              <a:avLst/>
              <a:gdLst/>
              <a:ahLst/>
              <a:cxnLst/>
              <a:rect l="l" t="t" r="r" b="b"/>
              <a:pathLst>
                <a:path w="1096" h="962">
                  <a:moveTo>
                    <a:pt x="0" y="0"/>
                  </a:moveTo>
                  <a:lnTo>
                    <a:pt x="1096" y="962"/>
                  </a:lnTo>
                  <a:lnTo>
                    <a:pt x="155" y="921"/>
                  </a:lnTo>
                  <a:lnTo>
                    <a:pt x="0" y="0"/>
                  </a:lnTo>
                  <a:close/>
                </a:path>
              </a:pathLst>
            </a:custGeom>
            <a:solidFill>
              <a:schemeClr val="accent6">
                <a:lumMod val="50000"/>
                <a:alpha val="60000"/>
              </a:schemeClr>
            </a:solidFill>
            <a:ln w="9360">
              <a:noFill/>
            </a:ln>
          </p:spPr>
          <p:style>
            <a:lnRef idx="0">
              <a:scrgbClr r="0" g="0" b="0"/>
            </a:lnRef>
            <a:fillRef idx="0">
              <a:scrgbClr r="0" g="0" b="0"/>
            </a:fillRef>
            <a:effectRef idx="0">
              <a:scrgbClr r="0" g="0" b="0"/>
            </a:effectRef>
            <a:fontRef idx="minor"/>
          </p:style>
        </p:sp>
        <p:sp>
          <p:nvSpPr>
            <p:cNvPr id="192" name="CustomShape 32"/>
            <p:cNvSpPr/>
            <p:nvPr/>
          </p:nvSpPr>
          <p:spPr>
            <a:xfrm>
              <a:off x="10288080" y="3864960"/>
              <a:ext cx="934920" cy="820440"/>
            </a:xfrm>
            <a:custGeom>
              <a:avLst/>
              <a:gdLst/>
              <a:ahLst/>
              <a:cxnLst/>
              <a:rect l="l" t="t" r="r" b="b"/>
              <a:pathLst>
                <a:path w="1096" h="962">
                  <a:moveTo>
                    <a:pt x="0" y="0"/>
                  </a:moveTo>
                  <a:lnTo>
                    <a:pt x="1096" y="962"/>
                  </a:lnTo>
                  <a:lnTo>
                    <a:pt x="212" y="864"/>
                  </a:lnTo>
                  <a:lnTo>
                    <a:pt x="0" y="0"/>
                  </a:lnTo>
                  <a:close/>
                </a:path>
              </a:pathLst>
            </a:custGeom>
            <a:solidFill>
              <a:schemeClr val="accent6">
                <a:lumMod val="60000"/>
                <a:lumOff val="40000"/>
              </a:schemeClr>
            </a:solidFill>
            <a:ln w="9360">
              <a:noFill/>
            </a:ln>
          </p:spPr>
          <p:style>
            <a:lnRef idx="0">
              <a:scrgbClr r="0" g="0" b="0"/>
            </a:lnRef>
            <a:fillRef idx="0">
              <a:scrgbClr r="0" g="0" b="0"/>
            </a:fillRef>
            <a:effectRef idx="0">
              <a:scrgbClr r="0" g="0" b="0"/>
            </a:effectRef>
            <a:fontRef idx="minor"/>
          </p:style>
        </p:sp>
      </p:grpSp>
      <p:grpSp>
        <p:nvGrpSpPr>
          <p:cNvPr id="193" name="Group 33"/>
          <p:cNvGrpSpPr/>
          <p:nvPr/>
        </p:nvGrpSpPr>
        <p:grpSpPr>
          <a:xfrm>
            <a:off x="11588760" y="3150000"/>
            <a:ext cx="6027480" cy="5486760"/>
            <a:chOff x="11588760" y="3150000"/>
            <a:chExt cx="6027480" cy="5486760"/>
          </a:xfrm>
        </p:grpSpPr>
        <p:sp>
          <p:nvSpPr>
            <p:cNvPr id="194" name="CustomShape 34"/>
            <p:cNvSpPr/>
            <p:nvPr/>
          </p:nvSpPr>
          <p:spPr>
            <a:xfrm rot="20700000">
              <a:off x="11836440" y="6519960"/>
              <a:ext cx="5695200" cy="1403640"/>
            </a:xfrm>
            <a:custGeom>
              <a:avLst/>
              <a:gdLst/>
              <a:ahLst/>
              <a:cxnLst/>
              <a:rect l="l" t="t" r="r" b="b"/>
              <a:pathLst>
                <a:path w="9691" h="2389">
                  <a:moveTo>
                    <a:pt x="9464" y="2389"/>
                  </a:moveTo>
                  <a:cubicBezTo>
                    <a:pt x="222" y="2389"/>
                    <a:pt x="222" y="2389"/>
                    <a:pt x="222" y="2389"/>
                  </a:cubicBezTo>
                  <a:cubicBezTo>
                    <a:pt x="120" y="2389"/>
                    <a:pt x="11" y="2337"/>
                    <a:pt x="0" y="2187"/>
                  </a:cubicBezTo>
                  <a:cubicBezTo>
                    <a:pt x="0" y="2048"/>
                    <a:pt x="0" y="2048"/>
                    <a:pt x="0" y="2048"/>
                  </a:cubicBezTo>
                  <a:cubicBezTo>
                    <a:pt x="1012" y="179"/>
                    <a:pt x="1012" y="179"/>
                    <a:pt x="1012" y="179"/>
                  </a:cubicBezTo>
                  <a:cubicBezTo>
                    <a:pt x="1066" y="69"/>
                    <a:pt x="1178" y="0"/>
                    <a:pt x="1300" y="0"/>
                  </a:cubicBezTo>
                  <a:cubicBezTo>
                    <a:pt x="8372" y="0"/>
                    <a:pt x="8372" y="0"/>
                    <a:pt x="8372" y="0"/>
                  </a:cubicBezTo>
                  <a:cubicBezTo>
                    <a:pt x="8504" y="0"/>
                    <a:pt x="8795" y="260"/>
                    <a:pt x="8854" y="378"/>
                  </a:cubicBezTo>
                  <a:cubicBezTo>
                    <a:pt x="9689" y="2079"/>
                    <a:pt x="9689" y="2079"/>
                    <a:pt x="9689" y="2079"/>
                  </a:cubicBezTo>
                  <a:cubicBezTo>
                    <a:pt x="9689" y="2140"/>
                    <a:pt x="9689" y="2140"/>
                    <a:pt x="9689" y="2140"/>
                  </a:cubicBezTo>
                  <a:cubicBezTo>
                    <a:pt x="9691" y="2318"/>
                    <a:pt x="9576" y="2389"/>
                    <a:pt x="9464" y="2389"/>
                  </a:cubicBezTo>
                  <a:close/>
                </a:path>
              </a:pathLst>
            </a:custGeom>
            <a:solidFill>
              <a:srgbClr val="0E3757"/>
            </a:solidFill>
            <a:ln w="9360">
              <a:noFill/>
            </a:ln>
          </p:spPr>
          <p:style>
            <a:lnRef idx="0">
              <a:scrgbClr r="0" g="0" b="0"/>
            </a:lnRef>
            <a:fillRef idx="0">
              <a:scrgbClr r="0" g="0" b="0"/>
            </a:fillRef>
            <a:effectRef idx="0">
              <a:scrgbClr r="0" g="0" b="0"/>
            </a:effectRef>
            <a:fontRef idx="minor"/>
          </p:style>
        </p:sp>
        <p:sp>
          <p:nvSpPr>
            <p:cNvPr id="195" name="CustomShape 35"/>
            <p:cNvSpPr/>
            <p:nvPr/>
          </p:nvSpPr>
          <p:spPr>
            <a:xfrm rot="20700000">
              <a:off x="11777400" y="6408360"/>
              <a:ext cx="5753880" cy="1403640"/>
            </a:xfrm>
            <a:custGeom>
              <a:avLst/>
              <a:gdLst/>
              <a:ahLst/>
              <a:cxnLst/>
              <a:rect l="l" t="t" r="r" b="b"/>
              <a:pathLst>
                <a:path w="9790" h="2389">
                  <a:moveTo>
                    <a:pt x="9513" y="2389"/>
                  </a:moveTo>
                  <a:cubicBezTo>
                    <a:pt x="271" y="2389"/>
                    <a:pt x="271" y="2389"/>
                    <a:pt x="271" y="2389"/>
                  </a:cubicBezTo>
                  <a:cubicBezTo>
                    <a:pt x="169" y="2389"/>
                    <a:pt x="0" y="2299"/>
                    <a:pt x="63" y="2189"/>
                  </a:cubicBezTo>
                  <a:cubicBezTo>
                    <a:pt x="1061" y="179"/>
                    <a:pt x="1061" y="179"/>
                    <a:pt x="1061" y="179"/>
                  </a:cubicBezTo>
                  <a:cubicBezTo>
                    <a:pt x="1115" y="70"/>
                    <a:pt x="1227" y="0"/>
                    <a:pt x="1349" y="0"/>
                  </a:cubicBezTo>
                  <a:cubicBezTo>
                    <a:pt x="8421" y="0"/>
                    <a:pt x="8421" y="0"/>
                    <a:pt x="8421" y="0"/>
                  </a:cubicBezTo>
                  <a:cubicBezTo>
                    <a:pt x="8553" y="0"/>
                    <a:pt x="8674" y="75"/>
                    <a:pt x="8733" y="193"/>
                  </a:cubicBezTo>
                  <a:cubicBezTo>
                    <a:pt x="9720" y="2169"/>
                    <a:pt x="9720" y="2169"/>
                    <a:pt x="9720" y="2169"/>
                  </a:cubicBezTo>
                  <a:cubicBezTo>
                    <a:pt x="9790" y="2295"/>
                    <a:pt x="9625" y="2389"/>
                    <a:pt x="9513" y="2389"/>
                  </a:cubicBezTo>
                  <a:close/>
                </a:path>
              </a:pathLst>
            </a:custGeom>
            <a:solidFill>
              <a:srgbClr val="B7CDD8"/>
            </a:solidFill>
            <a:ln w="9360">
              <a:noFill/>
            </a:ln>
          </p:spPr>
          <p:style>
            <a:lnRef idx="0">
              <a:scrgbClr r="0" g="0" b="0"/>
            </a:lnRef>
            <a:fillRef idx="0">
              <a:scrgbClr r="0" g="0" b="0"/>
            </a:fillRef>
            <a:effectRef idx="0">
              <a:scrgbClr r="0" g="0" b="0"/>
            </a:effectRef>
            <a:fontRef idx="minor"/>
          </p:style>
        </p:sp>
        <p:sp>
          <p:nvSpPr>
            <p:cNvPr id="196" name="CustomShape 36"/>
            <p:cNvSpPr/>
            <p:nvPr/>
          </p:nvSpPr>
          <p:spPr>
            <a:xfrm rot="20700000">
              <a:off x="11876400" y="3677400"/>
              <a:ext cx="4448520" cy="2810880"/>
            </a:xfrm>
            <a:prstGeom prst="rect">
              <a:avLst/>
            </a:prstGeom>
            <a:solidFill>
              <a:srgbClr val="3F6C8E"/>
            </a:solidFill>
            <a:ln w="9360">
              <a:noFill/>
            </a:ln>
          </p:spPr>
          <p:style>
            <a:lnRef idx="0">
              <a:scrgbClr r="0" g="0" b="0"/>
            </a:lnRef>
            <a:fillRef idx="0">
              <a:scrgbClr r="0" g="0" b="0"/>
            </a:fillRef>
            <a:effectRef idx="0">
              <a:scrgbClr r="0" g="0" b="0"/>
            </a:effectRef>
            <a:fontRef idx="minor"/>
          </p:style>
        </p:sp>
        <p:sp>
          <p:nvSpPr>
            <p:cNvPr id="197" name="CustomShape 37"/>
            <p:cNvSpPr/>
            <p:nvPr/>
          </p:nvSpPr>
          <p:spPr>
            <a:xfrm rot="20700000">
              <a:off x="12039120" y="3832560"/>
              <a:ext cx="4104360" cy="2435040"/>
            </a:xfrm>
            <a:prstGeom prst="rect">
              <a:avLst/>
            </a:prstGeom>
            <a:solidFill>
              <a:srgbClr val="D2F1F3"/>
            </a:solidFill>
            <a:ln w="9360">
              <a:noFill/>
            </a:ln>
          </p:spPr>
          <p:style>
            <a:lnRef idx="0">
              <a:scrgbClr r="0" g="0" b="0"/>
            </a:lnRef>
            <a:fillRef idx="0">
              <a:scrgbClr r="0" g="0" b="0"/>
            </a:fillRef>
            <a:effectRef idx="0">
              <a:scrgbClr r="0" g="0" b="0"/>
            </a:effectRef>
            <a:fontRef idx="minor"/>
          </p:style>
        </p:sp>
        <p:grpSp>
          <p:nvGrpSpPr>
            <p:cNvPr id="198" name="Group 38"/>
            <p:cNvGrpSpPr/>
            <p:nvPr/>
          </p:nvGrpSpPr>
          <p:grpSpPr>
            <a:xfrm>
              <a:off x="12453480" y="6101280"/>
              <a:ext cx="4383000" cy="1856520"/>
              <a:chOff x="12453480" y="6101280"/>
              <a:chExt cx="4383000" cy="1856520"/>
            </a:xfrm>
          </p:grpSpPr>
          <p:sp>
            <p:nvSpPr>
              <p:cNvPr id="199" name="CustomShape 39"/>
              <p:cNvSpPr/>
              <p:nvPr/>
            </p:nvSpPr>
            <p:spPr>
              <a:xfrm rot="20700000">
                <a:off x="13913280" y="7256880"/>
                <a:ext cx="1664640" cy="493920"/>
              </a:xfrm>
              <a:custGeom>
                <a:avLst/>
                <a:gdLst/>
                <a:ahLst/>
                <a:cxnLst/>
                <a:rect l="l" t="t" r="r" b="b"/>
                <a:pathLst>
                  <a:path w="2833" h="841">
                    <a:moveTo>
                      <a:pt x="2776" y="841"/>
                    </a:moveTo>
                    <a:cubicBezTo>
                      <a:pt x="53" y="841"/>
                      <a:pt x="53" y="841"/>
                      <a:pt x="53" y="841"/>
                    </a:cubicBezTo>
                    <a:cubicBezTo>
                      <a:pt x="23" y="841"/>
                      <a:pt x="0" y="814"/>
                      <a:pt x="5" y="785"/>
                    </a:cubicBezTo>
                    <a:cubicBezTo>
                      <a:pt x="120" y="67"/>
                      <a:pt x="120" y="67"/>
                      <a:pt x="120" y="67"/>
                    </a:cubicBezTo>
                    <a:cubicBezTo>
                      <a:pt x="126" y="29"/>
                      <a:pt x="159" y="0"/>
                      <a:pt x="198" y="0"/>
                    </a:cubicBezTo>
                    <a:cubicBezTo>
                      <a:pt x="2655" y="0"/>
                      <a:pt x="2655" y="0"/>
                      <a:pt x="2655" y="0"/>
                    </a:cubicBezTo>
                    <a:cubicBezTo>
                      <a:pt x="2689" y="0"/>
                      <a:pt x="2719" y="26"/>
                      <a:pt x="2724" y="60"/>
                    </a:cubicBezTo>
                    <a:cubicBezTo>
                      <a:pt x="2829" y="781"/>
                      <a:pt x="2829" y="781"/>
                      <a:pt x="2829" y="781"/>
                    </a:cubicBezTo>
                    <a:cubicBezTo>
                      <a:pt x="2833" y="813"/>
                      <a:pt x="2809" y="841"/>
                      <a:pt x="2776" y="841"/>
                    </a:cubicBezTo>
                    <a:close/>
                  </a:path>
                </a:pathLst>
              </a:custGeom>
              <a:solidFill>
                <a:srgbClr val="415F79"/>
              </a:solidFill>
              <a:ln w="9360">
                <a:noFill/>
              </a:ln>
            </p:spPr>
            <p:style>
              <a:lnRef idx="0">
                <a:scrgbClr r="0" g="0" b="0"/>
              </a:lnRef>
              <a:fillRef idx="0">
                <a:scrgbClr r="0" g="0" b="0"/>
              </a:fillRef>
              <a:effectRef idx="0">
                <a:scrgbClr r="0" g="0" b="0"/>
              </a:effectRef>
              <a:fontRef idx="minor"/>
            </p:style>
          </p:sp>
          <p:grpSp>
            <p:nvGrpSpPr>
              <p:cNvPr id="200" name="Group 40"/>
              <p:cNvGrpSpPr/>
              <p:nvPr/>
            </p:nvGrpSpPr>
            <p:grpSpPr>
              <a:xfrm>
                <a:off x="12453480" y="6101280"/>
                <a:ext cx="4383000" cy="1710360"/>
                <a:chOff x="12453480" y="6101280"/>
                <a:chExt cx="4383000" cy="1710360"/>
              </a:xfrm>
            </p:grpSpPr>
            <p:sp>
              <p:nvSpPr>
                <p:cNvPr id="201" name="CustomShape 41"/>
                <p:cNvSpPr/>
                <p:nvPr/>
              </p:nvSpPr>
              <p:spPr>
                <a:xfrm rot="20700000">
                  <a:off x="12538800" y="7116120"/>
                  <a:ext cx="276120" cy="57600"/>
                </a:xfrm>
                <a:custGeom>
                  <a:avLst/>
                  <a:gdLst/>
                  <a:ahLst/>
                  <a:cxnLst/>
                  <a:rect l="l" t="t" r="r" b="b"/>
                  <a:pathLst>
                    <a:path w="470" h="98">
                      <a:moveTo>
                        <a:pt x="365" y="98"/>
                      </a:moveTo>
                      <a:cubicBezTo>
                        <a:pt x="69" y="98"/>
                        <a:pt x="69" y="98"/>
                        <a:pt x="69" y="98"/>
                      </a:cubicBezTo>
                      <a:cubicBezTo>
                        <a:pt x="28" y="98"/>
                        <a:pt x="0" y="86"/>
                        <a:pt x="6" y="71"/>
                      </a:cubicBezTo>
                      <a:cubicBezTo>
                        <a:pt x="24" y="27"/>
                        <a:pt x="24" y="27"/>
                        <a:pt x="24" y="27"/>
                      </a:cubicBezTo>
                      <a:cubicBezTo>
                        <a:pt x="30" y="12"/>
                        <a:pt x="68" y="0"/>
                        <a:pt x="108" y="0"/>
                      </a:cubicBezTo>
                      <a:cubicBezTo>
                        <a:pt x="400" y="0"/>
                        <a:pt x="400" y="0"/>
                        <a:pt x="400" y="0"/>
                      </a:cubicBezTo>
                      <a:cubicBezTo>
                        <a:pt x="441" y="0"/>
                        <a:pt x="470" y="12"/>
                        <a:pt x="465" y="27"/>
                      </a:cubicBezTo>
                      <a:cubicBezTo>
                        <a:pt x="449" y="71"/>
                        <a:pt x="449" y="71"/>
                        <a:pt x="449" y="71"/>
                      </a:cubicBezTo>
                      <a:cubicBezTo>
                        <a:pt x="444" y="86"/>
                        <a:pt x="406" y="98"/>
                        <a:pt x="365"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02" name="CustomShape 42"/>
                <p:cNvSpPr/>
                <p:nvPr/>
              </p:nvSpPr>
              <p:spPr>
                <a:xfrm rot="20700000">
                  <a:off x="12821760" y="7040160"/>
                  <a:ext cx="273600" cy="57600"/>
                </a:xfrm>
                <a:custGeom>
                  <a:avLst/>
                  <a:gdLst/>
                  <a:ahLst/>
                  <a:cxnLst/>
                  <a:rect l="l" t="t" r="r" b="b"/>
                  <a:pathLst>
                    <a:path w="466" h="98">
                      <a:moveTo>
                        <a:pt x="366" y="98"/>
                      </a:moveTo>
                      <a:cubicBezTo>
                        <a:pt x="71" y="98"/>
                        <a:pt x="71" y="98"/>
                        <a:pt x="71" y="98"/>
                      </a:cubicBezTo>
                      <a:cubicBezTo>
                        <a:pt x="29" y="98"/>
                        <a:pt x="0" y="86"/>
                        <a:pt x="5" y="71"/>
                      </a:cubicBezTo>
                      <a:cubicBezTo>
                        <a:pt x="21" y="27"/>
                        <a:pt x="21" y="27"/>
                        <a:pt x="21" y="27"/>
                      </a:cubicBezTo>
                      <a:cubicBezTo>
                        <a:pt x="26" y="12"/>
                        <a:pt x="63" y="0"/>
                        <a:pt x="104" y="0"/>
                      </a:cubicBezTo>
                      <a:cubicBezTo>
                        <a:pt x="396" y="0"/>
                        <a:pt x="396" y="0"/>
                        <a:pt x="396" y="0"/>
                      </a:cubicBezTo>
                      <a:cubicBezTo>
                        <a:pt x="437" y="0"/>
                        <a:pt x="466" y="12"/>
                        <a:pt x="462" y="27"/>
                      </a:cubicBezTo>
                      <a:cubicBezTo>
                        <a:pt x="449" y="71"/>
                        <a:pt x="449" y="71"/>
                        <a:pt x="449" y="71"/>
                      </a:cubicBezTo>
                      <a:cubicBezTo>
                        <a:pt x="444" y="86"/>
                        <a:pt x="407" y="98"/>
                        <a:pt x="366"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03" name="CustomShape 43"/>
                <p:cNvSpPr/>
                <p:nvPr/>
              </p:nvSpPr>
              <p:spPr>
                <a:xfrm rot="20700000">
                  <a:off x="13104360" y="6965280"/>
                  <a:ext cx="270000" cy="57600"/>
                </a:xfrm>
                <a:custGeom>
                  <a:avLst/>
                  <a:gdLst/>
                  <a:ahLst/>
                  <a:cxnLst/>
                  <a:rect l="l" t="t" r="r" b="b"/>
                  <a:pathLst>
                    <a:path w="461" h="98">
                      <a:moveTo>
                        <a:pt x="366" y="98"/>
                      </a:moveTo>
                      <a:cubicBezTo>
                        <a:pt x="71" y="98"/>
                        <a:pt x="71" y="98"/>
                        <a:pt x="71" y="98"/>
                      </a:cubicBezTo>
                      <a:cubicBezTo>
                        <a:pt x="30" y="98"/>
                        <a:pt x="0" y="86"/>
                        <a:pt x="4" y="71"/>
                      </a:cubicBezTo>
                      <a:cubicBezTo>
                        <a:pt x="17" y="27"/>
                        <a:pt x="17" y="27"/>
                        <a:pt x="17" y="27"/>
                      </a:cubicBezTo>
                      <a:cubicBezTo>
                        <a:pt x="21" y="12"/>
                        <a:pt x="58" y="0"/>
                        <a:pt x="98" y="0"/>
                      </a:cubicBezTo>
                      <a:cubicBezTo>
                        <a:pt x="390" y="0"/>
                        <a:pt x="390" y="0"/>
                        <a:pt x="390" y="0"/>
                      </a:cubicBezTo>
                      <a:cubicBezTo>
                        <a:pt x="431" y="0"/>
                        <a:pt x="461" y="12"/>
                        <a:pt x="458" y="27"/>
                      </a:cubicBezTo>
                      <a:cubicBezTo>
                        <a:pt x="447" y="71"/>
                        <a:pt x="447" y="71"/>
                        <a:pt x="447" y="71"/>
                      </a:cubicBezTo>
                      <a:cubicBezTo>
                        <a:pt x="444" y="86"/>
                        <a:pt x="408" y="98"/>
                        <a:pt x="366"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04" name="CustomShape 44"/>
                <p:cNvSpPr/>
                <p:nvPr/>
              </p:nvSpPr>
              <p:spPr>
                <a:xfrm rot="20700000">
                  <a:off x="13386240" y="6889680"/>
                  <a:ext cx="268560" cy="57600"/>
                </a:xfrm>
                <a:custGeom>
                  <a:avLst/>
                  <a:gdLst/>
                  <a:ahLst/>
                  <a:cxnLst/>
                  <a:rect l="l" t="t" r="r" b="b"/>
                  <a:pathLst>
                    <a:path w="458" h="98">
                      <a:moveTo>
                        <a:pt x="368" y="98"/>
                      </a:moveTo>
                      <a:cubicBezTo>
                        <a:pt x="72" y="98"/>
                        <a:pt x="72" y="98"/>
                        <a:pt x="72" y="98"/>
                      </a:cubicBezTo>
                      <a:cubicBezTo>
                        <a:pt x="31" y="98"/>
                        <a:pt x="0" y="86"/>
                        <a:pt x="4" y="71"/>
                      </a:cubicBezTo>
                      <a:cubicBezTo>
                        <a:pt x="14" y="27"/>
                        <a:pt x="14" y="27"/>
                        <a:pt x="14" y="27"/>
                      </a:cubicBezTo>
                      <a:cubicBezTo>
                        <a:pt x="17" y="12"/>
                        <a:pt x="53" y="0"/>
                        <a:pt x="94" y="0"/>
                      </a:cubicBezTo>
                      <a:cubicBezTo>
                        <a:pt x="386" y="0"/>
                        <a:pt x="386" y="0"/>
                        <a:pt x="386" y="0"/>
                      </a:cubicBezTo>
                      <a:cubicBezTo>
                        <a:pt x="427" y="0"/>
                        <a:pt x="458" y="12"/>
                        <a:pt x="455" y="27"/>
                      </a:cubicBezTo>
                      <a:cubicBezTo>
                        <a:pt x="447" y="71"/>
                        <a:pt x="447" y="71"/>
                        <a:pt x="447" y="71"/>
                      </a:cubicBezTo>
                      <a:cubicBezTo>
                        <a:pt x="444" y="86"/>
                        <a:pt x="409" y="98"/>
                        <a:pt x="368"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05" name="CustomShape 45"/>
                <p:cNvSpPr/>
                <p:nvPr/>
              </p:nvSpPr>
              <p:spPr>
                <a:xfrm rot="20700000">
                  <a:off x="13669560" y="6814440"/>
                  <a:ext cx="266040" cy="57600"/>
                </a:xfrm>
                <a:custGeom>
                  <a:avLst/>
                  <a:gdLst/>
                  <a:ahLst/>
                  <a:cxnLst/>
                  <a:rect l="l" t="t" r="r" b="b"/>
                  <a:pathLst>
                    <a:path w="453" h="98">
                      <a:moveTo>
                        <a:pt x="368" y="98"/>
                      </a:moveTo>
                      <a:cubicBezTo>
                        <a:pt x="72" y="98"/>
                        <a:pt x="72" y="98"/>
                        <a:pt x="72" y="98"/>
                      </a:cubicBezTo>
                      <a:cubicBezTo>
                        <a:pt x="31" y="98"/>
                        <a:pt x="0" y="86"/>
                        <a:pt x="3" y="71"/>
                      </a:cubicBezTo>
                      <a:cubicBezTo>
                        <a:pt x="10" y="27"/>
                        <a:pt x="10" y="27"/>
                        <a:pt x="10" y="27"/>
                      </a:cubicBezTo>
                      <a:cubicBezTo>
                        <a:pt x="13" y="12"/>
                        <a:pt x="48" y="0"/>
                        <a:pt x="88" y="0"/>
                      </a:cubicBezTo>
                      <a:cubicBezTo>
                        <a:pt x="380" y="0"/>
                        <a:pt x="380" y="0"/>
                        <a:pt x="380" y="0"/>
                      </a:cubicBezTo>
                      <a:cubicBezTo>
                        <a:pt x="421" y="0"/>
                        <a:pt x="453" y="12"/>
                        <a:pt x="451" y="27"/>
                      </a:cubicBezTo>
                      <a:cubicBezTo>
                        <a:pt x="446" y="71"/>
                        <a:pt x="446" y="71"/>
                        <a:pt x="446" y="71"/>
                      </a:cubicBezTo>
                      <a:cubicBezTo>
                        <a:pt x="444" y="86"/>
                        <a:pt x="409" y="98"/>
                        <a:pt x="368"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06" name="CustomShape 46"/>
                <p:cNvSpPr/>
                <p:nvPr/>
              </p:nvSpPr>
              <p:spPr>
                <a:xfrm rot="20700000">
                  <a:off x="13952160" y="6738840"/>
                  <a:ext cx="262440" cy="57600"/>
                </a:xfrm>
                <a:custGeom>
                  <a:avLst/>
                  <a:gdLst/>
                  <a:ahLst/>
                  <a:cxnLst/>
                  <a:rect l="l" t="t" r="r" b="b"/>
                  <a:pathLst>
                    <a:path w="448" h="98">
                      <a:moveTo>
                        <a:pt x="368" y="98"/>
                      </a:moveTo>
                      <a:cubicBezTo>
                        <a:pt x="73" y="98"/>
                        <a:pt x="73" y="98"/>
                        <a:pt x="73" y="98"/>
                      </a:cubicBezTo>
                      <a:cubicBezTo>
                        <a:pt x="32" y="98"/>
                        <a:pt x="0" y="86"/>
                        <a:pt x="1" y="71"/>
                      </a:cubicBezTo>
                      <a:cubicBezTo>
                        <a:pt x="6" y="27"/>
                        <a:pt x="6" y="27"/>
                        <a:pt x="6" y="27"/>
                      </a:cubicBezTo>
                      <a:cubicBezTo>
                        <a:pt x="8" y="12"/>
                        <a:pt x="42" y="0"/>
                        <a:pt x="83" y="0"/>
                      </a:cubicBezTo>
                      <a:cubicBezTo>
                        <a:pt x="375" y="0"/>
                        <a:pt x="375" y="0"/>
                        <a:pt x="375" y="0"/>
                      </a:cubicBezTo>
                      <a:cubicBezTo>
                        <a:pt x="416" y="0"/>
                        <a:pt x="448" y="12"/>
                        <a:pt x="447" y="27"/>
                      </a:cubicBezTo>
                      <a:cubicBezTo>
                        <a:pt x="444" y="71"/>
                        <a:pt x="444" y="71"/>
                        <a:pt x="444" y="71"/>
                      </a:cubicBezTo>
                      <a:cubicBezTo>
                        <a:pt x="444" y="86"/>
                        <a:pt x="409" y="98"/>
                        <a:pt x="368"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07" name="CustomShape 47"/>
                <p:cNvSpPr/>
                <p:nvPr/>
              </p:nvSpPr>
              <p:spPr>
                <a:xfrm rot="20700000">
                  <a:off x="14234040" y="6663600"/>
                  <a:ext cx="260640" cy="57600"/>
                </a:xfrm>
                <a:custGeom>
                  <a:avLst/>
                  <a:gdLst/>
                  <a:ahLst/>
                  <a:cxnLst/>
                  <a:rect l="l" t="t" r="r" b="b"/>
                  <a:pathLst>
                    <a:path w="444" h="98">
                      <a:moveTo>
                        <a:pt x="369" y="98"/>
                      </a:moveTo>
                      <a:cubicBezTo>
                        <a:pt x="74" y="98"/>
                        <a:pt x="74" y="98"/>
                        <a:pt x="74" y="98"/>
                      </a:cubicBezTo>
                      <a:cubicBezTo>
                        <a:pt x="33" y="98"/>
                        <a:pt x="0" y="86"/>
                        <a:pt x="1" y="71"/>
                      </a:cubicBezTo>
                      <a:cubicBezTo>
                        <a:pt x="3" y="27"/>
                        <a:pt x="3" y="27"/>
                        <a:pt x="3" y="27"/>
                      </a:cubicBezTo>
                      <a:cubicBezTo>
                        <a:pt x="4" y="12"/>
                        <a:pt x="38" y="0"/>
                        <a:pt x="78" y="0"/>
                      </a:cubicBezTo>
                      <a:cubicBezTo>
                        <a:pt x="371" y="0"/>
                        <a:pt x="371" y="0"/>
                        <a:pt x="371" y="0"/>
                      </a:cubicBezTo>
                      <a:cubicBezTo>
                        <a:pt x="411" y="0"/>
                        <a:pt x="444" y="12"/>
                        <a:pt x="444" y="27"/>
                      </a:cubicBezTo>
                      <a:cubicBezTo>
                        <a:pt x="444" y="71"/>
                        <a:pt x="444" y="71"/>
                        <a:pt x="444" y="71"/>
                      </a:cubicBezTo>
                      <a:cubicBezTo>
                        <a:pt x="444" y="86"/>
                        <a:pt x="411" y="98"/>
                        <a:pt x="369"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08" name="CustomShape 48"/>
                <p:cNvSpPr/>
                <p:nvPr/>
              </p:nvSpPr>
              <p:spPr>
                <a:xfrm rot="20700000">
                  <a:off x="14517000" y="6588000"/>
                  <a:ext cx="260640" cy="57600"/>
                </a:xfrm>
                <a:custGeom>
                  <a:avLst/>
                  <a:gdLst/>
                  <a:ahLst/>
                  <a:cxnLst/>
                  <a:rect l="l" t="t" r="r" b="b"/>
                  <a:pathLst>
                    <a:path w="445" h="98">
                      <a:moveTo>
                        <a:pt x="371" y="98"/>
                      </a:moveTo>
                      <a:cubicBezTo>
                        <a:pt x="75" y="98"/>
                        <a:pt x="75" y="98"/>
                        <a:pt x="75" y="98"/>
                      </a:cubicBezTo>
                      <a:cubicBezTo>
                        <a:pt x="34" y="98"/>
                        <a:pt x="1" y="86"/>
                        <a:pt x="1" y="71"/>
                      </a:cubicBezTo>
                      <a:cubicBezTo>
                        <a:pt x="0" y="27"/>
                        <a:pt x="0" y="27"/>
                        <a:pt x="0" y="27"/>
                      </a:cubicBezTo>
                      <a:cubicBezTo>
                        <a:pt x="0" y="12"/>
                        <a:pt x="33" y="0"/>
                        <a:pt x="74" y="0"/>
                      </a:cubicBezTo>
                      <a:cubicBezTo>
                        <a:pt x="366" y="0"/>
                        <a:pt x="366" y="0"/>
                        <a:pt x="366" y="0"/>
                      </a:cubicBezTo>
                      <a:cubicBezTo>
                        <a:pt x="407" y="0"/>
                        <a:pt x="440" y="12"/>
                        <a:pt x="441" y="27"/>
                      </a:cubicBezTo>
                      <a:cubicBezTo>
                        <a:pt x="444" y="71"/>
                        <a:pt x="444" y="71"/>
                        <a:pt x="444" y="71"/>
                      </a:cubicBezTo>
                      <a:cubicBezTo>
                        <a:pt x="445" y="86"/>
                        <a:pt x="412" y="98"/>
                        <a:pt x="371"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09" name="CustomShape 49"/>
                <p:cNvSpPr/>
                <p:nvPr/>
              </p:nvSpPr>
              <p:spPr>
                <a:xfrm rot="20700000">
                  <a:off x="14797080" y="6512400"/>
                  <a:ext cx="262440" cy="57600"/>
                </a:xfrm>
                <a:custGeom>
                  <a:avLst/>
                  <a:gdLst/>
                  <a:ahLst/>
                  <a:cxnLst/>
                  <a:rect l="l" t="t" r="r" b="b"/>
                  <a:pathLst>
                    <a:path w="448" h="98">
                      <a:moveTo>
                        <a:pt x="375" y="98"/>
                      </a:moveTo>
                      <a:cubicBezTo>
                        <a:pt x="80" y="98"/>
                        <a:pt x="80" y="98"/>
                        <a:pt x="80" y="98"/>
                      </a:cubicBezTo>
                      <a:cubicBezTo>
                        <a:pt x="38" y="98"/>
                        <a:pt x="4" y="86"/>
                        <a:pt x="3" y="71"/>
                      </a:cubicBezTo>
                      <a:cubicBezTo>
                        <a:pt x="0" y="27"/>
                        <a:pt x="0" y="27"/>
                        <a:pt x="0" y="27"/>
                      </a:cubicBezTo>
                      <a:cubicBezTo>
                        <a:pt x="0" y="12"/>
                        <a:pt x="32" y="0"/>
                        <a:pt x="73" y="0"/>
                      </a:cubicBezTo>
                      <a:cubicBezTo>
                        <a:pt x="365" y="0"/>
                        <a:pt x="365" y="0"/>
                        <a:pt x="365" y="0"/>
                      </a:cubicBezTo>
                      <a:cubicBezTo>
                        <a:pt x="405" y="0"/>
                        <a:pt x="440" y="12"/>
                        <a:pt x="441" y="27"/>
                      </a:cubicBezTo>
                      <a:cubicBezTo>
                        <a:pt x="447" y="71"/>
                        <a:pt x="447" y="71"/>
                        <a:pt x="447" y="71"/>
                      </a:cubicBezTo>
                      <a:cubicBezTo>
                        <a:pt x="448" y="86"/>
                        <a:pt x="416" y="98"/>
                        <a:pt x="375"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0" name="CustomShape 50"/>
                <p:cNvSpPr/>
                <p:nvPr/>
              </p:nvSpPr>
              <p:spPr>
                <a:xfrm rot="20700000">
                  <a:off x="15076440" y="6437160"/>
                  <a:ext cx="266040" cy="57600"/>
                </a:xfrm>
                <a:custGeom>
                  <a:avLst/>
                  <a:gdLst/>
                  <a:ahLst/>
                  <a:cxnLst/>
                  <a:rect l="l" t="t" r="r" b="b"/>
                  <a:pathLst>
                    <a:path w="453" h="98">
                      <a:moveTo>
                        <a:pt x="380" y="98"/>
                      </a:moveTo>
                      <a:cubicBezTo>
                        <a:pt x="85" y="98"/>
                        <a:pt x="85" y="98"/>
                        <a:pt x="85" y="98"/>
                      </a:cubicBezTo>
                      <a:cubicBezTo>
                        <a:pt x="44" y="98"/>
                        <a:pt x="9" y="86"/>
                        <a:pt x="7" y="71"/>
                      </a:cubicBezTo>
                      <a:cubicBezTo>
                        <a:pt x="2" y="27"/>
                        <a:pt x="2" y="27"/>
                        <a:pt x="2" y="27"/>
                      </a:cubicBezTo>
                      <a:cubicBezTo>
                        <a:pt x="0" y="12"/>
                        <a:pt x="31" y="0"/>
                        <a:pt x="72" y="0"/>
                      </a:cubicBezTo>
                      <a:cubicBezTo>
                        <a:pt x="364" y="0"/>
                        <a:pt x="364" y="0"/>
                        <a:pt x="364" y="0"/>
                      </a:cubicBezTo>
                      <a:cubicBezTo>
                        <a:pt x="405" y="0"/>
                        <a:pt x="440" y="12"/>
                        <a:pt x="442" y="27"/>
                      </a:cubicBezTo>
                      <a:cubicBezTo>
                        <a:pt x="450" y="71"/>
                        <a:pt x="450" y="71"/>
                        <a:pt x="450" y="71"/>
                      </a:cubicBezTo>
                      <a:cubicBezTo>
                        <a:pt x="453" y="86"/>
                        <a:pt x="422" y="98"/>
                        <a:pt x="380"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1" name="CustomShape 51"/>
                <p:cNvSpPr/>
                <p:nvPr/>
              </p:nvSpPr>
              <p:spPr>
                <a:xfrm rot="20700000">
                  <a:off x="15356520" y="6361920"/>
                  <a:ext cx="268560" cy="57600"/>
                </a:xfrm>
                <a:custGeom>
                  <a:avLst/>
                  <a:gdLst/>
                  <a:ahLst/>
                  <a:cxnLst/>
                  <a:rect l="l" t="t" r="r" b="b"/>
                  <a:pathLst>
                    <a:path w="457" h="98">
                      <a:moveTo>
                        <a:pt x="386" y="98"/>
                      </a:moveTo>
                      <a:cubicBezTo>
                        <a:pt x="90" y="98"/>
                        <a:pt x="90" y="98"/>
                        <a:pt x="90" y="98"/>
                      </a:cubicBezTo>
                      <a:cubicBezTo>
                        <a:pt x="49" y="98"/>
                        <a:pt x="13" y="86"/>
                        <a:pt x="11" y="71"/>
                      </a:cubicBezTo>
                      <a:cubicBezTo>
                        <a:pt x="3" y="27"/>
                        <a:pt x="3" y="27"/>
                        <a:pt x="3" y="27"/>
                      </a:cubicBezTo>
                      <a:cubicBezTo>
                        <a:pt x="0" y="12"/>
                        <a:pt x="31" y="0"/>
                        <a:pt x="72" y="0"/>
                      </a:cubicBezTo>
                      <a:cubicBezTo>
                        <a:pt x="364" y="0"/>
                        <a:pt x="364" y="0"/>
                        <a:pt x="364" y="0"/>
                      </a:cubicBezTo>
                      <a:cubicBezTo>
                        <a:pt x="404" y="0"/>
                        <a:pt x="440" y="12"/>
                        <a:pt x="444" y="27"/>
                      </a:cubicBezTo>
                      <a:cubicBezTo>
                        <a:pt x="454" y="71"/>
                        <a:pt x="454" y="71"/>
                        <a:pt x="454" y="71"/>
                      </a:cubicBezTo>
                      <a:cubicBezTo>
                        <a:pt x="457" y="86"/>
                        <a:pt x="427" y="98"/>
                        <a:pt x="386"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2" name="CustomShape 52"/>
                <p:cNvSpPr/>
                <p:nvPr/>
              </p:nvSpPr>
              <p:spPr>
                <a:xfrm rot="20700000">
                  <a:off x="15635880" y="6286680"/>
                  <a:ext cx="271800" cy="57600"/>
                </a:xfrm>
                <a:custGeom>
                  <a:avLst/>
                  <a:gdLst/>
                  <a:ahLst/>
                  <a:cxnLst/>
                  <a:rect l="l" t="t" r="r" b="b"/>
                  <a:pathLst>
                    <a:path w="462" h="98">
                      <a:moveTo>
                        <a:pt x="391" y="98"/>
                      </a:moveTo>
                      <a:cubicBezTo>
                        <a:pt x="95" y="98"/>
                        <a:pt x="95" y="98"/>
                        <a:pt x="95" y="98"/>
                      </a:cubicBezTo>
                      <a:cubicBezTo>
                        <a:pt x="54" y="98"/>
                        <a:pt x="18" y="86"/>
                        <a:pt x="14" y="71"/>
                      </a:cubicBezTo>
                      <a:cubicBezTo>
                        <a:pt x="4" y="27"/>
                        <a:pt x="4" y="27"/>
                        <a:pt x="4" y="27"/>
                      </a:cubicBezTo>
                      <a:cubicBezTo>
                        <a:pt x="0" y="12"/>
                        <a:pt x="30" y="0"/>
                        <a:pt x="71" y="0"/>
                      </a:cubicBezTo>
                      <a:cubicBezTo>
                        <a:pt x="363" y="0"/>
                        <a:pt x="363" y="0"/>
                        <a:pt x="363" y="0"/>
                      </a:cubicBezTo>
                      <a:cubicBezTo>
                        <a:pt x="404" y="0"/>
                        <a:pt x="440" y="12"/>
                        <a:pt x="445" y="27"/>
                      </a:cubicBezTo>
                      <a:cubicBezTo>
                        <a:pt x="458" y="71"/>
                        <a:pt x="458" y="71"/>
                        <a:pt x="458" y="71"/>
                      </a:cubicBezTo>
                      <a:cubicBezTo>
                        <a:pt x="462" y="86"/>
                        <a:pt x="432" y="98"/>
                        <a:pt x="391"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3" name="CustomShape 53"/>
                <p:cNvSpPr/>
                <p:nvPr/>
              </p:nvSpPr>
              <p:spPr>
                <a:xfrm rot="20700000">
                  <a:off x="15916320" y="6211080"/>
                  <a:ext cx="274320" cy="57600"/>
                </a:xfrm>
                <a:custGeom>
                  <a:avLst/>
                  <a:gdLst/>
                  <a:ahLst/>
                  <a:cxnLst/>
                  <a:rect l="l" t="t" r="r" b="b"/>
                  <a:pathLst>
                    <a:path w="467" h="98">
                      <a:moveTo>
                        <a:pt x="396" y="98"/>
                      </a:moveTo>
                      <a:cubicBezTo>
                        <a:pt x="101" y="98"/>
                        <a:pt x="101" y="98"/>
                        <a:pt x="101" y="98"/>
                      </a:cubicBezTo>
                      <a:cubicBezTo>
                        <a:pt x="60" y="98"/>
                        <a:pt x="23" y="86"/>
                        <a:pt x="18" y="71"/>
                      </a:cubicBezTo>
                      <a:cubicBezTo>
                        <a:pt x="5" y="27"/>
                        <a:pt x="5" y="27"/>
                        <a:pt x="5" y="27"/>
                      </a:cubicBezTo>
                      <a:cubicBezTo>
                        <a:pt x="0" y="12"/>
                        <a:pt x="30" y="0"/>
                        <a:pt x="71" y="0"/>
                      </a:cubicBezTo>
                      <a:cubicBezTo>
                        <a:pt x="363" y="0"/>
                        <a:pt x="363" y="0"/>
                        <a:pt x="363" y="0"/>
                      </a:cubicBezTo>
                      <a:cubicBezTo>
                        <a:pt x="403" y="0"/>
                        <a:pt x="441" y="12"/>
                        <a:pt x="446" y="27"/>
                      </a:cubicBezTo>
                      <a:cubicBezTo>
                        <a:pt x="461" y="71"/>
                        <a:pt x="461" y="71"/>
                        <a:pt x="461" y="71"/>
                      </a:cubicBezTo>
                      <a:cubicBezTo>
                        <a:pt x="467" y="86"/>
                        <a:pt x="437" y="98"/>
                        <a:pt x="396"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4" name="CustomShape 54"/>
                <p:cNvSpPr/>
                <p:nvPr/>
              </p:nvSpPr>
              <p:spPr>
                <a:xfrm rot="20700000">
                  <a:off x="16196400" y="6136200"/>
                  <a:ext cx="276120" cy="57600"/>
                </a:xfrm>
                <a:custGeom>
                  <a:avLst/>
                  <a:gdLst/>
                  <a:ahLst/>
                  <a:cxnLst/>
                  <a:rect l="l" t="t" r="r" b="b"/>
                  <a:pathLst>
                    <a:path w="470" h="98">
                      <a:moveTo>
                        <a:pt x="401" y="98"/>
                      </a:moveTo>
                      <a:cubicBezTo>
                        <a:pt x="105" y="98"/>
                        <a:pt x="105" y="98"/>
                        <a:pt x="105" y="98"/>
                      </a:cubicBezTo>
                      <a:cubicBezTo>
                        <a:pt x="64" y="98"/>
                        <a:pt x="26" y="86"/>
                        <a:pt x="21" y="71"/>
                      </a:cubicBezTo>
                      <a:cubicBezTo>
                        <a:pt x="5" y="27"/>
                        <a:pt x="5" y="27"/>
                        <a:pt x="5" y="27"/>
                      </a:cubicBezTo>
                      <a:cubicBezTo>
                        <a:pt x="0" y="12"/>
                        <a:pt x="28" y="0"/>
                        <a:pt x="69" y="0"/>
                      </a:cubicBezTo>
                      <a:cubicBezTo>
                        <a:pt x="361" y="0"/>
                        <a:pt x="361" y="0"/>
                        <a:pt x="361" y="0"/>
                      </a:cubicBezTo>
                      <a:cubicBezTo>
                        <a:pt x="402" y="0"/>
                        <a:pt x="440" y="12"/>
                        <a:pt x="446" y="27"/>
                      </a:cubicBezTo>
                      <a:cubicBezTo>
                        <a:pt x="464" y="71"/>
                        <a:pt x="464" y="71"/>
                        <a:pt x="464" y="71"/>
                      </a:cubicBezTo>
                      <a:cubicBezTo>
                        <a:pt x="470" y="86"/>
                        <a:pt x="442" y="98"/>
                        <a:pt x="401" y="98"/>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5" name="CustomShape 55"/>
                <p:cNvSpPr/>
                <p:nvPr/>
              </p:nvSpPr>
              <p:spPr>
                <a:xfrm rot="20700000">
                  <a:off x="12528720" y="7188840"/>
                  <a:ext cx="271800" cy="88560"/>
                </a:xfrm>
                <a:custGeom>
                  <a:avLst/>
                  <a:gdLst/>
                  <a:ahLst/>
                  <a:cxnLst/>
                  <a:rect l="l" t="t" r="r" b="b"/>
                  <a:pathLst>
                    <a:path w="462" h="150">
                      <a:moveTo>
                        <a:pt x="393" y="150"/>
                      </a:moveTo>
                      <a:cubicBezTo>
                        <a:pt x="16" y="150"/>
                        <a:pt x="16" y="150"/>
                        <a:pt x="16" y="150"/>
                      </a:cubicBezTo>
                      <a:cubicBezTo>
                        <a:pt x="6" y="150"/>
                        <a:pt x="0" y="148"/>
                        <a:pt x="1" y="144"/>
                      </a:cubicBezTo>
                      <a:cubicBezTo>
                        <a:pt x="57" y="6"/>
                        <a:pt x="57" y="6"/>
                        <a:pt x="57" y="6"/>
                      </a:cubicBezTo>
                      <a:cubicBezTo>
                        <a:pt x="58" y="3"/>
                        <a:pt x="67" y="0"/>
                        <a:pt x="76" y="0"/>
                      </a:cubicBezTo>
                      <a:cubicBezTo>
                        <a:pt x="447" y="0"/>
                        <a:pt x="447" y="0"/>
                        <a:pt x="447" y="0"/>
                      </a:cubicBezTo>
                      <a:cubicBezTo>
                        <a:pt x="456" y="0"/>
                        <a:pt x="462" y="3"/>
                        <a:pt x="461" y="6"/>
                      </a:cubicBezTo>
                      <a:cubicBezTo>
                        <a:pt x="412" y="144"/>
                        <a:pt x="412" y="144"/>
                        <a:pt x="412" y="144"/>
                      </a:cubicBezTo>
                      <a:cubicBezTo>
                        <a:pt x="411" y="148"/>
                        <a:pt x="402" y="150"/>
                        <a:pt x="393"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6" name="CustomShape 56"/>
                <p:cNvSpPr/>
                <p:nvPr/>
              </p:nvSpPr>
              <p:spPr>
                <a:xfrm rot="20700000">
                  <a:off x="12946680" y="7183800"/>
                  <a:ext cx="270000" cy="91080"/>
                </a:xfrm>
                <a:custGeom>
                  <a:avLst/>
                  <a:gdLst/>
                  <a:ahLst/>
                  <a:cxnLst/>
                  <a:rect l="l" t="t" r="r" b="b"/>
                  <a:pathLst>
                    <a:path w="461" h="156">
                      <a:moveTo>
                        <a:pt x="402" y="156"/>
                      </a:moveTo>
                      <a:cubicBezTo>
                        <a:pt x="17" y="156"/>
                        <a:pt x="17" y="156"/>
                        <a:pt x="17" y="156"/>
                      </a:cubicBezTo>
                      <a:cubicBezTo>
                        <a:pt x="7" y="156"/>
                        <a:pt x="0" y="153"/>
                        <a:pt x="1" y="150"/>
                      </a:cubicBezTo>
                      <a:cubicBezTo>
                        <a:pt x="47" y="6"/>
                        <a:pt x="47" y="6"/>
                        <a:pt x="47" y="6"/>
                      </a:cubicBezTo>
                      <a:cubicBezTo>
                        <a:pt x="48" y="2"/>
                        <a:pt x="57" y="0"/>
                        <a:pt x="66" y="0"/>
                      </a:cubicBezTo>
                      <a:cubicBezTo>
                        <a:pt x="444" y="0"/>
                        <a:pt x="444" y="0"/>
                        <a:pt x="444" y="0"/>
                      </a:cubicBezTo>
                      <a:cubicBezTo>
                        <a:pt x="454" y="0"/>
                        <a:pt x="461" y="2"/>
                        <a:pt x="460" y="6"/>
                      </a:cubicBezTo>
                      <a:cubicBezTo>
                        <a:pt x="421" y="150"/>
                        <a:pt x="421" y="150"/>
                        <a:pt x="421" y="150"/>
                      </a:cubicBezTo>
                      <a:cubicBezTo>
                        <a:pt x="420" y="153"/>
                        <a:pt x="411" y="156"/>
                        <a:pt x="402"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7" name="CustomShape 57"/>
                <p:cNvSpPr/>
                <p:nvPr/>
              </p:nvSpPr>
              <p:spPr>
                <a:xfrm rot="20700000">
                  <a:off x="13005360" y="7277760"/>
                  <a:ext cx="275400" cy="95040"/>
                </a:xfrm>
                <a:custGeom>
                  <a:avLst/>
                  <a:gdLst/>
                  <a:ahLst/>
                  <a:cxnLst/>
                  <a:rect l="l" t="t" r="r" b="b"/>
                  <a:pathLst>
                    <a:path w="469" h="163">
                      <a:moveTo>
                        <a:pt x="410" y="163"/>
                      </a:moveTo>
                      <a:cubicBezTo>
                        <a:pt x="16" y="163"/>
                        <a:pt x="16" y="163"/>
                        <a:pt x="16" y="163"/>
                      </a:cubicBezTo>
                      <a:cubicBezTo>
                        <a:pt x="7" y="163"/>
                        <a:pt x="0" y="160"/>
                        <a:pt x="1" y="156"/>
                      </a:cubicBezTo>
                      <a:cubicBezTo>
                        <a:pt x="47" y="6"/>
                        <a:pt x="47" y="6"/>
                        <a:pt x="47" y="6"/>
                      </a:cubicBezTo>
                      <a:cubicBezTo>
                        <a:pt x="48" y="3"/>
                        <a:pt x="56" y="0"/>
                        <a:pt x="66" y="0"/>
                      </a:cubicBezTo>
                      <a:cubicBezTo>
                        <a:pt x="452" y="0"/>
                        <a:pt x="452" y="0"/>
                        <a:pt x="452" y="0"/>
                      </a:cubicBezTo>
                      <a:cubicBezTo>
                        <a:pt x="462" y="0"/>
                        <a:pt x="469" y="3"/>
                        <a:pt x="468" y="6"/>
                      </a:cubicBezTo>
                      <a:cubicBezTo>
                        <a:pt x="429" y="156"/>
                        <a:pt x="429" y="156"/>
                        <a:pt x="429" y="156"/>
                      </a:cubicBezTo>
                      <a:cubicBezTo>
                        <a:pt x="428" y="160"/>
                        <a:pt x="419" y="163"/>
                        <a:pt x="410"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8" name="CustomShape 58"/>
                <p:cNvSpPr/>
                <p:nvPr/>
              </p:nvSpPr>
              <p:spPr>
                <a:xfrm rot="20700000">
                  <a:off x="13154760" y="7352280"/>
                  <a:ext cx="279720" cy="100440"/>
                </a:xfrm>
                <a:custGeom>
                  <a:avLst/>
                  <a:gdLst/>
                  <a:ahLst/>
                  <a:cxnLst/>
                  <a:rect l="l" t="t" r="r" b="b"/>
                  <a:pathLst>
                    <a:path w="475" h="171">
                      <a:moveTo>
                        <a:pt x="419" y="171"/>
                      </a:moveTo>
                      <a:cubicBezTo>
                        <a:pt x="17" y="171"/>
                        <a:pt x="17" y="171"/>
                        <a:pt x="17" y="171"/>
                      </a:cubicBezTo>
                      <a:cubicBezTo>
                        <a:pt x="7" y="171"/>
                        <a:pt x="0" y="168"/>
                        <a:pt x="1" y="164"/>
                      </a:cubicBezTo>
                      <a:cubicBezTo>
                        <a:pt x="44" y="7"/>
                        <a:pt x="44" y="7"/>
                        <a:pt x="44" y="7"/>
                      </a:cubicBezTo>
                      <a:cubicBezTo>
                        <a:pt x="45" y="3"/>
                        <a:pt x="54" y="0"/>
                        <a:pt x="64" y="0"/>
                      </a:cubicBezTo>
                      <a:cubicBezTo>
                        <a:pt x="458" y="0"/>
                        <a:pt x="458" y="0"/>
                        <a:pt x="458" y="0"/>
                      </a:cubicBezTo>
                      <a:cubicBezTo>
                        <a:pt x="468" y="0"/>
                        <a:pt x="475" y="3"/>
                        <a:pt x="475" y="7"/>
                      </a:cubicBezTo>
                      <a:cubicBezTo>
                        <a:pt x="439" y="164"/>
                        <a:pt x="439" y="164"/>
                        <a:pt x="439" y="164"/>
                      </a:cubicBezTo>
                      <a:cubicBezTo>
                        <a:pt x="438" y="168"/>
                        <a:pt x="429" y="171"/>
                        <a:pt x="419"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19" name="CustomShape 59"/>
                <p:cNvSpPr/>
                <p:nvPr/>
              </p:nvSpPr>
              <p:spPr>
                <a:xfrm rot="20700000">
                  <a:off x="12463560" y="7655760"/>
                  <a:ext cx="303480" cy="118440"/>
                </a:xfrm>
                <a:custGeom>
                  <a:avLst/>
                  <a:gdLst/>
                  <a:ahLst/>
                  <a:cxnLst/>
                  <a:rect l="l" t="t" r="r" b="b"/>
                  <a:pathLst>
                    <a:path w="518" h="202">
                      <a:moveTo>
                        <a:pt x="427" y="202"/>
                      </a:moveTo>
                      <a:cubicBezTo>
                        <a:pt x="18" y="202"/>
                        <a:pt x="18" y="202"/>
                        <a:pt x="18" y="202"/>
                      </a:cubicBezTo>
                      <a:cubicBezTo>
                        <a:pt x="7" y="202"/>
                        <a:pt x="0" y="198"/>
                        <a:pt x="1" y="194"/>
                      </a:cubicBezTo>
                      <a:cubicBezTo>
                        <a:pt x="77" y="8"/>
                        <a:pt x="77" y="8"/>
                        <a:pt x="77" y="8"/>
                      </a:cubicBezTo>
                      <a:cubicBezTo>
                        <a:pt x="78" y="4"/>
                        <a:pt x="88" y="0"/>
                        <a:pt x="99" y="0"/>
                      </a:cubicBezTo>
                      <a:cubicBezTo>
                        <a:pt x="500" y="0"/>
                        <a:pt x="500" y="0"/>
                        <a:pt x="500" y="0"/>
                      </a:cubicBezTo>
                      <a:cubicBezTo>
                        <a:pt x="510" y="0"/>
                        <a:pt x="518" y="4"/>
                        <a:pt x="516" y="8"/>
                      </a:cubicBezTo>
                      <a:cubicBezTo>
                        <a:pt x="450" y="194"/>
                        <a:pt x="450" y="194"/>
                        <a:pt x="450" y="194"/>
                      </a:cubicBezTo>
                      <a:cubicBezTo>
                        <a:pt x="448" y="198"/>
                        <a:pt x="438" y="202"/>
                        <a:pt x="427" y="202"/>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0" name="CustomShape 60"/>
                <p:cNvSpPr/>
                <p:nvPr/>
              </p:nvSpPr>
              <p:spPr>
                <a:xfrm rot="20700000">
                  <a:off x="12773520" y="7573320"/>
                  <a:ext cx="297360" cy="118440"/>
                </a:xfrm>
                <a:custGeom>
                  <a:avLst/>
                  <a:gdLst/>
                  <a:ahLst/>
                  <a:cxnLst/>
                  <a:rect l="l" t="t" r="r" b="b"/>
                  <a:pathLst>
                    <a:path w="507" h="202">
                      <a:moveTo>
                        <a:pt x="428" y="202"/>
                      </a:moveTo>
                      <a:cubicBezTo>
                        <a:pt x="19" y="202"/>
                        <a:pt x="19" y="202"/>
                        <a:pt x="19" y="202"/>
                      </a:cubicBezTo>
                      <a:cubicBezTo>
                        <a:pt x="8" y="202"/>
                        <a:pt x="0" y="198"/>
                        <a:pt x="2" y="194"/>
                      </a:cubicBezTo>
                      <a:cubicBezTo>
                        <a:pt x="66" y="8"/>
                        <a:pt x="66" y="8"/>
                        <a:pt x="66" y="8"/>
                      </a:cubicBezTo>
                      <a:cubicBezTo>
                        <a:pt x="68" y="4"/>
                        <a:pt x="78" y="0"/>
                        <a:pt x="88" y="0"/>
                      </a:cubicBezTo>
                      <a:cubicBezTo>
                        <a:pt x="489" y="0"/>
                        <a:pt x="489" y="0"/>
                        <a:pt x="489" y="0"/>
                      </a:cubicBezTo>
                      <a:cubicBezTo>
                        <a:pt x="500" y="0"/>
                        <a:pt x="507" y="4"/>
                        <a:pt x="506" y="8"/>
                      </a:cubicBezTo>
                      <a:cubicBezTo>
                        <a:pt x="450" y="194"/>
                        <a:pt x="450" y="194"/>
                        <a:pt x="450" y="194"/>
                      </a:cubicBezTo>
                      <a:cubicBezTo>
                        <a:pt x="449" y="198"/>
                        <a:pt x="439" y="202"/>
                        <a:pt x="428" y="202"/>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1" name="CustomShape 61"/>
                <p:cNvSpPr/>
                <p:nvPr/>
              </p:nvSpPr>
              <p:spPr>
                <a:xfrm rot="20700000">
                  <a:off x="13074480" y="7493400"/>
                  <a:ext cx="290520" cy="118440"/>
                </a:xfrm>
                <a:custGeom>
                  <a:avLst/>
                  <a:gdLst/>
                  <a:ahLst/>
                  <a:cxnLst/>
                  <a:rect l="l" t="t" r="r" b="b"/>
                  <a:pathLst>
                    <a:path w="496" h="202">
                      <a:moveTo>
                        <a:pt x="428" y="202"/>
                      </a:moveTo>
                      <a:cubicBezTo>
                        <a:pt x="19" y="202"/>
                        <a:pt x="19" y="202"/>
                        <a:pt x="19" y="202"/>
                      </a:cubicBezTo>
                      <a:cubicBezTo>
                        <a:pt x="8" y="202"/>
                        <a:pt x="0" y="198"/>
                        <a:pt x="2" y="194"/>
                      </a:cubicBezTo>
                      <a:cubicBezTo>
                        <a:pt x="56" y="8"/>
                        <a:pt x="56" y="8"/>
                        <a:pt x="56" y="8"/>
                      </a:cubicBezTo>
                      <a:cubicBezTo>
                        <a:pt x="57" y="4"/>
                        <a:pt x="67" y="0"/>
                        <a:pt x="77" y="0"/>
                      </a:cubicBezTo>
                      <a:cubicBezTo>
                        <a:pt x="478" y="0"/>
                        <a:pt x="478" y="0"/>
                        <a:pt x="478" y="0"/>
                      </a:cubicBezTo>
                      <a:cubicBezTo>
                        <a:pt x="489" y="0"/>
                        <a:pt x="496" y="4"/>
                        <a:pt x="495" y="8"/>
                      </a:cubicBezTo>
                      <a:cubicBezTo>
                        <a:pt x="450" y="194"/>
                        <a:pt x="450" y="194"/>
                        <a:pt x="450" y="194"/>
                      </a:cubicBezTo>
                      <a:cubicBezTo>
                        <a:pt x="449" y="198"/>
                        <a:pt x="439" y="202"/>
                        <a:pt x="428" y="202"/>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2" name="CustomShape 62"/>
                <p:cNvSpPr/>
                <p:nvPr/>
              </p:nvSpPr>
              <p:spPr>
                <a:xfrm rot="20700000">
                  <a:off x="13376520" y="7403040"/>
                  <a:ext cx="363240" cy="118440"/>
                </a:xfrm>
                <a:custGeom>
                  <a:avLst/>
                  <a:gdLst/>
                  <a:ahLst/>
                  <a:cxnLst/>
                  <a:rect l="l" t="t" r="r" b="b"/>
                  <a:pathLst>
                    <a:path w="618" h="202">
                      <a:moveTo>
                        <a:pt x="562" y="202"/>
                      </a:moveTo>
                      <a:cubicBezTo>
                        <a:pt x="22" y="202"/>
                        <a:pt x="22" y="202"/>
                        <a:pt x="22" y="202"/>
                      </a:cubicBezTo>
                      <a:cubicBezTo>
                        <a:pt x="9" y="202"/>
                        <a:pt x="0" y="198"/>
                        <a:pt x="1" y="193"/>
                      </a:cubicBezTo>
                      <a:cubicBezTo>
                        <a:pt x="44" y="9"/>
                        <a:pt x="44" y="9"/>
                        <a:pt x="44" y="9"/>
                      </a:cubicBezTo>
                      <a:cubicBezTo>
                        <a:pt x="45" y="4"/>
                        <a:pt x="56" y="0"/>
                        <a:pt x="68" y="0"/>
                      </a:cubicBezTo>
                      <a:cubicBezTo>
                        <a:pt x="597" y="0"/>
                        <a:pt x="597" y="0"/>
                        <a:pt x="597" y="0"/>
                      </a:cubicBezTo>
                      <a:cubicBezTo>
                        <a:pt x="609" y="0"/>
                        <a:pt x="618" y="4"/>
                        <a:pt x="618" y="9"/>
                      </a:cubicBezTo>
                      <a:cubicBezTo>
                        <a:pt x="586" y="193"/>
                        <a:pt x="586" y="193"/>
                        <a:pt x="586" y="193"/>
                      </a:cubicBezTo>
                      <a:cubicBezTo>
                        <a:pt x="585" y="198"/>
                        <a:pt x="574" y="202"/>
                        <a:pt x="562" y="202"/>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3" name="CustomShape 63"/>
                <p:cNvSpPr/>
                <p:nvPr/>
              </p:nvSpPr>
              <p:spPr>
                <a:xfrm rot="20700000">
                  <a:off x="15250320" y="6901920"/>
                  <a:ext cx="357120" cy="118440"/>
                </a:xfrm>
                <a:custGeom>
                  <a:avLst/>
                  <a:gdLst/>
                  <a:ahLst/>
                  <a:cxnLst/>
                  <a:rect l="l" t="t" r="r" b="b"/>
                  <a:pathLst>
                    <a:path w="608" h="202">
                      <a:moveTo>
                        <a:pt x="586" y="202"/>
                      </a:moveTo>
                      <a:cubicBezTo>
                        <a:pt x="45" y="202"/>
                        <a:pt x="45" y="202"/>
                        <a:pt x="45" y="202"/>
                      </a:cubicBezTo>
                      <a:cubicBezTo>
                        <a:pt x="33" y="202"/>
                        <a:pt x="22" y="198"/>
                        <a:pt x="22" y="193"/>
                      </a:cubicBezTo>
                      <a:cubicBezTo>
                        <a:pt x="0" y="9"/>
                        <a:pt x="0" y="9"/>
                        <a:pt x="0" y="9"/>
                      </a:cubicBezTo>
                      <a:cubicBezTo>
                        <a:pt x="0" y="4"/>
                        <a:pt x="9" y="0"/>
                        <a:pt x="21" y="0"/>
                      </a:cubicBezTo>
                      <a:cubicBezTo>
                        <a:pt x="550" y="0"/>
                        <a:pt x="550" y="0"/>
                        <a:pt x="550" y="0"/>
                      </a:cubicBezTo>
                      <a:cubicBezTo>
                        <a:pt x="562" y="0"/>
                        <a:pt x="573" y="4"/>
                        <a:pt x="574" y="9"/>
                      </a:cubicBezTo>
                      <a:cubicBezTo>
                        <a:pt x="607" y="193"/>
                        <a:pt x="607" y="193"/>
                        <a:pt x="607" y="193"/>
                      </a:cubicBezTo>
                      <a:cubicBezTo>
                        <a:pt x="608" y="198"/>
                        <a:pt x="598" y="202"/>
                        <a:pt x="586" y="202"/>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4" name="CustomShape 64"/>
                <p:cNvSpPr/>
                <p:nvPr/>
              </p:nvSpPr>
              <p:spPr>
                <a:xfrm rot="20700000">
                  <a:off x="15633360" y="6809400"/>
                  <a:ext cx="281160" cy="118440"/>
                </a:xfrm>
                <a:custGeom>
                  <a:avLst/>
                  <a:gdLst/>
                  <a:ahLst/>
                  <a:cxnLst/>
                  <a:rect l="l" t="t" r="r" b="b"/>
                  <a:pathLst>
                    <a:path w="479" h="202">
                      <a:moveTo>
                        <a:pt x="461" y="202"/>
                      </a:moveTo>
                      <a:cubicBezTo>
                        <a:pt x="57" y="202"/>
                        <a:pt x="57" y="202"/>
                        <a:pt x="57" y="202"/>
                      </a:cubicBezTo>
                      <a:cubicBezTo>
                        <a:pt x="46" y="202"/>
                        <a:pt x="37" y="198"/>
                        <a:pt x="36" y="194"/>
                      </a:cubicBezTo>
                      <a:cubicBezTo>
                        <a:pt x="0" y="8"/>
                        <a:pt x="0" y="8"/>
                        <a:pt x="0" y="8"/>
                      </a:cubicBezTo>
                      <a:cubicBezTo>
                        <a:pt x="0" y="4"/>
                        <a:pt x="8" y="0"/>
                        <a:pt x="18" y="0"/>
                      </a:cubicBezTo>
                      <a:cubicBezTo>
                        <a:pt x="413" y="0"/>
                        <a:pt x="413" y="0"/>
                        <a:pt x="413" y="0"/>
                      </a:cubicBezTo>
                      <a:cubicBezTo>
                        <a:pt x="424" y="0"/>
                        <a:pt x="433" y="4"/>
                        <a:pt x="434" y="8"/>
                      </a:cubicBezTo>
                      <a:cubicBezTo>
                        <a:pt x="478" y="194"/>
                        <a:pt x="478" y="194"/>
                        <a:pt x="478" y="194"/>
                      </a:cubicBezTo>
                      <a:cubicBezTo>
                        <a:pt x="479" y="198"/>
                        <a:pt x="472" y="202"/>
                        <a:pt x="461" y="202"/>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5" name="CustomShape 65"/>
                <p:cNvSpPr/>
                <p:nvPr/>
              </p:nvSpPr>
              <p:spPr>
                <a:xfrm rot="20700000">
                  <a:off x="13738320" y="7151040"/>
                  <a:ext cx="1519560" cy="118440"/>
                </a:xfrm>
                <a:custGeom>
                  <a:avLst/>
                  <a:gdLst/>
                  <a:ahLst/>
                  <a:cxnLst/>
                  <a:rect l="l" t="t" r="r" b="b"/>
                  <a:pathLst>
                    <a:path w="2585" h="202">
                      <a:moveTo>
                        <a:pt x="2539" y="202"/>
                      </a:moveTo>
                      <a:cubicBezTo>
                        <a:pt x="45" y="202"/>
                        <a:pt x="45" y="202"/>
                        <a:pt x="45" y="202"/>
                      </a:cubicBezTo>
                      <a:cubicBezTo>
                        <a:pt x="19" y="202"/>
                        <a:pt x="0" y="193"/>
                        <a:pt x="1" y="183"/>
                      </a:cubicBezTo>
                      <a:cubicBezTo>
                        <a:pt x="28" y="19"/>
                        <a:pt x="28" y="19"/>
                        <a:pt x="28" y="19"/>
                      </a:cubicBezTo>
                      <a:cubicBezTo>
                        <a:pt x="30" y="9"/>
                        <a:pt x="52" y="0"/>
                        <a:pt x="77" y="0"/>
                      </a:cubicBezTo>
                      <a:cubicBezTo>
                        <a:pt x="2517" y="0"/>
                        <a:pt x="2517" y="0"/>
                        <a:pt x="2517" y="0"/>
                      </a:cubicBezTo>
                      <a:cubicBezTo>
                        <a:pt x="2543" y="0"/>
                        <a:pt x="2565" y="9"/>
                        <a:pt x="2566" y="19"/>
                      </a:cubicBezTo>
                      <a:cubicBezTo>
                        <a:pt x="2584" y="183"/>
                        <a:pt x="2584" y="183"/>
                        <a:pt x="2584" y="183"/>
                      </a:cubicBezTo>
                      <a:cubicBezTo>
                        <a:pt x="2585" y="193"/>
                        <a:pt x="2565" y="202"/>
                        <a:pt x="2539" y="202"/>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6" name="CustomShape 66"/>
                <p:cNvSpPr/>
                <p:nvPr/>
              </p:nvSpPr>
              <p:spPr>
                <a:xfrm rot="20700000">
                  <a:off x="13451040" y="7273440"/>
                  <a:ext cx="274320" cy="100440"/>
                </a:xfrm>
                <a:custGeom>
                  <a:avLst/>
                  <a:gdLst/>
                  <a:ahLst/>
                  <a:cxnLst/>
                  <a:rect l="l" t="t" r="r" b="b"/>
                  <a:pathLst>
                    <a:path w="467" h="171">
                      <a:moveTo>
                        <a:pt x="420" y="171"/>
                      </a:moveTo>
                      <a:cubicBezTo>
                        <a:pt x="18" y="171"/>
                        <a:pt x="18" y="171"/>
                        <a:pt x="18" y="171"/>
                      </a:cubicBezTo>
                      <a:cubicBezTo>
                        <a:pt x="8" y="171"/>
                        <a:pt x="0" y="168"/>
                        <a:pt x="1" y="164"/>
                      </a:cubicBezTo>
                      <a:cubicBezTo>
                        <a:pt x="36" y="7"/>
                        <a:pt x="36" y="7"/>
                        <a:pt x="36" y="7"/>
                      </a:cubicBezTo>
                      <a:cubicBezTo>
                        <a:pt x="37" y="3"/>
                        <a:pt x="45" y="0"/>
                        <a:pt x="55" y="0"/>
                      </a:cubicBezTo>
                      <a:cubicBezTo>
                        <a:pt x="449" y="0"/>
                        <a:pt x="449" y="0"/>
                        <a:pt x="449" y="0"/>
                      </a:cubicBezTo>
                      <a:cubicBezTo>
                        <a:pt x="459" y="0"/>
                        <a:pt x="467" y="3"/>
                        <a:pt x="466" y="7"/>
                      </a:cubicBezTo>
                      <a:cubicBezTo>
                        <a:pt x="439" y="164"/>
                        <a:pt x="439" y="164"/>
                        <a:pt x="439" y="164"/>
                      </a:cubicBezTo>
                      <a:cubicBezTo>
                        <a:pt x="438" y="168"/>
                        <a:pt x="430" y="171"/>
                        <a:pt x="420"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7" name="CustomShape 67"/>
                <p:cNvSpPr/>
                <p:nvPr/>
              </p:nvSpPr>
              <p:spPr>
                <a:xfrm rot="20700000">
                  <a:off x="13748040" y="7194600"/>
                  <a:ext cx="268560" cy="100440"/>
                </a:xfrm>
                <a:custGeom>
                  <a:avLst/>
                  <a:gdLst/>
                  <a:ahLst/>
                  <a:cxnLst/>
                  <a:rect l="l" t="t" r="r" b="b"/>
                  <a:pathLst>
                    <a:path w="457" h="171">
                      <a:moveTo>
                        <a:pt x="419" y="171"/>
                      </a:moveTo>
                      <a:cubicBezTo>
                        <a:pt x="18" y="171"/>
                        <a:pt x="18" y="171"/>
                        <a:pt x="18" y="171"/>
                      </a:cubicBezTo>
                      <a:cubicBezTo>
                        <a:pt x="8" y="171"/>
                        <a:pt x="0" y="168"/>
                        <a:pt x="1" y="164"/>
                      </a:cubicBezTo>
                      <a:cubicBezTo>
                        <a:pt x="26" y="7"/>
                        <a:pt x="26" y="7"/>
                        <a:pt x="26" y="7"/>
                      </a:cubicBezTo>
                      <a:cubicBezTo>
                        <a:pt x="27" y="3"/>
                        <a:pt x="35" y="0"/>
                        <a:pt x="45" y="0"/>
                      </a:cubicBezTo>
                      <a:cubicBezTo>
                        <a:pt x="439" y="0"/>
                        <a:pt x="439" y="0"/>
                        <a:pt x="439" y="0"/>
                      </a:cubicBezTo>
                      <a:cubicBezTo>
                        <a:pt x="449" y="0"/>
                        <a:pt x="457" y="3"/>
                        <a:pt x="456" y="7"/>
                      </a:cubicBezTo>
                      <a:cubicBezTo>
                        <a:pt x="438" y="164"/>
                        <a:pt x="438" y="164"/>
                        <a:pt x="438" y="164"/>
                      </a:cubicBezTo>
                      <a:cubicBezTo>
                        <a:pt x="438" y="168"/>
                        <a:pt x="429" y="171"/>
                        <a:pt x="419"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8" name="CustomShape 68"/>
                <p:cNvSpPr/>
                <p:nvPr/>
              </p:nvSpPr>
              <p:spPr>
                <a:xfrm rot="20700000">
                  <a:off x="14043960" y="7116120"/>
                  <a:ext cx="262440" cy="100440"/>
                </a:xfrm>
                <a:custGeom>
                  <a:avLst/>
                  <a:gdLst/>
                  <a:ahLst/>
                  <a:cxnLst/>
                  <a:rect l="l" t="t" r="r" b="b"/>
                  <a:pathLst>
                    <a:path w="447" h="171">
                      <a:moveTo>
                        <a:pt x="419" y="171"/>
                      </a:moveTo>
                      <a:cubicBezTo>
                        <a:pt x="17" y="171"/>
                        <a:pt x="17" y="171"/>
                        <a:pt x="17" y="171"/>
                      </a:cubicBezTo>
                      <a:cubicBezTo>
                        <a:pt x="7" y="171"/>
                        <a:pt x="0" y="168"/>
                        <a:pt x="0" y="164"/>
                      </a:cubicBezTo>
                      <a:cubicBezTo>
                        <a:pt x="17" y="7"/>
                        <a:pt x="17" y="7"/>
                        <a:pt x="17" y="7"/>
                      </a:cubicBezTo>
                      <a:cubicBezTo>
                        <a:pt x="17" y="3"/>
                        <a:pt x="25" y="0"/>
                        <a:pt x="35" y="0"/>
                      </a:cubicBezTo>
                      <a:cubicBezTo>
                        <a:pt x="430" y="0"/>
                        <a:pt x="430" y="0"/>
                        <a:pt x="430" y="0"/>
                      </a:cubicBezTo>
                      <a:cubicBezTo>
                        <a:pt x="439" y="0"/>
                        <a:pt x="447" y="3"/>
                        <a:pt x="447" y="7"/>
                      </a:cubicBezTo>
                      <a:cubicBezTo>
                        <a:pt x="438" y="164"/>
                        <a:pt x="438" y="164"/>
                        <a:pt x="438" y="164"/>
                      </a:cubicBezTo>
                      <a:cubicBezTo>
                        <a:pt x="437" y="168"/>
                        <a:pt x="429" y="171"/>
                        <a:pt x="419"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29" name="CustomShape 69"/>
                <p:cNvSpPr/>
                <p:nvPr/>
              </p:nvSpPr>
              <p:spPr>
                <a:xfrm rot="20700000">
                  <a:off x="14339880" y="7037640"/>
                  <a:ext cx="257400" cy="100440"/>
                </a:xfrm>
                <a:custGeom>
                  <a:avLst/>
                  <a:gdLst/>
                  <a:ahLst/>
                  <a:cxnLst/>
                  <a:rect l="l" t="t" r="r" b="b"/>
                  <a:pathLst>
                    <a:path w="438" h="171">
                      <a:moveTo>
                        <a:pt x="420" y="171"/>
                      </a:moveTo>
                      <a:cubicBezTo>
                        <a:pt x="18" y="171"/>
                        <a:pt x="18" y="171"/>
                        <a:pt x="18" y="171"/>
                      </a:cubicBezTo>
                      <a:cubicBezTo>
                        <a:pt x="8" y="171"/>
                        <a:pt x="0" y="168"/>
                        <a:pt x="0" y="164"/>
                      </a:cubicBezTo>
                      <a:cubicBezTo>
                        <a:pt x="8" y="7"/>
                        <a:pt x="8" y="7"/>
                        <a:pt x="8" y="7"/>
                      </a:cubicBezTo>
                      <a:cubicBezTo>
                        <a:pt x="8" y="3"/>
                        <a:pt x="16" y="0"/>
                        <a:pt x="26" y="0"/>
                      </a:cubicBezTo>
                      <a:cubicBezTo>
                        <a:pt x="421" y="0"/>
                        <a:pt x="421" y="0"/>
                        <a:pt x="421" y="0"/>
                      </a:cubicBezTo>
                      <a:cubicBezTo>
                        <a:pt x="430" y="0"/>
                        <a:pt x="438" y="3"/>
                        <a:pt x="438" y="7"/>
                      </a:cubicBezTo>
                      <a:cubicBezTo>
                        <a:pt x="438" y="164"/>
                        <a:pt x="438" y="164"/>
                        <a:pt x="438" y="164"/>
                      </a:cubicBezTo>
                      <a:cubicBezTo>
                        <a:pt x="438" y="168"/>
                        <a:pt x="430" y="171"/>
                        <a:pt x="420"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0" name="CustomShape 70"/>
                <p:cNvSpPr/>
                <p:nvPr/>
              </p:nvSpPr>
              <p:spPr>
                <a:xfrm rot="20700000">
                  <a:off x="14635800" y="6958440"/>
                  <a:ext cx="257400" cy="100440"/>
                </a:xfrm>
                <a:custGeom>
                  <a:avLst/>
                  <a:gdLst/>
                  <a:ahLst/>
                  <a:cxnLst/>
                  <a:rect l="l" t="t" r="r" b="b"/>
                  <a:pathLst>
                    <a:path w="439" h="171">
                      <a:moveTo>
                        <a:pt x="421" y="171"/>
                      </a:moveTo>
                      <a:cubicBezTo>
                        <a:pt x="19" y="171"/>
                        <a:pt x="19" y="171"/>
                        <a:pt x="19" y="171"/>
                      </a:cubicBezTo>
                      <a:cubicBezTo>
                        <a:pt x="9" y="171"/>
                        <a:pt x="1" y="168"/>
                        <a:pt x="1" y="164"/>
                      </a:cubicBezTo>
                      <a:cubicBezTo>
                        <a:pt x="0" y="7"/>
                        <a:pt x="0" y="7"/>
                        <a:pt x="0" y="7"/>
                      </a:cubicBezTo>
                      <a:cubicBezTo>
                        <a:pt x="0" y="3"/>
                        <a:pt x="8" y="0"/>
                        <a:pt x="17" y="0"/>
                      </a:cubicBezTo>
                      <a:cubicBezTo>
                        <a:pt x="412" y="0"/>
                        <a:pt x="412" y="0"/>
                        <a:pt x="412" y="0"/>
                      </a:cubicBezTo>
                      <a:cubicBezTo>
                        <a:pt x="422" y="0"/>
                        <a:pt x="430" y="3"/>
                        <a:pt x="430" y="7"/>
                      </a:cubicBezTo>
                      <a:cubicBezTo>
                        <a:pt x="438" y="164"/>
                        <a:pt x="438" y="164"/>
                        <a:pt x="438" y="164"/>
                      </a:cubicBezTo>
                      <a:cubicBezTo>
                        <a:pt x="439" y="168"/>
                        <a:pt x="431" y="171"/>
                        <a:pt x="421"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1" name="CustomShape 71"/>
                <p:cNvSpPr/>
                <p:nvPr/>
              </p:nvSpPr>
              <p:spPr>
                <a:xfrm rot="20700000">
                  <a:off x="14926680" y="6879600"/>
                  <a:ext cx="262440" cy="100440"/>
                </a:xfrm>
                <a:custGeom>
                  <a:avLst/>
                  <a:gdLst/>
                  <a:ahLst/>
                  <a:cxnLst/>
                  <a:rect l="l" t="t" r="r" b="b"/>
                  <a:pathLst>
                    <a:path w="448" h="171">
                      <a:moveTo>
                        <a:pt x="430" y="171"/>
                      </a:moveTo>
                      <a:cubicBezTo>
                        <a:pt x="29" y="171"/>
                        <a:pt x="29" y="171"/>
                        <a:pt x="29" y="171"/>
                      </a:cubicBezTo>
                      <a:cubicBezTo>
                        <a:pt x="19" y="171"/>
                        <a:pt x="10" y="168"/>
                        <a:pt x="10" y="164"/>
                      </a:cubicBezTo>
                      <a:cubicBezTo>
                        <a:pt x="0" y="7"/>
                        <a:pt x="0" y="7"/>
                        <a:pt x="0" y="7"/>
                      </a:cubicBezTo>
                      <a:cubicBezTo>
                        <a:pt x="0" y="3"/>
                        <a:pt x="8" y="0"/>
                        <a:pt x="17" y="0"/>
                      </a:cubicBezTo>
                      <a:cubicBezTo>
                        <a:pt x="412" y="0"/>
                        <a:pt x="412" y="0"/>
                        <a:pt x="412" y="0"/>
                      </a:cubicBezTo>
                      <a:cubicBezTo>
                        <a:pt x="422" y="0"/>
                        <a:pt x="430" y="3"/>
                        <a:pt x="430" y="7"/>
                      </a:cubicBezTo>
                      <a:cubicBezTo>
                        <a:pt x="448" y="164"/>
                        <a:pt x="448" y="164"/>
                        <a:pt x="448" y="164"/>
                      </a:cubicBezTo>
                      <a:cubicBezTo>
                        <a:pt x="448" y="168"/>
                        <a:pt x="440" y="171"/>
                        <a:pt x="430"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2" name="CustomShape 72"/>
                <p:cNvSpPr/>
                <p:nvPr/>
              </p:nvSpPr>
              <p:spPr>
                <a:xfrm rot="20700000">
                  <a:off x="15216840" y="6801120"/>
                  <a:ext cx="269280" cy="100440"/>
                </a:xfrm>
                <a:custGeom>
                  <a:avLst/>
                  <a:gdLst/>
                  <a:ahLst/>
                  <a:cxnLst/>
                  <a:rect l="l" t="t" r="r" b="b"/>
                  <a:pathLst>
                    <a:path w="458" h="171">
                      <a:moveTo>
                        <a:pt x="440" y="171"/>
                      </a:moveTo>
                      <a:cubicBezTo>
                        <a:pt x="38" y="171"/>
                        <a:pt x="38" y="171"/>
                        <a:pt x="38" y="171"/>
                      </a:cubicBezTo>
                      <a:cubicBezTo>
                        <a:pt x="28" y="171"/>
                        <a:pt x="20" y="168"/>
                        <a:pt x="19" y="164"/>
                      </a:cubicBezTo>
                      <a:cubicBezTo>
                        <a:pt x="1" y="7"/>
                        <a:pt x="1" y="7"/>
                        <a:pt x="1" y="7"/>
                      </a:cubicBezTo>
                      <a:cubicBezTo>
                        <a:pt x="0" y="3"/>
                        <a:pt x="8" y="0"/>
                        <a:pt x="18" y="0"/>
                      </a:cubicBezTo>
                      <a:cubicBezTo>
                        <a:pt x="412" y="0"/>
                        <a:pt x="412" y="0"/>
                        <a:pt x="412" y="0"/>
                      </a:cubicBezTo>
                      <a:cubicBezTo>
                        <a:pt x="422" y="0"/>
                        <a:pt x="430" y="3"/>
                        <a:pt x="431" y="7"/>
                      </a:cubicBezTo>
                      <a:cubicBezTo>
                        <a:pt x="457" y="164"/>
                        <a:pt x="457" y="164"/>
                        <a:pt x="457" y="164"/>
                      </a:cubicBezTo>
                      <a:cubicBezTo>
                        <a:pt x="458" y="168"/>
                        <a:pt x="450" y="171"/>
                        <a:pt x="440"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3" name="CustomShape 73"/>
                <p:cNvSpPr/>
                <p:nvPr/>
              </p:nvSpPr>
              <p:spPr>
                <a:xfrm rot="20700000">
                  <a:off x="15507720" y="6722640"/>
                  <a:ext cx="274320" cy="100440"/>
                </a:xfrm>
                <a:custGeom>
                  <a:avLst/>
                  <a:gdLst/>
                  <a:ahLst/>
                  <a:cxnLst/>
                  <a:rect l="l" t="t" r="r" b="b"/>
                  <a:pathLst>
                    <a:path w="467" h="171">
                      <a:moveTo>
                        <a:pt x="450" y="171"/>
                      </a:moveTo>
                      <a:cubicBezTo>
                        <a:pt x="48" y="171"/>
                        <a:pt x="48" y="171"/>
                        <a:pt x="48" y="171"/>
                      </a:cubicBezTo>
                      <a:cubicBezTo>
                        <a:pt x="38" y="171"/>
                        <a:pt x="29" y="168"/>
                        <a:pt x="29" y="164"/>
                      </a:cubicBezTo>
                      <a:cubicBezTo>
                        <a:pt x="1" y="7"/>
                        <a:pt x="1" y="7"/>
                        <a:pt x="1" y="7"/>
                      </a:cubicBezTo>
                      <a:cubicBezTo>
                        <a:pt x="0" y="3"/>
                        <a:pt x="8" y="0"/>
                        <a:pt x="18" y="0"/>
                      </a:cubicBezTo>
                      <a:cubicBezTo>
                        <a:pt x="412" y="0"/>
                        <a:pt x="412" y="0"/>
                        <a:pt x="412" y="0"/>
                      </a:cubicBezTo>
                      <a:cubicBezTo>
                        <a:pt x="422" y="0"/>
                        <a:pt x="430" y="3"/>
                        <a:pt x="431" y="7"/>
                      </a:cubicBezTo>
                      <a:cubicBezTo>
                        <a:pt x="466" y="164"/>
                        <a:pt x="466" y="164"/>
                        <a:pt x="466" y="164"/>
                      </a:cubicBezTo>
                      <a:cubicBezTo>
                        <a:pt x="467" y="168"/>
                        <a:pt x="460" y="171"/>
                        <a:pt x="450"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4" name="CustomShape 74"/>
                <p:cNvSpPr/>
                <p:nvPr/>
              </p:nvSpPr>
              <p:spPr>
                <a:xfrm rot="20700000">
                  <a:off x="15946200" y="6785640"/>
                  <a:ext cx="279720" cy="61200"/>
                </a:xfrm>
                <a:custGeom>
                  <a:avLst/>
                  <a:gdLst/>
                  <a:ahLst/>
                  <a:cxnLst/>
                  <a:rect l="l" t="t" r="r" b="b"/>
                  <a:pathLst>
                    <a:path w="476" h="105">
                      <a:moveTo>
                        <a:pt x="407" y="105"/>
                      </a:moveTo>
                      <a:cubicBezTo>
                        <a:pt x="94" y="105"/>
                        <a:pt x="94" y="105"/>
                        <a:pt x="94" y="105"/>
                      </a:cubicBezTo>
                      <a:cubicBezTo>
                        <a:pt x="55" y="105"/>
                        <a:pt x="19" y="92"/>
                        <a:pt x="15" y="76"/>
                      </a:cubicBezTo>
                      <a:cubicBezTo>
                        <a:pt x="3" y="29"/>
                        <a:pt x="3" y="29"/>
                        <a:pt x="3" y="29"/>
                      </a:cubicBezTo>
                      <a:cubicBezTo>
                        <a:pt x="0" y="13"/>
                        <a:pt x="28" y="0"/>
                        <a:pt x="68" y="0"/>
                      </a:cubicBezTo>
                      <a:cubicBezTo>
                        <a:pt x="377" y="0"/>
                        <a:pt x="377" y="0"/>
                        <a:pt x="377" y="0"/>
                      </a:cubicBezTo>
                      <a:cubicBezTo>
                        <a:pt x="417" y="0"/>
                        <a:pt x="452" y="13"/>
                        <a:pt x="457" y="29"/>
                      </a:cubicBezTo>
                      <a:cubicBezTo>
                        <a:pt x="471" y="76"/>
                        <a:pt x="471" y="76"/>
                        <a:pt x="471" y="76"/>
                      </a:cubicBezTo>
                      <a:cubicBezTo>
                        <a:pt x="476" y="92"/>
                        <a:pt x="447" y="105"/>
                        <a:pt x="407" y="105"/>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5" name="CustomShape 75"/>
                <p:cNvSpPr/>
                <p:nvPr/>
              </p:nvSpPr>
              <p:spPr>
                <a:xfrm rot="20700000">
                  <a:off x="16247880" y="6704640"/>
                  <a:ext cx="281160" cy="61200"/>
                </a:xfrm>
                <a:custGeom>
                  <a:avLst/>
                  <a:gdLst/>
                  <a:ahLst/>
                  <a:cxnLst/>
                  <a:rect l="l" t="t" r="r" b="b"/>
                  <a:pathLst>
                    <a:path w="480" h="105">
                      <a:moveTo>
                        <a:pt x="413" y="105"/>
                      </a:moveTo>
                      <a:cubicBezTo>
                        <a:pt x="100" y="105"/>
                        <a:pt x="100" y="105"/>
                        <a:pt x="100" y="105"/>
                      </a:cubicBezTo>
                      <a:cubicBezTo>
                        <a:pt x="60" y="105"/>
                        <a:pt x="24" y="92"/>
                        <a:pt x="19" y="76"/>
                      </a:cubicBezTo>
                      <a:cubicBezTo>
                        <a:pt x="5" y="29"/>
                        <a:pt x="5" y="29"/>
                        <a:pt x="5" y="29"/>
                      </a:cubicBezTo>
                      <a:cubicBezTo>
                        <a:pt x="0" y="13"/>
                        <a:pt x="28" y="0"/>
                        <a:pt x="67" y="0"/>
                      </a:cubicBezTo>
                      <a:cubicBezTo>
                        <a:pt x="377" y="0"/>
                        <a:pt x="377" y="0"/>
                        <a:pt x="377" y="0"/>
                      </a:cubicBezTo>
                      <a:cubicBezTo>
                        <a:pt x="416" y="0"/>
                        <a:pt x="453" y="13"/>
                        <a:pt x="458" y="29"/>
                      </a:cubicBezTo>
                      <a:cubicBezTo>
                        <a:pt x="475" y="76"/>
                        <a:pt x="475" y="76"/>
                        <a:pt x="475" y="76"/>
                      </a:cubicBezTo>
                      <a:cubicBezTo>
                        <a:pt x="480" y="92"/>
                        <a:pt x="453" y="105"/>
                        <a:pt x="413" y="105"/>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6" name="CustomShape 76"/>
                <p:cNvSpPr/>
                <p:nvPr/>
              </p:nvSpPr>
              <p:spPr>
                <a:xfrm rot="20700000">
                  <a:off x="16209360" y="6644160"/>
                  <a:ext cx="278640" cy="60120"/>
                </a:xfrm>
                <a:custGeom>
                  <a:avLst/>
                  <a:gdLst/>
                  <a:ahLst/>
                  <a:cxnLst/>
                  <a:rect l="l" t="t" r="r" b="b"/>
                  <a:pathLst>
                    <a:path w="474" h="102">
                      <a:moveTo>
                        <a:pt x="408" y="102"/>
                      </a:moveTo>
                      <a:cubicBezTo>
                        <a:pt x="98" y="102"/>
                        <a:pt x="98" y="102"/>
                        <a:pt x="98" y="102"/>
                      </a:cubicBezTo>
                      <a:cubicBezTo>
                        <a:pt x="59" y="102"/>
                        <a:pt x="23" y="90"/>
                        <a:pt x="19" y="74"/>
                      </a:cubicBezTo>
                      <a:cubicBezTo>
                        <a:pt x="5" y="28"/>
                        <a:pt x="5" y="28"/>
                        <a:pt x="5" y="28"/>
                      </a:cubicBezTo>
                      <a:cubicBezTo>
                        <a:pt x="0" y="13"/>
                        <a:pt x="28" y="0"/>
                        <a:pt x="67" y="0"/>
                      </a:cubicBezTo>
                      <a:cubicBezTo>
                        <a:pt x="372" y="0"/>
                        <a:pt x="372" y="0"/>
                        <a:pt x="372" y="0"/>
                      </a:cubicBezTo>
                      <a:cubicBezTo>
                        <a:pt x="411" y="0"/>
                        <a:pt x="447" y="13"/>
                        <a:pt x="453" y="28"/>
                      </a:cubicBezTo>
                      <a:cubicBezTo>
                        <a:pt x="469" y="74"/>
                        <a:pt x="469" y="74"/>
                        <a:pt x="469" y="74"/>
                      </a:cubicBezTo>
                      <a:cubicBezTo>
                        <a:pt x="474" y="90"/>
                        <a:pt x="447" y="102"/>
                        <a:pt x="408" y="102"/>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7" name="CustomShape 77"/>
                <p:cNvSpPr/>
                <p:nvPr/>
              </p:nvSpPr>
              <p:spPr>
                <a:xfrm rot="20700000">
                  <a:off x="16548480" y="6623280"/>
                  <a:ext cx="284760" cy="61200"/>
                </a:xfrm>
                <a:custGeom>
                  <a:avLst/>
                  <a:gdLst/>
                  <a:ahLst/>
                  <a:cxnLst/>
                  <a:rect l="l" t="t" r="r" b="b"/>
                  <a:pathLst>
                    <a:path w="485" h="105">
                      <a:moveTo>
                        <a:pt x="419" y="105"/>
                      </a:moveTo>
                      <a:cubicBezTo>
                        <a:pt x="105" y="105"/>
                        <a:pt x="105" y="105"/>
                        <a:pt x="105" y="105"/>
                      </a:cubicBezTo>
                      <a:cubicBezTo>
                        <a:pt x="66" y="105"/>
                        <a:pt x="29" y="92"/>
                        <a:pt x="23" y="76"/>
                      </a:cubicBezTo>
                      <a:cubicBezTo>
                        <a:pt x="6" y="29"/>
                        <a:pt x="6" y="29"/>
                        <a:pt x="6" y="29"/>
                      </a:cubicBezTo>
                      <a:cubicBezTo>
                        <a:pt x="0" y="13"/>
                        <a:pt x="28" y="0"/>
                        <a:pt x="67" y="0"/>
                      </a:cubicBezTo>
                      <a:cubicBezTo>
                        <a:pt x="377" y="0"/>
                        <a:pt x="377" y="0"/>
                        <a:pt x="377" y="0"/>
                      </a:cubicBezTo>
                      <a:cubicBezTo>
                        <a:pt x="416" y="0"/>
                        <a:pt x="453" y="13"/>
                        <a:pt x="460" y="29"/>
                      </a:cubicBezTo>
                      <a:cubicBezTo>
                        <a:pt x="479" y="76"/>
                        <a:pt x="479" y="76"/>
                        <a:pt x="479" y="76"/>
                      </a:cubicBezTo>
                      <a:cubicBezTo>
                        <a:pt x="485" y="92"/>
                        <a:pt x="458" y="105"/>
                        <a:pt x="419" y="105"/>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8" name="CustomShape 78"/>
                <p:cNvSpPr/>
                <p:nvPr/>
              </p:nvSpPr>
              <p:spPr>
                <a:xfrm rot="20700000">
                  <a:off x="13298040" y="7200360"/>
                  <a:ext cx="270000" cy="95040"/>
                </a:xfrm>
                <a:custGeom>
                  <a:avLst/>
                  <a:gdLst/>
                  <a:ahLst/>
                  <a:cxnLst/>
                  <a:rect l="l" t="t" r="r" b="b"/>
                  <a:pathLst>
                    <a:path w="460" h="163">
                      <a:moveTo>
                        <a:pt x="410" y="163"/>
                      </a:moveTo>
                      <a:cubicBezTo>
                        <a:pt x="17" y="163"/>
                        <a:pt x="17" y="163"/>
                        <a:pt x="17" y="163"/>
                      </a:cubicBezTo>
                      <a:cubicBezTo>
                        <a:pt x="7" y="163"/>
                        <a:pt x="0" y="160"/>
                        <a:pt x="1" y="156"/>
                      </a:cubicBezTo>
                      <a:cubicBezTo>
                        <a:pt x="38" y="6"/>
                        <a:pt x="38" y="6"/>
                        <a:pt x="38" y="6"/>
                      </a:cubicBezTo>
                      <a:cubicBezTo>
                        <a:pt x="39" y="3"/>
                        <a:pt x="47" y="0"/>
                        <a:pt x="57" y="0"/>
                      </a:cubicBezTo>
                      <a:cubicBezTo>
                        <a:pt x="443" y="0"/>
                        <a:pt x="443" y="0"/>
                        <a:pt x="443" y="0"/>
                      </a:cubicBezTo>
                      <a:cubicBezTo>
                        <a:pt x="453" y="0"/>
                        <a:pt x="460" y="3"/>
                        <a:pt x="459" y="6"/>
                      </a:cubicBezTo>
                      <a:cubicBezTo>
                        <a:pt x="429" y="156"/>
                        <a:pt x="429" y="156"/>
                        <a:pt x="429" y="156"/>
                      </a:cubicBezTo>
                      <a:cubicBezTo>
                        <a:pt x="428" y="160"/>
                        <a:pt x="420" y="163"/>
                        <a:pt x="410"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39" name="CustomShape 79"/>
                <p:cNvSpPr/>
                <p:nvPr/>
              </p:nvSpPr>
              <p:spPr>
                <a:xfrm rot="20700000">
                  <a:off x="13590720" y="7122600"/>
                  <a:ext cx="264960" cy="95040"/>
                </a:xfrm>
                <a:custGeom>
                  <a:avLst/>
                  <a:gdLst/>
                  <a:ahLst/>
                  <a:cxnLst/>
                  <a:rect l="l" t="t" r="r" b="b"/>
                  <a:pathLst>
                    <a:path w="451" h="163">
                      <a:moveTo>
                        <a:pt x="410" y="163"/>
                      </a:moveTo>
                      <a:cubicBezTo>
                        <a:pt x="17" y="163"/>
                        <a:pt x="17" y="163"/>
                        <a:pt x="17" y="163"/>
                      </a:cubicBezTo>
                      <a:cubicBezTo>
                        <a:pt x="7" y="163"/>
                        <a:pt x="0" y="160"/>
                        <a:pt x="1" y="156"/>
                      </a:cubicBezTo>
                      <a:cubicBezTo>
                        <a:pt x="29" y="6"/>
                        <a:pt x="29" y="6"/>
                        <a:pt x="29" y="6"/>
                      </a:cubicBezTo>
                      <a:cubicBezTo>
                        <a:pt x="30" y="3"/>
                        <a:pt x="38" y="0"/>
                        <a:pt x="48" y="0"/>
                      </a:cubicBezTo>
                      <a:cubicBezTo>
                        <a:pt x="434" y="0"/>
                        <a:pt x="434" y="0"/>
                        <a:pt x="434" y="0"/>
                      </a:cubicBezTo>
                      <a:cubicBezTo>
                        <a:pt x="444" y="0"/>
                        <a:pt x="451" y="3"/>
                        <a:pt x="451" y="6"/>
                      </a:cubicBezTo>
                      <a:cubicBezTo>
                        <a:pt x="429" y="156"/>
                        <a:pt x="429" y="156"/>
                        <a:pt x="429" y="156"/>
                      </a:cubicBezTo>
                      <a:cubicBezTo>
                        <a:pt x="428" y="160"/>
                        <a:pt x="420" y="163"/>
                        <a:pt x="410"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0" name="CustomShape 80"/>
                <p:cNvSpPr/>
                <p:nvPr/>
              </p:nvSpPr>
              <p:spPr>
                <a:xfrm rot="20700000">
                  <a:off x="13883400" y="7044840"/>
                  <a:ext cx="259200" cy="95040"/>
                </a:xfrm>
                <a:custGeom>
                  <a:avLst/>
                  <a:gdLst/>
                  <a:ahLst/>
                  <a:cxnLst/>
                  <a:rect l="l" t="t" r="r" b="b"/>
                  <a:pathLst>
                    <a:path w="442" h="163">
                      <a:moveTo>
                        <a:pt x="410" y="163"/>
                      </a:moveTo>
                      <a:cubicBezTo>
                        <a:pt x="17" y="163"/>
                        <a:pt x="17" y="163"/>
                        <a:pt x="17" y="163"/>
                      </a:cubicBezTo>
                      <a:cubicBezTo>
                        <a:pt x="8" y="163"/>
                        <a:pt x="0" y="160"/>
                        <a:pt x="1" y="156"/>
                      </a:cubicBezTo>
                      <a:cubicBezTo>
                        <a:pt x="21" y="6"/>
                        <a:pt x="21" y="6"/>
                        <a:pt x="21" y="6"/>
                      </a:cubicBezTo>
                      <a:cubicBezTo>
                        <a:pt x="21" y="3"/>
                        <a:pt x="29" y="0"/>
                        <a:pt x="39" y="0"/>
                      </a:cubicBezTo>
                      <a:cubicBezTo>
                        <a:pt x="425" y="0"/>
                        <a:pt x="425" y="0"/>
                        <a:pt x="425" y="0"/>
                      </a:cubicBezTo>
                      <a:cubicBezTo>
                        <a:pt x="435" y="0"/>
                        <a:pt x="442" y="3"/>
                        <a:pt x="442" y="6"/>
                      </a:cubicBezTo>
                      <a:cubicBezTo>
                        <a:pt x="429" y="156"/>
                        <a:pt x="429" y="156"/>
                        <a:pt x="429" y="156"/>
                      </a:cubicBezTo>
                      <a:cubicBezTo>
                        <a:pt x="428" y="160"/>
                        <a:pt x="420" y="163"/>
                        <a:pt x="410"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1" name="CustomShape 81"/>
                <p:cNvSpPr/>
                <p:nvPr/>
              </p:nvSpPr>
              <p:spPr>
                <a:xfrm rot="20700000">
                  <a:off x="14173920" y="6967800"/>
                  <a:ext cx="253800" cy="95040"/>
                </a:xfrm>
                <a:custGeom>
                  <a:avLst/>
                  <a:gdLst/>
                  <a:ahLst/>
                  <a:cxnLst/>
                  <a:rect l="l" t="t" r="r" b="b"/>
                  <a:pathLst>
                    <a:path w="433" h="163">
                      <a:moveTo>
                        <a:pt x="411" y="163"/>
                      </a:moveTo>
                      <a:cubicBezTo>
                        <a:pt x="17" y="163"/>
                        <a:pt x="17" y="163"/>
                        <a:pt x="17" y="163"/>
                      </a:cubicBezTo>
                      <a:cubicBezTo>
                        <a:pt x="8" y="163"/>
                        <a:pt x="0" y="160"/>
                        <a:pt x="0" y="156"/>
                      </a:cubicBezTo>
                      <a:cubicBezTo>
                        <a:pt x="12" y="6"/>
                        <a:pt x="12" y="6"/>
                        <a:pt x="12" y="6"/>
                      </a:cubicBezTo>
                      <a:cubicBezTo>
                        <a:pt x="12" y="3"/>
                        <a:pt x="20" y="0"/>
                        <a:pt x="30" y="0"/>
                      </a:cubicBezTo>
                      <a:cubicBezTo>
                        <a:pt x="416" y="0"/>
                        <a:pt x="416" y="0"/>
                        <a:pt x="416" y="0"/>
                      </a:cubicBezTo>
                      <a:cubicBezTo>
                        <a:pt x="426" y="0"/>
                        <a:pt x="433" y="3"/>
                        <a:pt x="433" y="6"/>
                      </a:cubicBezTo>
                      <a:cubicBezTo>
                        <a:pt x="429" y="156"/>
                        <a:pt x="429" y="156"/>
                        <a:pt x="429" y="156"/>
                      </a:cubicBezTo>
                      <a:cubicBezTo>
                        <a:pt x="428" y="160"/>
                        <a:pt x="420" y="163"/>
                        <a:pt x="411"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2" name="CustomShape 82"/>
                <p:cNvSpPr/>
                <p:nvPr/>
              </p:nvSpPr>
              <p:spPr>
                <a:xfrm rot="20700000">
                  <a:off x="14466600" y="6889680"/>
                  <a:ext cx="251280" cy="95040"/>
                </a:xfrm>
                <a:custGeom>
                  <a:avLst/>
                  <a:gdLst/>
                  <a:ahLst/>
                  <a:cxnLst/>
                  <a:rect l="l" t="t" r="r" b="b"/>
                  <a:pathLst>
                    <a:path w="429" h="163">
                      <a:moveTo>
                        <a:pt x="411" y="163"/>
                      </a:moveTo>
                      <a:cubicBezTo>
                        <a:pt x="18" y="163"/>
                        <a:pt x="18" y="163"/>
                        <a:pt x="18" y="163"/>
                      </a:cubicBezTo>
                      <a:cubicBezTo>
                        <a:pt x="8" y="163"/>
                        <a:pt x="0" y="160"/>
                        <a:pt x="0" y="156"/>
                      </a:cubicBezTo>
                      <a:cubicBezTo>
                        <a:pt x="3" y="6"/>
                        <a:pt x="3" y="6"/>
                        <a:pt x="3" y="6"/>
                      </a:cubicBezTo>
                      <a:cubicBezTo>
                        <a:pt x="3" y="3"/>
                        <a:pt x="11" y="0"/>
                        <a:pt x="21" y="0"/>
                      </a:cubicBezTo>
                      <a:cubicBezTo>
                        <a:pt x="407" y="0"/>
                        <a:pt x="407" y="0"/>
                        <a:pt x="407" y="0"/>
                      </a:cubicBezTo>
                      <a:cubicBezTo>
                        <a:pt x="416" y="0"/>
                        <a:pt x="424" y="3"/>
                        <a:pt x="424" y="6"/>
                      </a:cubicBezTo>
                      <a:cubicBezTo>
                        <a:pt x="429" y="156"/>
                        <a:pt x="429" y="156"/>
                        <a:pt x="429" y="156"/>
                      </a:cubicBezTo>
                      <a:cubicBezTo>
                        <a:pt x="429" y="160"/>
                        <a:pt x="421" y="163"/>
                        <a:pt x="411"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3" name="CustomShape 83"/>
                <p:cNvSpPr/>
                <p:nvPr/>
              </p:nvSpPr>
              <p:spPr>
                <a:xfrm rot="20700000">
                  <a:off x="14743440" y="6814800"/>
                  <a:ext cx="254880" cy="95040"/>
                </a:xfrm>
                <a:custGeom>
                  <a:avLst/>
                  <a:gdLst/>
                  <a:ahLst/>
                  <a:cxnLst/>
                  <a:rect l="l" t="t" r="r" b="b"/>
                  <a:pathLst>
                    <a:path w="434" h="163">
                      <a:moveTo>
                        <a:pt x="416" y="163"/>
                      </a:moveTo>
                      <a:cubicBezTo>
                        <a:pt x="23" y="163"/>
                        <a:pt x="23" y="163"/>
                        <a:pt x="23" y="163"/>
                      </a:cubicBezTo>
                      <a:cubicBezTo>
                        <a:pt x="13" y="163"/>
                        <a:pt x="5" y="160"/>
                        <a:pt x="5" y="156"/>
                      </a:cubicBezTo>
                      <a:cubicBezTo>
                        <a:pt x="0" y="6"/>
                        <a:pt x="0" y="6"/>
                        <a:pt x="0" y="6"/>
                      </a:cubicBezTo>
                      <a:cubicBezTo>
                        <a:pt x="0" y="3"/>
                        <a:pt x="7" y="0"/>
                        <a:pt x="17" y="0"/>
                      </a:cubicBezTo>
                      <a:cubicBezTo>
                        <a:pt x="403" y="0"/>
                        <a:pt x="403" y="0"/>
                        <a:pt x="403" y="0"/>
                      </a:cubicBezTo>
                      <a:cubicBezTo>
                        <a:pt x="413" y="0"/>
                        <a:pt x="421" y="3"/>
                        <a:pt x="421" y="6"/>
                      </a:cubicBezTo>
                      <a:cubicBezTo>
                        <a:pt x="433" y="156"/>
                        <a:pt x="433" y="156"/>
                        <a:pt x="433" y="156"/>
                      </a:cubicBezTo>
                      <a:cubicBezTo>
                        <a:pt x="434" y="160"/>
                        <a:pt x="426" y="163"/>
                        <a:pt x="416"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4" name="CustomShape 84"/>
                <p:cNvSpPr/>
                <p:nvPr/>
              </p:nvSpPr>
              <p:spPr>
                <a:xfrm rot="20700000">
                  <a:off x="15027480" y="6738120"/>
                  <a:ext cx="259920" cy="95040"/>
                </a:xfrm>
                <a:custGeom>
                  <a:avLst/>
                  <a:gdLst/>
                  <a:ahLst/>
                  <a:cxnLst/>
                  <a:rect l="l" t="t" r="r" b="b"/>
                  <a:pathLst>
                    <a:path w="443" h="163">
                      <a:moveTo>
                        <a:pt x="426" y="163"/>
                      </a:moveTo>
                      <a:cubicBezTo>
                        <a:pt x="33" y="163"/>
                        <a:pt x="33" y="163"/>
                        <a:pt x="33" y="163"/>
                      </a:cubicBezTo>
                      <a:cubicBezTo>
                        <a:pt x="23" y="163"/>
                        <a:pt x="15" y="160"/>
                        <a:pt x="14" y="156"/>
                      </a:cubicBezTo>
                      <a:cubicBezTo>
                        <a:pt x="1" y="6"/>
                        <a:pt x="1" y="6"/>
                        <a:pt x="1" y="6"/>
                      </a:cubicBezTo>
                      <a:cubicBezTo>
                        <a:pt x="0" y="3"/>
                        <a:pt x="8" y="0"/>
                        <a:pt x="17" y="0"/>
                      </a:cubicBezTo>
                      <a:cubicBezTo>
                        <a:pt x="403" y="0"/>
                        <a:pt x="403" y="0"/>
                        <a:pt x="403" y="0"/>
                      </a:cubicBezTo>
                      <a:cubicBezTo>
                        <a:pt x="413" y="0"/>
                        <a:pt x="421" y="3"/>
                        <a:pt x="422" y="6"/>
                      </a:cubicBezTo>
                      <a:cubicBezTo>
                        <a:pt x="443" y="156"/>
                        <a:pt x="443" y="156"/>
                        <a:pt x="443" y="156"/>
                      </a:cubicBezTo>
                      <a:cubicBezTo>
                        <a:pt x="443" y="160"/>
                        <a:pt x="436" y="163"/>
                        <a:pt x="426"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5" name="CustomShape 85"/>
                <p:cNvSpPr/>
                <p:nvPr/>
              </p:nvSpPr>
              <p:spPr>
                <a:xfrm rot="20700000">
                  <a:off x="15312600" y="6661080"/>
                  <a:ext cx="264960" cy="95040"/>
                </a:xfrm>
                <a:custGeom>
                  <a:avLst/>
                  <a:gdLst/>
                  <a:ahLst/>
                  <a:cxnLst/>
                  <a:rect l="l" t="t" r="r" b="b"/>
                  <a:pathLst>
                    <a:path w="452" h="163">
                      <a:moveTo>
                        <a:pt x="434" y="163"/>
                      </a:moveTo>
                      <a:cubicBezTo>
                        <a:pt x="41" y="163"/>
                        <a:pt x="41" y="163"/>
                        <a:pt x="41" y="163"/>
                      </a:cubicBezTo>
                      <a:cubicBezTo>
                        <a:pt x="31" y="163"/>
                        <a:pt x="23" y="160"/>
                        <a:pt x="22" y="156"/>
                      </a:cubicBezTo>
                      <a:cubicBezTo>
                        <a:pt x="0" y="6"/>
                        <a:pt x="0" y="6"/>
                        <a:pt x="0" y="6"/>
                      </a:cubicBezTo>
                      <a:cubicBezTo>
                        <a:pt x="0" y="3"/>
                        <a:pt x="7" y="0"/>
                        <a:pt x="17" y="0"/>
                      </a:cubicBezTo>
                      <a:cubicBezTo>
                        <a:pt x="403" y="0"/>
                        <a:pt x="403" y="0"/>
                        <a:pt x="403" y="0"/>
                      </a:cubicBezTo>
                      <a:cubicBezTo>
                        <a:pt x="412" y="0"/>
                        <a:pt x="421" y="3"/>
                        <a:pt x="421" y="6"/>
                      </a:cubicBezTo>
                      <a:cubicBezTo>
                        <a:pt x="451" y="156"/>
                        <a:pt x="451" y="156"/>
                        <a:pt x="451" y="156"/>
                      </a:cubicBezTo>
                      <a:cubicBezTo>
                        <a:pt x="452" y="160"/>
                        <a:pt x="444" y="163"/>
                        <a:pt x="434"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6" name="CustomShape 86"/>
                <p:cNvSpPr/>
                <p:nvPr/>
              </p:nvSpPr>
              <p:spPr>
                <a:xfrm rot="20700000">
                  <a:off x="15595560" y="6584760"/>
                  <a:ext cx="270000" cy="95040"/>
                </a:xfrm>
                <a:custGeom>
                  <a:avLst/>
                  <a:gdLst/>
                  <a:ahLst/>
                  <a:cxnLst/>
                  <a:rect l="l" t="t" r="r" b="b"/>
                  <a:pathLst>
                    <a:path w="461" h="163">
                      <a:moveTo>
                        <a:pt x="444" y="163"/>
                      </a:moveTo>
                      <a:cubicBezTo>
                        <a:pt x="51" y="163"/>
                        <a:pt x="51" y="163"/>
                        <a:pt x="51" y="163"/>
                      </a:cubicBezTo>
                      <a:cubicBezTo>
                        <a:pt x="41" y="163"/>
                        <a:pt x="32" y="160"/>
                        <a:pt x="32" y="156"/>
                      </a:cubicBezTo>
                      <a:cubicBezTo>
                        <a:pt x="1" y="6"/>
                        <a:pt x="1" y="6"/>
                        <a:pt x="1" y="6"/>
                      </a:cubicBezTo>
                      <a:cubicBezTo>
                        <a:pt x="0" y="3"/>
                        <a:pt x="7" y="0"/>
                        <a:pt x="17" y="0"/>
                      </a:cubicBezTo>
                      <a:cubicBezTo>
                        <a:pt x="403" y="0"/>
                        <a:pt x="403" y="0"/>
                        <a:pt x="403" y="0"/>
                      </a:cubicBezTo>
                      <a:cubicBezTo>
                        <a:pt x="413" y="0"/>
                        <a:pt x="421" y="3"/>
                        <a:pt x="422" y="6"/>
                      </a:cubicBezTo>
                      <a:cubicBezTo>
                        <a:pt x="460" y="156"/>
                        <a:pt x="460" y="156"/>
                        <a:pt x="460" y="156"/>
                      </a:cubicBezTo>
                      <a:cubicBezTo>
                        <a:pt x="461" y="160"/>
                        <a:pt x="454" y="163"/>
                        <a:pt x="444"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7" name="CustomShape 87"/>
                <p:cNvSpPr/>
                <p:nvPr/>
              </p:nvSpPr>
              <p:spPr>
                <a:xfrm rot="20700000">
                  <a:off x="15878880" y="6508080"/>
                  <a:ext cx="275400" cy="95040"/>
                </a:xfrm>
                <a:custGeom>
                  <a:avLst/>
                  <a:gdLst/>
                  <a:ahLst/>
                  <a:cxnLst/>
                  <a:rect l="l" t="t" r="r" b="b"/>
                  <a:pathLst>
                    <a:path w="469" h="163">
                      <a:moveTo>
                        <a:pt x="452" y="163"/>
                      </a:moveTo>
                      <a:cubicBezTo>
                        <a:pt x="59" y="163"/>
                        <a:pt x="59" y="163"/>
                        <a:pt x="59" y="163"/>
                      </a:cubicBezTo>
                      <a:cubicBezTo>
                        <a:pt x="49" y="163"/>
                        <a:pt x="41" y="160"/>
                        <a:pt x="40" y="156"/>
                      </a:cubicBezTo>
                      <a:cubicBezTo>
                        <a:pt x="1" y="6"/>
                        <a:pt x="1" y="6"/>
                        <a:pt x="1" y="6"/>
                      </a:cubicBezTo>
                      <a:cubicBezTo>
                        <a:pt x="0" y="3"/>
                        <a:pt x="7" y="0"/>
                        <a:pt x="16" y="0"/>
                      </a:cubicBezTo>
                      <a:cubicBezTo>
                        <a:pt x="402" y="0"/>
                        <a:pt x="402" y="0"/>
                        <a:pt x="402" y="0"/>
                      </a:cubicBezTo>
                      <a:cubicBezTo>
                        <a:pt x="412" y="0"/>
                        <a:pt x="421" y="3"/>
                        <a:pt x="422" y="6"/>
                      </a:cubicBezTo>
                      <a:cubicBezTo>
                        <a:pt x="468" y="156"/>
                        <a:pt x="468" y="156"/>
                        <a:pt x="468" y="156"/>
                      </a:cubicBezTo>
                      <a:cubicBezTo>
                        <a:pt x="469" y="160"/>
                        <a:pt x="462" y="163"/>
                        <a:pt x="452"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8" name="CustomShape 88"/>
                <p:cNvSpPr/>
                <p:nvPr/>
              </p:nvSpPr>
              <p:spPr>
                <a:xfrm rot="20700000">
                  <a:off x="15796080" y="6644520"/>
                  <a:ext cx="279720" cy="100440"/>
                </a:xfrm>
                <a:custGeom>
                  <a:avLst/>
                  <a:gdLst/>
                  <a:ahLst/>
                  <a:cxnLst/>
                  <a:rect l="l" t="t" r="r" b="b"/>
                  <a:pathLst>
                    <a:path w="476" h="171">
                      <a:moveTo>
                        <a:pt x="459" y="171"/>
                      </a:moveTo>
                      <a:cubicBezTo>
                        <a:pt x="57" y="171"/>
                        <a:pt x="57" y="171"/>
                        <a:pt x="57" y="171"/>
                      </a:cubicBezTo>
                      <a:cubicBezTo>
                        <a:pt x="47" y="171"/>
                        <a:pt x="38" y="168"/>
                        <a:pt x="37" y="164"/>
                      </a:cubicBezTo>
                      <a:cubicBezTo>
                        <a:pt x="1" y="7"/>
                        <a:pt x="1" y="7"/>
                        <a:pt x="1" y="7"/>
                      </a:cubicBezTo>
                      <a:cubicBezTo>
                        <a:pt x="0" y="3"/>
                        <a:pt x="7" y="0"/>
                        <a:pt x="17" y="0"/>
                      </a:cubicBezTo>
                      <a:cubicBezTo>
                        <a:pt x="411" y="0"/>
                        <a:pt x="411" y="0"/>
                        <a:pt x="411" y="0"/>
                      </a:cubicBezTo>
                      <a:cubicBezTo>
                        <a:pt x="421" y="0"/>
                        <a:pt x="430" y="3"/>
                        <a:pt x="431" y="7"/>
                      </a:cubicBezTo>
                      <a:cubicBezTo>
                        <a:pt x="475" y="164"/>
                        <a:pt x="475" y="164"/>
                        <a:pt x="475" y="164"/>
                      </a:cubicBezTo>
                      <a:cubicBezTo>
                        <a:pt x="476" y="168"/>
                        <a:pt x="469" y="171"/>
                        <a:pt x="459"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49" name="CustomShape 89"/>
                <p:cNvSpPr/>
                <p:nvPr/>
              </p:nvSpPr>
              <p:spPr>
                <a:xfrm rot="20700000">
                  <a:off x="16168320" y="6399720"/>
                  <a:ext cx="503280" cy="95040"/>
                </a:xfrm>
                <a:custGeom>
                  <a:avLst/>
                  <a:gdLst/>
                  <a:ahLst/>
                  <a:cxnLst/>
                  <a:rect l="l" t="t" r="r" b="b"/>
                  <a:pathLst>
                    <a:path w="857" h="163">
                      <a:moveTo>
                        <a:pt x="834" y="163"/>
                      </a:moveTo>
                      <a:cubicBezTo>
                        <a:pt x="75" y="163"/>
                        <a:pt x="75" y="163"/>
                        <a:pt x="75" y="163"/>
                      </a:cubicBezTo>
                      <a:cubicBezTo>
                        <a:pt x="62" y="163"/>
                        <a:pt x="49" y="159"/>
                        <a:pt x="48" y="154"/>
                      </a:cubicBezTo>
                      <a:cubicBezTo>
                        <a:pt x="1" y="9"/>
                        <a:pt x="1" y="9"/>
                        <a:pt x="1" y="9"/>
                      </a:cubicBezTo>
                      <a:cubicBezTo>
                        <a:pt x="0" y="4"/>
                        <a:pt x="9" y="0"/>
                        <a:pt x="22" y="0"/>
                      </a:cubicBezTo>
                      <a:cubicBezTo>
                        <a:pt x="768" y="0"/>
                        <a:pt x="768" y="0"/>
                        <a:pt x="768" y="0"/>
                      </a:cubicBezTo>
                      <a:cubicBezTo>
                        <a:pt x="781" y="0"/>
                        <a:pt x="793" y="4"/>
                        <a:pt x="796" y="9"/>
                      </a:cubicBezTo>
                      <a:cubicBezTo>
                        <a:pt x="855" y="154"/>
                        <a:pt x="855" y="154"/>
                        <a:pt x="855" y="154"/>
                      </a:cubicBezTo>
                      <a:cubicBezTo>
                        <a:pt x="857" y="159"/>
                        <a:pt x="848" y="163"/>
                        <a:pt x="834"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0" name="CustomShape 90"/>
                <p:cNvSpPr/>
                <p:nvPr/>
              </p:nvSpPr>
              <p:spPr>
                <a:xfrm rot="20700000">
                  <a:off x="16077240" y="6516720"/>
                  <a:ext cx="672120" cy="100440"/>
                </a:xfrm>
                <a:custGeom>
                  <a:avLst/>
                  <a:gdLst/>
                  <a:ahLst/>
                  <a:cxnLst/>
                  <a:rect l="l" t="t" r="r" b="b"/>
                  <a:pathLst>
                    <a:path w="1144" h="171">
                      <a:moveTo>
                        <a:pt x="1117" y="171"/>
                      </a:moveTo>
                      <a:cubicBezTo>
                        <a:pt x="77" y="171"/>
                        <a:pt x="77" y="171"/>
                        <a:pt x="77" y="171"/>
                      </a:cubicBezTo>
                      <a:cubicBezTo>
                        <a:pt x="61" y="171"/>
                        <a:pt x="47" y="166"/>
                        <a:pt x="45" y="160"/>
                      </a:cubicBezTo>
                      <a:cubicBezTo>
                        <a:pt x="2" y="11"/>
                        <a:pt x="2" y="11"/>
                        <a:pt x="2" y="11"/>
                      </a:cubicBezTo>
                      <a:cubicBezTo>
                        <a:pt x="0" y="5"/>
                        <a:pt x="12" y="0"/>
                        <a:pt x="27" y="0"/>
                      </a:cubicBezTo>
                      <a:cubicBezTo>
                        <a:pt x="1048" y="0"/>
                        <a:pt x="1048" y="0"/>
                        <a:pt x="1048" y="0"/>
                      </a:cubicBezTo>
                      <a:cubicBezTo>
                        <a:pt x="1064" y="0"/>
                        <a:pt x="1078" y="5"/>
                        <a:pt x="1081" y="11"/>
                      </a:cubicBezTo>
                      <a:cubicBezTo>
                        <a:pt x="1141" y="160"/>
                        <a:pt x="1141" y="160"/>
                        <a:pt x="1141" y="160"/>
                      </a:cubicBezTo>
                      <a:cubicBezTo>
                        <a:pt x="1144" y="166"/>
                        <a:pt x="1133" y="171"/>
                        <a:pt x="1117"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1" name="CustomShape 91"/>
                <p:cNvSpPr/>
                <p:nvPr/>
              </p:nvSpPr>
              <p:spPr>
                <a:xfrm rot="20700000">
                  <a:off x="12495240" y="7383240"/>
                  <a:ext cx="508320" cy="95040"/>
                </a:xfrm>
                <a:custGeom>
                  <a:avLst/>
                  <a:gdLst/>
                  <a:ahLst/>
                  <a:cxnLst/>
                  <a:rect l="l" t="t" r="r" b="b"/>
                  <a:pathLst>
                    <a:path w="865" h="163">
                      <a:moveTo>
                        <a:pt x="791" y="163"/>
                      </a:moveTo>
                      <a:cubicBezTo>
                        <a:pt x="23" y="163"/>
                        <a:pt x="23" y="163"/>
                        <a:pt x="23" y="163"/>
                      </a:cubicBezTo>
                      <a:cubicBezTo>
                        <a:pt x="10" y="163"/>
                        <a:pt x="0" y="159"/>
                        <a:pt x="3" y="153"/>
                      </a:cubicBezTo>
                      <a:cubicBezTo>
                        <a:pt x="61" y="9"/>
                        <a:pt x="61" y="9"/>
                        <a:pt x="61" y="9"/>
                      </a:cubicBezTo>
                      <a:cubicBezTo>
                        <a:pt x="63" y="4"/>
                        <a:pt x="76" y="0"/>
                        <a:pt x="89" y="0"/>
                      </a:cubicBezTo>
                      <a:cubicBezTo>
                        <a:pt x="842" y="0"/>
                        <a:pt x="842" y="0"/>
                        <a:pt x="842" y="0"/>
                      </a:cubicBezTo>
                      <a:cubicBezTo>
                        <a:pt x="856" y="0"/>
                        <a:pt x="865" y="4"/>
                        <a:pt x="864" y="9"/>
                      </a:cubicBezTo>
                      <a:cubicBezTo>
                        <a:pt x="818" y="153"/>
                        <a:pt x="818" y="153"/>
                        <a:pt x="818" y="153"/>
                      </a:cubicBezTo>
                      <a:cubicBezTo>
                        <a:pt x="816" y="159"/>
                        <a:pt x="804" y="163"/>
                        <a:pt x="791" y="163"/>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2" name="CustomShape 92"/>
                <p:cNvSpPr/>
                <p:nvPr/>
              </p:nvSpPr>
              <p:spPr>
                <a:xfrm rot="20700000">
                  <a:off x="12471120" y="7481520"/>
                  <a:ext cx="681480" cy="100440"/>
                </a:xfrm>
                <a:custGeom>
                  <a:avLst/>
                  <a:gdLst/>
                  <a:ahLst/>
                  <a:cxnLst/>
                  <a:rect l="l" t="t" r="r" b="b"/>
                  <a:pathLst>
                    <a:path w="1159" h="171">
                      <a:moveTo>
                        <a:pt x="1083" y="171"/>
                      </a:moveTo>
                      <a:cubicBezTo>
                        <a:pt x="27" y="171"/>
                        <a:pt x="27" y="171"/>
                        <a:pt x="27" y="171"/>
                      </a:cubicBezTo>
                      <a:cubicBezTo>
                        <a:pt x="11" y="171"/>
                        <a:pt x="0" y="166"/>
                        <a:pt x="3" y="159"/>
                      </a:cubicBezTo>
                      <a:cubicBezTo>
                        <a:pt x="63" y="11"/>
                        <a:pt x="63" y="11"/>
                        <a:pt x="63" y="11"/>
                      </a:cubicBezTo>
                      <a:cubicBezTo>
                        <a:pt x="66" y="5"/>
                        <a:pt x="80" y="0"/>
                        <a:pt x="96" y="0"/>
                      </a:cubicBezTo>
                      <a:cubicBezTo>
                        <a:pt x="1132" y="0"/>
                        <a:pt x="1132" y="0"/>
                        <a:pt x="1132" y="0"/>
                      </a:cubicBezTo>
                      <a:cubicBezTo>
                        <a:pt x="1148" y="0"/>
                        <a:pt x="1159" y="5"/>
                        <a:pt x="1157" y="11"/>
                      </a:cubicBezTo>
                      <a:cubicBezTo>
                        <a:pt x="1115" y="159"/>
                        <a:pt x="1115" y="159"/>
                        <a:pt x="1115" y="159"/>
                      </a:cubicBezTo>
                      <a:cubicBezTo>
                        <a:pt x="1113" y="166"/>
                        <a:pt x="1099" y="171"/>
                        <a:pt x="1083" y="171"/>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3" name="CustomShape 93"/>
                <p:cNvSpPr/>
                <p:nvPr/>
              </p:nvSpPr>
              <p:spPr>
                <a:xfrm rot="20700000">
                  <a:off x="13231440" y="7108200"/>
                  <a:ext cx="266040" cy="91080"/>
                </a:xfrm>
                <a:custGeom>
                  <a:avLst/>
                  <a:gdLst/>
                  <a:ahLst/>
                  <a:cxnLst/>
                  <a:rect l="l" t="t" r="r" b="b"/>
                  <a:pathLst>
                    <a:path w="452" h="156">
                      <a:moveTo>
                        <a:pt x="402" y="156"/>
                      </a:moveTo>
                      <a:cubicBezTo>
                        <a:pt x="17" y="156"/>
                        <a:pt x="17" y="156"/>
                        <a:pt x="17" y="156"/>
                      </a:cubicBezTo>
                      <a:cubicBezTo>
                        <a:pt x="7" y="156"/>
                        <a:pt x="0" y="153"/>
                        <a:pt x="1" y="150"/>
                      </a:cubicBezTo>
                      <a:cubicBezTo>
                        <a:pt x="39" y="6"/>
                        <a:pt x="39" y="6"/>
                        <a:pt x="39" y="6"/>
                      </a:cubicBezTo>
                      <a:cubicBezTo>
                        <a:pt x="40" y="2"/>
                        <a:pt x="48" y="0"/>
                        <a:pt x="57" y="0"/>
                      </a:cubicBezTo>
                      <a:cubicBezTo>
                        <a:pt x="435" y="0"/>
                        <a:pt x="435" y="0"/>
                        <a:pt x="435" y="0"/>
                      </a:cubicBezTo>
                      <a:cubicBezTo>
                        <a:pt x="445" y="0"/>
                        <a:pt x="452" y="2"/>
                        <a:pt x="451" y="6"/>
                      </a:cubicBezTo>
                      <a:cubicBezTo>
                        <a:pt x="420" y="150"/>
                        <a:pt x="420" y="150"/>
                        <a:pt x="420" y="150"/>
                      </a:cubicBezTo>
                      <a:cubicBezTo>
                        <a:pt x="420" y="153"/>
                        <a:pt x="411" y="156"/>
                        <a:pt x="402"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4" name="CustomShape 94"/>
                <p:cNvSpPr/>
                <p:nvPr/>
              </p:nvSpPr>
              <p:spPr>
                <a:xfrm rot="20700000">
                  <a:off x="13514760" y="7032960"/>
                  <a:ext cx="259920" cy="91080"/>
                </a:xfrm>
                <a:custGeom>
                  <a:avLst/>
                  <a:gdLst/>
                  <a:ahLst/>
                  <a:cxnLst/>
                  <a:rect l="l" t="t" r="r" b="b"/>
                  <a:pathLst>
                    <a:path w="443" h="156">
                      <a:moveTo>
                        <a:pt x="401" y="156"/>
                      </a:moveTo>
                      <a:cubicBezTo>
                        <a:pt x="16" y="156"/>
                        <a:pt x="16" y="156"/>
                        <a:pt x="16" y="156"/>
                      </a:cubicBezTo>
                      <a:cubicBezTo>
                        <a:pt x="7" y="156"/>
                        <a:pt x="0" y="153"/>
                        <a:pt x="0" y="150"/>
                      </a:cubicBezTo>
                      <a:cubicBezTo>
                        <a:pt x="30" y="6"/>
                        <a:pt x="30" y="6"/>
                        <a:pt x="30" y="6"/>
                      </a:cubicBezTo>
                      <a:cubicBezTo>
                        <a:pt x="31" y="2"/>
                        <a:pt x="39" y="0"/>
                        <a:pt x="48" y="0"/>
                      </a:cubicBezTo>
                      <a:cubicBezTo>
                        <a:pt x="426" y="0"/>
                        <a:pt x="426" y="0"/>
                        <a:pt x="426" y="0"/>
                      </a:cubicBezTo>
                      <a:cubicBezTo>
                        <a:pt x="436" y="0"/>
                        <a:pt x="443" y="2"/>
                        <a:pt x="443" y="6"/>
                      </a:cubicBezTo>
                      <a:cubicBezTo>
                        <a:pt x="420" y="150"/>
                        <a:pt x="420" y="150"/>
                        <a:pt x="420" y="150"/>
                      </a:cubicBezTo>
                      <a:cubicBezTo>
                        <a:pt x="419" y="153"/>
                        <a:pt x="411" y="156"/>
                        <a:pt x="401"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5" name="CustomShape 95"/>
                <p:cNvSpPr/>
                <p:nvPr/>
              </p:nvSpPr>
              <p:spPr>
                <a:xfrm rot="20700000">
                  <a:off x="13799160" y="6957360"/>
                  <a:ext cx="255600" cy="91080"/>
                </a:xfrm>
                <a:custGeom>
                  <a:avLst/>
                  <a:gdLst/>
                  <a:ahLst/>
                  <a:cxnLst/>
                  <a:rect l="l" t="t" r="r" b="b"/>
                  <a:pathLst>
                    <a:path w="435" h="156">
                      <a:moveTo>
                        <a:pt x="402" y="156"/>
                      </a:moveTo>
                      <a:cubicBezTo>
                        <a:pt x="17" y="156"/>
                        <a:pt x="17" y="156"/>
                        <a:pt x="17" y="156"/>
                      </a:cubicBezTo>
                      <a:cubicBezTo>
                        <a:pt x="8" y="156"/>
                        <a:pt x="0" y="153"/>
                        <a:pt x="1" y="150"/>
                      </a:cubicBezTo>
                      <a:cubicBezTo>
                        <a:pt x="22" y="6"/>
                        <a:pt x="22" y="6"/>
                        <a:pt x="22" y="6"/>
                      </a:cubicBezTo>
                      <a:cubicBezTo>
                        <a:pt x="23" y="2"/>
                        <a:pt x="31" y="0"/>
                        <a:pt x="40" y="0"/>
                      </a:cubicBezTo>
                      <a:cubicBezTo>
                        <a:pt x="418" y="0"/>
                        <a:pt x="418" y="0"/>
                        <a:pt x="418" y="0"/>
                      </a:cubicBezTo>
                      <a:cubicBezTo>
                        <a:pt x="428" y="0"/>
                        <a:pt x="435" y="2"/>
                        <a:pt x="435" y="6"/>
                      </a:cubicBezTo>
                      <a:cubicBezTo>
                        <a:pt x="420" y="150"/>
                        <a:pt x="420" y="150"/>
                        <a:pt x="420" y="150"/>
                      </a:cubicBezTo>
                      <a:cubicBezTo>
                        <a:pt x="420" y="153"/>
                        <a:pt x="412" y="156"/>
                        <a:pt x="402"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6" name="CustomShape 96"/>
                <p:cNvSpPr/>
                <p:nvPr/>
              </p:nvSpPr>
              <p:spPr>
                <a:xfrm rot="20700000">
                  <a:off x="14084640" y="6881400"/>
                  <a:ext cx="249840" cy="91080"/>
                </a:xfrm>
                <a:custGeom>
                  <a:avLst/>
                  <a:gdLst/>
                  <a:ahLst/>
                  <a:cxnLst/>
                  <a:rect l="l" t="t" r="r" b="b"/>
                  <a:pathLst>
                    <a:path w="426" h="156">
                      <a:moveTo>
                        <a:pt x="402" y="156"/>
                      </a:moveTo>
                      <a:cubicBezTo>
                        <a:pt x="17" y="156"/>
                        <a:pt x="17" y="156"/>
                        <a:pt x="17" y="156"/>
                      </a:cubicBezTo>
                      <a:cubicBezTo>
                        <a:pt x="8" y="156"/>
                        <a:pt x="0" y="153"/>
                        <a:pt x="1" y="150"/>
                      </a:cubicBezTo>
                      <a:cubicBezTo>
                        <a:pt x="14" y="6"/>
                        <a:pt x="14" y="6"/>
                        <a:pt x="14" y="6"/>
                      </a:cubicBezTo>
                      <a:cubicBezTo>
                        <a:pt x="14" y="2"/>
                        <a:pt x="22" y="0"/>
                        <a:pt x="31" y="0"/>
                      </a:cubicBezTo>
                      <a:cubicBezTo>
                        <a:pt x="410" y="0"/>
                        <a:pt x="410" y="0"/>
                        <a:pt x="410" y="0"/>
                      </a:cubicBezTo>
                      <a:cubicBezTo>
                        <a:pt x="419" y="0"/>
                        <a:pt x="426" y="2"/>
                        <a:pt x="426" y="6"/>
                      </a:cubicBezTo>
                      <a:cubicBezTo>
                        <a:pt x="420" y="150"/>
                        <a:pt x="420" y="150"/>
                        <a:pt x="420" y="150"/>
                      </a:cubicBezTo>
                      <a:cubicBezTo>
                        <a:pt x="420" y="153"/>
                        <a:pt x="412" y="156"/>
                        <a:pt x="402"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7" name="CustomShape 97"/>
                <p:cNvSpPr/>
                <p:nvPr/>
              </p:nvSpPr>
              <p:spPr>
                <a:xfrm rot="20700000">
                  <a:off x="14368320" y="6806160"/>
                  <a:ext cx="245520" cy="91080"/>
                </a:xfrm>
                <a:custGeom>
                  <a:avLst/>
                  <a:gdLst/>
                  <a:ahLst/>
                  <a:cxnLst/>
                  <a:rect l="l" t="t" r="r" b="b"/>
                  <a:pathLst>
                    <a:path w="419" h="156">
                      <a:moveTo>
                        <a:pt x="402" y="156"/>
                      </a:moveTo>
                      <a:cubicBezTo>
                        <a:pt x="17" y="156"/>
                        <a:pt x="17" y="156"/>
                        <a:pt x="17" y="156"/>
                      </a:cubicBezTo>
                      <a:cubicBezTo>
                        <a:pt x="8" y="156"/>
                        <a:pt x="0" y="153"/>
                        <a:pt x="0" y="150"/>
                      </a:cubicBezTo>
                      <a:cubicBezTo>
                        <a:pt x="5" y="6"/>
                        <a:pt x="5" y="6"/>
                        <a:pt x="5" y="6"/>
                      </a:cubicBezTo>
                      <a:cubicBezTo>
                        <a:pt x="5" y="2"/>
                        <a:pt x="13" y="0"/>
                        <a:pt x="22" y="0"/>
                      </a:cubicBezTo>
                      <a:cubicBezTo>
                        <a:pt x="400" y="0"/>
                        <a:pt x="400" y="0"/>
                        <a:pt x="400" y="0"/>
                      </a:cubicBezTo>
                      <a:cubicBezTo>
                        <a:pt x="410" y="0"/>
                        <a:pt x="418" y="2"/>
                        <a:pt x="418" y="6"/>
                      </a:cubicBezTo>
                      <a:cubicBezTo>
                        <a:pt x="419" y="150"/>
                        <a:pt x="419" y="150"/>
                        <a:pt x="419" y="150"/>
                      </a:cubicBezTo>
                      <a:cubicBezTo>
                        <a:pt x="419" y="153"/>
                        <a:pt x="412" y="156"/>
                        <a:pt x="402"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8" name="CustomShape 98"/>
                <p:cNvSpPr/>
                <p:nvPr/>
              </p:nvSpPr>
              <p:spPr>
                <a:xfrm rot="20700000">
                  <a:off x="14643000" y="6732360"/>
                  <a:ext cx="248040" cy="91080"/>
                </a:xfrm>
                <a:custGeom>
                  <a:avLst/>
                  <a:gdLst/>
                  <a:ahLst/>
                  <a:cxnLst/>
                  <a:rect l="l" t="t" r="r" b="b"/>
                  <a:pathLst>
                    <a:path w="423" h="156">
                      <a:moveTo>
                        <a:pt x="406" y="156"/>
                      </a:moveTo>
                      <a:cubicBezTo>
                        <a:pt x="21" y="156"/>
                        <a:pt x="21" y="156"/>
                        <a:pt x="21" y="156"/>
                      </a:cubicBezTo>
                      <a:cubicBezTo>
                        <a:pt x="11" y="156"/>
                        <a:pt x="3" y="153"/>
                        <a:pt x="3" y="150"/>
                      </a:cubicBezTo>
                      <a:cubicBezTo>
                        <a:pt x="0" y="6"/>
                        <a:pt x="0" y="6"/>
                        <a:pt x="0" y="6"/>
                      </a:cubicBezTo>
                      <a:cubicBezTo>
                        <a:pt x="0" y="2"/>
                        <a:pt x="8" y="0"/>
                        <a:pt x="17" y="0"/>
                      </a:cubicBezTo>
                      <a:cubicBezTo>
                        <a:pt x="395" y="0"/>
                        <a:pt x="395" y="0"/>
                        <a:pt x="395" y="0"/>
                      </a:cubicBezTo>
                      <a:cubicBezTo>
                        <a:pt x="405" y="0"/>
                        <a:pt x="413" y="2"/>
                        <a:pt x="413" y="6"/>
                      </a:cubicBezTo>
                      <a:cubicBezTo>
                        <a:pt x="423" y="150"/>
                        <a:pt x="423" y="150"/>
                        <a:pt x="423" y="150"/>
                      </a:cubicBezTo>
                      <a:cubicBezTo>
                        <a:pt x="423" y="153"/>
                        <a:pt x="415" y="156"/>
                        <a:pt x="406"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59" name="CustomShape 99"/>
                <p:cNvSpPr/>
                <p:nvPr/>
              </p:nvSpPr>
              <p:spPr>
                <a:xfrm rot="20700000">
                  <a:off x="14925240" y="6655680"/>
                  <a:ext cx="253080" cy="91080"/>
                </a:xfrm>
                <a:custGeom>
                  <a:avLst/>
                  <a:gdLst/>
                  <a:ahLst/>
                  <a:cxnLst/>
                  <a:rect l="l" t="t" r="r" b="b"/>
                  <a:pathLst>
                    <a:path w="431" h="156">
                      <a:moveTo>
                        <a:pt x="414" y="156"/>
                      </a:moveTo>
                      <a:cubicBezTo>
                        <a:pt x="29" y="156"/>
                        <a:pt x="29" y="156"/>
                        <a:pt x="29" y="156"/>
                      </a:cubicBezTo>
                      <a:cubicBezTo>
                        <a:pt x="19" y="156"/>
                        <a:pt x="11" y="153"/>
                        <a:pt x="11" y="150"/>
                      </a:cubicBezTo>
                      <a:cubicBezTo>
                        <a:pt x="0" y="6"/>
                        <a:pt x="0" y="6"/>
                        <a:pt x="0" y="6"/>
                      </a:cubicBezTo>
                      <a:cubicBezTo>
                        <a:pt x="0" y="2"/>
                        <a:pt x="7" y="0"/>
                        <a:pt x="16" y="0"/>
                      </a:cubicBezTo>
                      <a:cubicBezTo>
                        <a:pt x="394" y="0"/>
                        <a:pt x="394" y="0"/>
                        <a:pt x="394" y="0"/>
                      </a:cubicBezTo>
                      <a:cubicBezTo>
                        <a:pt x="404" y="0"/>
                        <a:pt x="412" y="2"/>
                        <a:pt x="412" y="6"/>
                      </a:cubicBezTo>
                      <a:cubicBezTo>
                        <a:pt x="430" y="150"/>
                        <a:pt x="430" y="150"/>
                        <a:pt x="430" y="150"/>
                      </a:cubicBezTo>
                      <a:cubicBezTo>
                        <a:pt x="431" y="153"/>
                        <a:pt x="423" y="156"/>
                        <a:pt x="414"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0" name="CustomShape 100"/>
                <p:cNvSpPr/>
                <p:nvPr/>
              </p:nvSpPr>
              <p:spPr>
                <a:xfrm rot="20700000">
                  <a:off x="15203880" y="6580800"/>
                  <a:ext cx="257400" cy="91080"/>
                </a:xfrm>
                <a:custGeom>
                  <a:avLst/>
                  <a:gdLst/>
                  <a:ahLst/>
                  <a:cxnLst/>
                  <a:rect l="l" t="t" r="r" b="b"/>
                  <a:pathLst>
                    <a:path w="439" h="156">
                      <a:moveTo>
                        <a:pt x="423" y="156"/>
                      </a:moveTo>
                      <a:cubicBezTo>
                        <a:pt x="38" y="156"/>
                        <a:pt x="38" y="156"/>
                        <a:pt x="38" y="156"/>
                      </a:cubicBezTo>
                      <a:cubicBezTo>
                        <a:pt x="28" y="156"/>
                        <a:pt x="20" y="153"/>
                        <a:pt x="19" y="150"/>
                      </a:cubicBezTo>
                      <a:cubicBezTo>
                        <a:pt x="0" y="6"/>
                        <a:pt x="0" y="6"/>
                        <a:pt x="0" y="6"/>
                      </a:cubicBezTo>
                      <a:cubicBezTo>
                        <a:pt x="0" y="2"/>
                        <a:pt x="7" y="0"/>
                        <a:pt x="16" y="0"/>
                      </a:cubicBezTo>
                      <a:cubicBezTo>
                        <a:pt x="394" y="0"/>
                        <a:pt x="394" y="0"/>
                        <a:pt x="394" y="0"/>
                      </a:cubicBezTo>
                      <a:cubicBezTo>
                        <a:pt x="404" y="0"/>
                        <a:pt x="412" y="2"/>
                        <a:pt x="413" y="6"/>
                      </a:cubicBezTo>
                      <a:cubicBezTo>
                        <a:pt x="439" y="150"/>
                        <a:pt x="439" y="150"/>
                        <a:pt x="439" y="150"/>
                      </a:cubicBezTo>
                      <a:cubicBezTo>
                        <a:pt x="439" y="153"/>
                        <a:pt x="432" y="156"/>
                        <a:pt x="423"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1" name="CustomShape 101"/>
                <p:cNvSpPr/>
                <p:nvPr/>
              </p:nvSpPr>
              <p:spPr>
                <a:xfrm rot="20700000">
                  <a:off x="15478560" y="6506640"/>
                  <a:ext cx="262440" cy="91080"/>
                </a:xfrm>
                <a:custGeom>
                  <a:avLst/>
                  <a:gdLst/>
                  <a:ahLst/>
                  <a:cxnLst/>
                  <a:rect l="l" t="t" r="r" b="b"/>
                  <a:pathLst>
                    <a:path w="448" h="156">
                      <a:moveTo>
                        <a:pt x="431" y="156"/>
                      </a:moveTo>
                      <a:cubicBezTo>
                        <a:pt x="46" y="156"/>
                        <a:pt x="46" y="156"/>
                        <a:pt x="46" y="156"/>
                      </a:cubicBezTo>
                      <a:cubicBezTo>
                        <a:pt x="37" y="156"/>
                        <a:pt x="28" y="153"/>
                        <a:pt x="28" y="150"/>
                      </a:cubicBezTo>
                      <a:cubicBezTo>
                        <a:pt x="0" y="6"/>
                        <a:pt x="0" y="6"/>
                        <a:pt x="0" y="6"/>
                      </a:cubicBezTo>
                      <a:cubicBezTo>
                        <a:pt x="0" y="2"/>
                        <a:pt x="7" y="0"/>
                        <a:pt x="16" y="0"/>
                      </a:cubicBezTo>
                      <a:cubicBezTo>
                        <a:pt x="394" y="0"/>
                        <a:pt x="394" y="0"/>
                        <a:pt x="394" y="0"/>
                      </a:cubicBezTo>
                      <a:cubicBezTo>
                        <a:pt x="404" y="0"/>
                        <a:pt x="412" y="2"/>
                        <a:pt x="413" y="6"/>
                      </a:cubicBezTo>
                      <a:cubicBezTo>
                        <a:pt x="447" y="150"/>
                        <a:pt x="447" y="150"/>
                        <a:pt x="447" y="150"/>
                      </a:cubicBezTo>
                      <a:cubicBezTo>
                        <a:pt x="448" y="153"/>
                        <a:pt x="441" y="156"/>
                        <a:pt x="431"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2" name="CustomShape 102"/>
                <p:cNvSpPr/>
                <p:nvPr/>
              </p:nvSpPr>
              <p:spPr>
                <a:xfrm rot="20700000">
                  <a:off x="15763680" y="6429240"/>
                  <a:ext cx="268560" cy="91080"/>
                </a:xfrm>
                <a:custGeom>
                  <a:avLst/>
                  <a:gdLst/>
                  <a:ahLst/>
                  <a:cxnLst/>
                  <a:rect l="l" t="t" r="r" b="b"/>
                  <a:pathLst>
                    <a:path w="457" h="156">
                      <a:moveTo>
                        <a:pt x="441" y="156"/>
                      </a:moveTo>
                      <a:cubicBezTo>
                        <a:pt x="56" y="156"/>
                        <a:pt x="56" y="156"/>
                        <a:pt x="56" y="156"/>
                      </a:cubicBezTo>
                      <a:cubicBezTo>
                        <a:pt x="46" y="156"/>
                        <a:pt x="38" y="153"/>
                        <a:pt x="37" y="150"/>
                      </a:cubicBezTo>
                      <a:cubicBezTo>
                        <a:pt x="1" y="6"/>
                        <a:pt x="1" y="6"/>
                        <a:pt x="1" y="6"/>
                      </a:cubicBezTo>
                      <a:cubicBezTo>
                        <a:pt x="0" y="2"/>
                        <a:pt x="7" y="0"/>
                        <a:pt x="16" y="0"/>
                      </a:cubicBezTo>
                      <a:cubicBezTo>
                        <a:pt x="394" y="0"/>
                        <a:pt x="394" y="0"/>
                        <a:pt x="394" y="0"/>
                      </a:cubicBezTo>
                      <a:cubicBezTo>
                        <a:pt x="404" y="0"/>
                        <a:pt x="412" y="2"/>
                        <a:pt x="413" y="6"/>
                      </a:cubicBezTo>
                      <a:cubicBezTo>
                        <a:pt x="456" y="150"/>
                        <a:pt x="456" y="150"/>
                        <a:pt x="456" y="150"/>
                      </a:cubicBezTo>
                      <a:cubicBezTo>
                        <a:pt x="457" y="153"/>
                        <a:pt x="450" y="156"/>
                        <a:pt x="441"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3" name="CustomShape 103"/>
                <p:cNvSpPr/>
                <p:nvPr/>
              </p:nvSpPr>
              <p:spPr>
                <a:xfrm rot="20700000">
                  <a:off x="16036920" y="6355440"/>
                  <a:ext cx="272880" cy="91080"/>
                </a:xfrm>
                <a:custGeom>
                  <a:avLst/>
                  <a:gdLst/>
                  <a:ahLst/>
                  <a:cxnLst/>
                  <a:rect l="l" t="t" r="r" b="b"/>
                  <a:pathLst>
                    <a:path w="465" h="156">
                      <a:moveTo>
                        <a:pt x="449" y="156"/>
                      </a:moveTo>
                      <a:cubicBezTo>
                        <a:pt x="64" y="156"/>
                        <a:pt x="64" y="156"/>
                        <a:pt x="64" y="156"/>
                      </a:cubicBezTo>
                      <a:cubicBezTo>
                        <a:pt x="55" y="156"/>
                        <a:pt x="46" y="153"/>
                        <a:pt x="45" y="150"/>
                      </a:cubicBezTo>
                      <a:cubicBezTo>
                        <a:pt x="1" y="6"/>
                        <a:pt x="1" y="6"/>
                        <a:pt x="1" y="6"/>
                      </a:cubicBezTo>
                      <a:cubicBezTo>
                        <a:pt x="0" y="2"/>
                        <a:pt x="7" y="0"/>
                        <a:pt x="16" y="0"/>
                      </a:cubicBezTo>
                      <a:cubicBezTo>
                        <a:pt x="394" y="0"/>
                        <a:pt x="394" y="0"/>
                        <a:pt x="394" y="0"/>
                      </a:cubicBezTo>
                      <a:cubicBezTo>
                        <a:pt x="404" y="0"/>
                        <a:pt x="412" y="2"/>
                        <a:pt x="414" y="6"/>
                      </a:cubicBezTo>
                      <a:cubicBezTo>
                        <a:pt x="464" y="150"/>
                        <a:pt x="464" y="150"/>
                        <a:pt x="464" y="150"/>
                      </a:cubicBezTo>
                      <a:cubicBezTo>
                        <a:pt x="465" y="153"/>
                        <a:pt x="459" y="156"/>
                        <a:pt x="449"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4" name="CustomShape 104"/>
                <p:cNvSpPr/>
                <p:nvPr/>
              </p:nvSpPr>
              <p:spPr>
                <a:xfrm rot="20700000">
                  <a:off x="16317360" y="6279480"/>
                  <a:ext cx="278640" cy="91080"/>
                </a:xfrm>
                <a:custGeom>
                  <a:avLst/>
                  <a:gdLst/>
                  <a:ahLst/>
                  <a:cxnLst/>
                  <a:rect l="l" t="t" r="r" b="b"/>
                  <a:pathLst>
                    <a:path w="474" h="156">
                      <a:moveTo>
                        <a:pt x="458" y="156"/>
                      </a:moveTo>
                      <a:cubicBezTo>
                        <a:pt x="73" y="156"/>
                        <a:pt x="73" y="156"/>
                        <a:pt x="73" y="156"/>
                      </a:cubicBezTo>
                      <a:cubicBezTo>
                        <a:pt x="64" y="156"/>
                        <a:pt x="55" y="153"/>
                        <a:pt x="53" y="150"/>
                      </a:cubicBezTo>
                      <a:cubicBezTo>
                        <a:pt x="2" y="6"/>
                        <a:pt x="2" y="6"/>
                        <a:pt x="2" y="6"/>
                      </a:cubicBezTo>
                      <a:cubicBezTo>
                        <a:pt x="0" y="2"/>
                        <a:pt x="7" y="0"/>
                        <a:pt x="16" y="0"/>
                      </a:cubicBezTo>
                      <a:cubicBezTo>
                        <a:pt x="394" y="0"/>
                        <a:pt x="394" y="0"/>
                        <a:pt x="394" y="0"/>
                      </a:cubicBezTo>
                      <a:cubicBezTo>
                        <a:pt x="404" y="0"/>
                        <a:pt x="413" y="2"/>
                        <a:pt x="414" y="6"/>
                      </a:cubicBezTo>
                      <a:cubicBezTo>
                        <a:pt x="473" y="150"/>
                        <a:pt x="473" y="150"/>
                        <a:pt x="473" y="150"/>
                      </a:cubicBezTo>
                      <a:cubicBezTo>
                        <a:pt x="474" y="153"/>
                        <a:pt x="468" y="156"/>
                        <a:pt x="458"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5" name="CustomShape 105"/>
                <p:cNvSpPr/>
                <p:nvPr/>
              </p:nvSpPr>
              <p:spPr>
                <a:xfrm rot="20700000">
                  <a:off x="12812040" y="7113240"/>
                  <a:ext cx="267480" cy="88560"/>
                </a:xfrm>
                <a:custGeom>
                  <a:avLst/>
                  <a:gdLst/>
                  <a:ahLst/>
                  <a:cxnLst/>
                  <a:rect l="l" t="t" r="r" b="b"/>
                  <a:pathLst>
                    <a:path w="455" h="150">
                      <a:moveTo>
                        <a:pt x="393" y="150"/>
                      </a:moveTo>
                      <a:cubicBezTo>
                        <a:pt x="16" y="150"/>
                        <a:pt x="16" y="150"/>
                        <a:pt x="16" y="150"/>
                      </a:cubicBezTo>
                      <a:cubicBezTo>
                        <a:pt x="7" y="150"/>
                        <a:pt x="0" y="148"/>
                        <a:pt x="1" y="144"/>
                      </a:cubicBezTo>
                      <a:cubicBezTo>
                        <a:pt x="49" y="6"/>
                        <a:pt x="49" y="6"/>
                        <a:pt x="49" y="6"/>
                      </a:cubicBezTo>
                      <a:cubicBezTo>
                        <a:pt x="51" y="3"/>
                        <a:pt x="59" y="0"/>
                        <a:pt x="68" y="0"/>
                      </a:cubicBezTo>
                      <a:cubicBezTo>
                        <a:pt x="439" y="0"/>
                        <a:pt x="439" y="0"/>
                        <a:pt x="439" y="0"/>
                      </a:cubicBezTo>
                      <a:cubicBezTo>
                        <a:pt x="448" y="0"/>
                        <a:pt x="455" y="3"/>
                        <a:pt x="454" y="6"/>
                      </a:cubicBezTo>
                      <a:cubicBezTo>
                        <a:pt x="412" y="144"/>
                        <a:pt x="412" y="144"/>
                        <a:pt x="412" y="144"/>
                      </a:cubicBezTo>
                      <a:cubicBezTo>
                        <a:pt x="411" y="148"/>
                        <a:pt x="403" y="150"/>
                        <a:pt x="393"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6" name="CustomShape 106"/>
                <p:cNvSpPr/>
                <p:nvPr/>
              </p:nvSpPr>
              <p:spPr>
                <a:xfrm rot="20700000">
                  <a:off x="13087080" y="7040160"/>
                  <a:ext cx="261720" cy="88560"/>
                </a:xfrm>
                <a:custGeom>
                  <a:avLst/>
                  <a:gdLst/>
                  <a:ahLst/>
                  <a:cxnLst/>
                  <a:rect l="l" t="t" r="r" b="b"/>
                  <a:pathLst>
                    <a:path w="446" h="150">
                      <a:moveTo>
                        <a:pt x="393" y="150"/>
                      </a:moveTo>
                      <a:cubicBezTo>
                        <a:pt x="16" y="150"/>
                        <a:pt x="16" y="150"/>
                        <a:pt x="16" y="150"/>
                      </a:cubicBezTo>
                      <a:cubicBezTo>
                        <a:pt x="6" y="150"/>
                        <a:pt x="0" y="148"/>
                        <a:pt x="1" y="144"/>
                      </a:cubicBezTo>
                      <a:cubicBezTo>
                        <a:pt x="41" y="6"/>
                        <a:pt x="41" y="6"/>
                        <a:pt x="41" y="6"/>
                      </a:cubicBezTo>
                      <a:cubicBezTo>
                        <a:pt x="42" y="3"/>
                        <a:pt x="50" y="0"/>
                        <a:pt x="59" y="0"/>
                      </a:cubicBezTo>
                      <a:cubicBezTo>
                        <a:pt x="430" y="0"/>
                        <a:pt x="430" y="0"/>
                        <a:pt x="430" y="0"/>
                      </a:cubicBezTo>
                      <a:cubicBezTo>
                        <a:pt x="439" y="0"/>
                        <a:pt x="446" y="3"/>
                        <a:pt x="445" y="6"/>
                      </a:cubicBezTo>
                      <a:cubicBezTo>
                        <a:pt x="411" y="144"/>
                        <a:pt x="411" y="144"/>
                        <a:pt x="411" y="144"/>
                      </a:cubicBezTo>
                      <a:cubicBezTo>
                        <a:pt x="411" y="148"/>
                        <a:pt x="402" y="150"/>
                        <a:pt x="393"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7" name="CustomShape 107"/>
                <p:cNvSpPr/>
                <p:nvPr/>
              </p:nvSpPr>
              <p:spPr>
                <a:xfrm rot="20700000">
                  <a:off x="13368240" y="6965640"/>
                  <a:ext cx="256680" cy="88560"/>
                </a:xfrm>
                <a:custGeom>
                  <a:avLst/>
                  <a:gdLst/>
                  <a:ahLst/>
                  <a:cxnLst/>
                  <a:rect l="l" t="t" r="r" b="b"/>
                  <a:pathLst>
                    <a:path w="438" h="150">
                      <a:moveTo>
                        <a:pt x="394" y="150"/>
                      </a:moveTo>
                      <a:cubicBezTo>
                        <a:pt x="16" y="150"/>
                        <a:pt x="16" y="150"/>
                        <a:pt x="16" y="150"/>
                      </a:cubicBezTo>
                      <a:cubicBezTo>
                        <a:pt x="7" y="150"/>
                        <a:pt x="0" y="148"/>
                        <a:pt x="1" y="144"/>
                      </a:cubicBezTo>
                      <a:cubicBezTo>
                        <a:pt x="33" y="6"/>
                        <a:pt x="33" y="6"/>
                        <a:pt x="33" y="6"/>
                      </a:cubicBezTo>
                      <a:cubicBezTo>
                        <a:pt x="34" y="3"/>
                        <a:pt x="42" y="0"/>
                        <a:pt x="51" y="0"/>
                      </a:cubicBezTo>
                      <a:cubicBezTo>
                        <a:pt x="422" y="0"/>
                        <a:pt x="422" y="0"/>
                        <a:pt x="422" y="0"/>
                      </a:cubicBezTo>
                      <a:cubicBezTo>
                        <a:pt x="431" y="0"/>
                        <a:pt x="438" y="3"/>
                        <a:pt x="437" y="6"/>
                      </a:cubicBezTo>
                      <a:cubicBezTo>
                        <a:pt x="412" y="144"/>
                        <a:pt x="412" y="144"/>
                        <a:pt x="412" y="144"/>
                      </a:cubicBezTo>
                      <a:cubicBezTo>
                        <a:pt x="411" y="148"/>
                        <a:pt x="403" y="150"/>
                        <a:pt x="394"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8" name="CustomShape 108"/>
                <p:cNvSpPr/>
                <p:nvPr/>
              </p:nvSpPr>
              <p:spPr>
                <a:xfrm rot="20700000">
                  <a:off x="13641840" y="6892560"/>
                  <a:ext cx="253080" cy="88560"/>
                </a:xfrm>
                <a:custGeom>
                  <a:avLst/>
                  <a:gdLst/>
                  <a:ahLst/>
                  <a:cxnLst/>
                  <a:rect l="l" t="t" r="r" b="b"/>
                  <a:pathLst>
                    <a:path w="430" h="150">
                      <a:moveTo>
                        <a:pt x="394" y="150"/>
                      </a:moveTo>
                      <a:cubicBezTo>
                        <a:pt x="17" y="150"/>
                        <a:pt x="17" y="150"/>
                        <a:pt x="17" y="150"/>
                      </a:cubicBezTo>
                      <a:cubicBezTo>
                        <a:pt x="7" y="150"/>
                        <a:pt x="0" y="148"/>
                        <a:pt x="1" y="144"/>
                      </a:cubicBezTo>
                      <a:cubicBezTo>
                        <a:pt x="25" y="6"/>
                        <a:pt x="25" y="6"/>
                        <a:pt x="25" y="6"/>
                      </a:cubicBezTo>
                      <a:cubicBezTo>
                        <a:pt x="26" y="3"/>
                        <a:pt x="34" y="0"/>
                        <a:pt x="43" y="0"/>
                      </a:cubicBezTo>
                      <a:cubicBezTo>
                        <a:pt x="414" y="0"/>
                        <a:pt x="414" y="0"/>
                        <a:pt x="414" y="0"/>
                      </a:cubicBezTo>
                      <a:cubicBezTo>
                        <a:pt x="423" y="0"/>
                        <a:pt x="430" y="3"/>
                        <a:pt x="430" y="6"/>
                      </a:cubicBezTo>
                      <a:cubicBezTo>
                        <a:pt x="412" y="144"/>
                        <a:pt x="412" y="144"/>
                        <a:pt x="412" y="144"/>
                      </a:cubicBezTo>
                      <a:cubicBezTo>
                        <a:pt x="411" y="148"/>
                        <a:pt x="403" y="150"/>
                        <a:pt x="394"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69" name="CustomShape 109"/>
                <p:cNvSpPr/>
                <p:nvPr/>
              </p:nvSpPr>
              <p:spPr>
                <a:xfrm rot="20700000">
                  <a:off x="13925880" y="6817680"/>
                  <a:ext cx="246960" cy="88560"/>
                </a:xfrm>
                <a:custGeom>
                  <a:avLst/>
                  <a:gdLst/>
                  <a:ahLst/>
                  <a:cxnLst/>
                  <a:rect l="l" t="t" r="r" b="b"/>
                  <a:pathLst>
                    <a:path w="421" h="150">
                      <a:moveTo>
                        <a:pt x="393" y="150"/>
                      </a:moveTo>
                      <a:cubicBezTo>
                        <a:pt x="16" y="150"/>
                        <a:pt x="16" y="150"/>
                        <a:pt x="16" y="150"/>
                      </a:cubicBezTo>
                      <a:cubicBezTo>
                        <a:pt x="7" y="150"/>
                        <a:pt x="0" y="148"/>
                        <a:pt x="0" y="144"/>
                      </a:cubicBezTo>
                      <a:cubicBezTo>
                        <a:pt x="17" y="6"/>
                        <a:pt x="17" y="6"/>
                        <a:pt x="17" y="6"/>
                      </a:cubicBezTo>
                      <a:cubicBezTo>
                        <a:pt x="17" y="3"/>
                        <a:pt x="25" y="0"/>
                        <a:pt x="34" y="0"/>
                      </a:cubicBezTo>
                      <a:cubicBezTo>
                        <a:pt x="405" y="0"/>
                        <a:pt x="405" y="0"/>
                        <a:pt x="405" y="0"/>
                      </a:cubicBezTo>
                      <a:cubicBezTo>
                        <a:pt x="414" y="0"/>
                        <a:pt x="421" y="3"/>
                        <a:pt x="421" y="6"/>
                      </a:cubicBezTo>
                      <a:cubicBezTo>
                        <a:pt x="411" y="144"/>
                        <a:pt x="411" y="144"/>
                        <a:pt x="411" y="144"/>
                      </a:cubicBezTo>
                      <a:cubicBezTo>
                        <a:pt x="410" y="148"/>
                        <a:pt x="403" y="150"/>
                        <a:pt x="393"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0" name="CustomShape 110"/>
                <p:cNvSpPr/>
                <p:nvPr/>
              </p:nvSpPr>
              <p:spPr>
                <a:xfrm rot="20700000">
                  <a:off x="14196960" y="6745680"/>
                  <a:ext cx="243000" cy="88560"/>
                </a:xfrm>
                <a:custGeom>
                  <a:avLst/>
                  <a:gdLst/>
                  <a:ahLst/>
                  <a:cxnLst/>
                  <a:rect l="l" t="t" r="r" b="b"/>
                  <a:pathLst>
                    <a:path w="414" h="150">
                      <a:moveTo>
                        <a:pt x="394" y="150"/>
                      </a:moveTo>
                      <a:cubicBezTo>
                        <a:pt x="17" y="150"/>
                        <a:pt x="17" y="150"/>
                        <a:pt x="17" y="150"/>
                      </a:cubicBezTo>
                      <a:cubicBezTo>
                        <a:pt x="8" y="150"/>
                        <a:pt x="0" y="148"/>
                        <a:pt x="1" y="144"/>
                      </a:cubicBezTo>
                      <a:cubicBezTo>
                        <a:pt x="10" y="6"/>
                        <a:pt x="10" y="6"/>
                        <a:pt x="10" y="6"/>
                      </a:cubicBezTo>
                      <a:cubicBezTo>
                        <a:pt x="10" y="3"/>
                        <a:pt x="18" y="0"/>
                        <a:pt x="27" y="0"/>
                      </a:cubicBezTo>
                      <a:cubicBezTo>
                        <a:pt x="397" y="0"/>
                        <a:pt x="397" y="0"/>
                        <a:pt x="397" y="0"/>
                      </a:cubicBezTo>
                      <a:cubicBezTo>
                        <a:pt x="406" y="0"/>
                        <a:pt x="414" y="3"/>
                        <a:pt x="414" y="6"/>
                      </a:cubicBezTo>
                      <a:cubicBezTo>
                        <a:pt x="411" y="144"/>
                        <a:pt x="411" y="144"/>
                        <a:pt x="411" y="144"/>
                      </a:cubicBezTo>
                      <a:cubicBezTo>
                        <a:pt x="411" y="148"/>
                        <a:pt x="404" y="150"/>
                        <a:pt x="394"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1" name="CustomShape 111"/>
                <p:cNvSpPr/>
                <p:nvPr/>
              </p:nvSpPr>
              <p:spPr>
                <a:xfrm rot="20700000">
                  <a:off x="14479920" y="6670080"/>
                  <a:ext cx="241200" cy="88560"/>
                </a:xfrm>
                <a:custGeom>
                  <a:avLst/>
                  <a:gdLst/>
                  <a:ahLst/>
                  <a:cxnLst/>
                  <a:rect l="l" t="t" r="r" b="b"/>
                  <a:pathLst>
                    <a:path w="411" h="150">
                      <a:moveTo>
                        <a:pt x="394" y="150"/>
                      </a:moveTo>
                      <a:cubicBezTo>
                        <a:pt x="17" y="150"/>
                        <a:pt x="17" y="150"/>
                        <a:pt x="17" y="150"/>
                      </a:cubicBezTo>
                      <a:cubicBezTo>
                        <a:pt x="8" y="150"/>
                        <a:pt x="0" y="148"/>
                        <a:pt x="0" y="144"/>
                      </a:cubicBezTo>
                      <a:cubicBezTo>
                        <a:pt x="1" y="6"/>
                        <a:pt x="1" y="6"/>
                        <a:pt x="1" y="6"/>
                      </a:cubicBezTo>
                      <a:cubicBezTo>
                        <a:pt x="1" y="3"/>
                        <a:pt x="9" y="0"/>
                        <a:pt x="18" y="0"/>
                      </a:cubicBezTo>
                      <a:cubicBezTo>
                        <a:pt x="388" y="0"/>
                        <a:pt x="388" y="0"/>
                        <a:pt x="388" y="0"/>
                      </a:cubicBezTo>
                      <a:cubicBezTo>
                        <a:pt x="397" y="0"/>
                        <a:pt x="405" y="3"/>
                        <a:pt x="405" y="6"/>
                      </a:cubicBezTo>
                      <a:cubicBezTo>
                        <a:pt x="411" y="144"/>
                        <a:pt x="411" y="144"/>
                        <a:pt x="411" y="144"/>
                      </a:cubicBezTo>
                      <a:cubicBezTo>
                        <a:pt x="411" y="148"/>
                        <a:pt x="403" y="150"/>
                        <a:pt x="394"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2" name="CustomShape 112"/>
                <p:cNvSpPr/>
                <p:nvPr/>
              </p:nvSpPr>
              <p:spPr>
                <a:xfrm rot="20700000">
                  <a:off x="14750280" y="6597000"/>
                  <a:ext cx="245520" cy="88560"/>
                </a:xfrm>
                <a:custGeom>
                  <a:avLst/>
                  <a:gdLst/>
                  <a:ahLst/>
                  <a:cxnLst/>
                  <a:rect l="l" t="t" r="r" b="b"/>
                  <a:pathLst>
                    <a:path w="418" h="150">
                      <a:moveTo>
                        <a:pt x="402" y="150"/>
                      </a:moveTo>
                      <a:cubicBezTo>
                        <a:pt x="25" y="150"/>
                        <a:pt x="25" y="150"/>
                        <a:pt x="25" y="150"/>
                      </a:cubicBezTo>
                      <a:cubicBezTo>
                        <a:pt x="15" y="150"/>
                        <a:pt x="7" y="148"/>
                        <a:pt x="7" y="144"/>
                      </a:cubicBezTo>
                      <a:cubicBezTo>
                        <a:pt x="1" y="6"/>
                        <a:pt x="1" y="6"/>
                        <a:pt x="1" y="6"/>
                      </a:cubicBezTo>
                      <a:cubicBezTo>
                        <a:pt x="0" y="3"/>
                        <a:pt x="8" y="0"/>
                        <a:pt x="17" y="0"/>
                      </a:cubicBezTo>
                      <a:cubicBezTo>
                        <a:pt x="387" y="0"/>
                        <a:pt x="387" y="0"/>
                        <a:pt x="387" y="0"/>
                      </a:cubicBezTo>
                      <a:cubicBezTo>
                        <a:pt x="397" y="0"/>
                        <a:pt x="404" y="3"/>
                        <a:pt x="405" y="6"/>
                      </a:cubicBezTo>
                      <a:cubicBezTo>
                        <a:pt x="418" y="144"/>
                        <a:pt x="418" y="144"/>
                        <a:pt x="418" y="144"/>
                      </a:cubicBezTo>
                      <a:cubicBezTo>
                        <a:pt x="418" y="148"/>
                        <a:pt x="411" y="150"/>
                        <a:pt x="402"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3" name="CustomShape 113"/>
                <p:cNvSpPr/>
                <p:nvPr/>
              </p:nvSpPr>
              <p:spPr>
                <a:xfrm rot="20700000">
                  <a:off x="15028200" y="6521760"/>
                  <a:ext cx="249840" cy="88560"/>
                </a:xfrm>
                <a:custGeom>
                  <a:avLst/>
                  <a:gdLst/>
                  <a:ahLst/>
                  <a:cxnLst/>
                  <a:rect l="l" t="t" r="r" b="b"/>
                  <a:pathLst>
                    <a:path w="426" h="150">
                      <a:moveTo>
                        <a:pt x="409" y="150"/>
                      </a:moveTo>
                      <a:cubicBezTo>
                        <a:pt x="32" y="150"/>
                        <a:pt x="32" y="150"/>
                        <a:pt x="32" y="150"/>
                      </a:cubicBezTo>
                      <a:cubicBezTo>
                        <a:pt x="23" y="150"/>
                        <a:pt x="15" y="148"/>
                        <a:pt x="15" y="144"/>
                      </a:cubicBezTo>
                      <a:cubicBezTo>
                        <a:pt x="0" y="6"/>
                        <a:pt x="0" y="6"/>
                        <a:pt x="0" y="6"/>
                      </a:cubicBezTo>
                      <a:cubicBezTo>
                        <a:pt x="0" y="3"/>
                        <a:pt x="7" y="0"/>
                        <a:pt x="16" y="0"/>
                      </a:cubicBezTo>
                      <a:cubicBezTo>
                        <a:pt x="386" y="0"/>
                        <a:pt x="386" y="0"/>
                        <a:pt x="386" y="0"/>
                      </a:cubicBezTo>
                      <a:cubicBezTo>
                        <a:pt x="396" y="0"/>
                        <a:pt x="404" y="3"/>
                        <a:pt x="404" y="6"/>
                      </a:cubicBezTo>
                      <a:cubicBezTo>
                        <a:pt x="425" y="144"/>
                        <a:pt x="425" y="144"/>
                        <a:pt x="425" y="144"/>
                      </a:cubicBezTo>
                      <a:cubicBezTo>
                        <a:pt x="426" y="148"/>
                        <a:pt x="419" y="150"/>
                        <a:pt x="409"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4" name="CustomShape 114"/>
                <p:cNvSpPr/>
                <p:nvPr/>
              </p:nvSpPr>
              <p:spPr>
                <a:xfrm rot="20700000">
                  <a:off x="15303960" y="6447600"/>
                  <a:ext cx="254880" cy="88560"/>
                </a:xfrm>
                <a:custGeom>
                  <a:avLst/>
                  <a:gdLst/>
                  <a:ahLst/>
                  <a:cxnLst/>
                  <a:rect l="l" t="t" r="r" b="b"/>
                  <a:pathLst>
                    <a:path w="434" h="150">
                      <a:moveTo>
                        <a:pt x="418" y="150"/>
                      </a:moveTo>
                      <a:cubicBezTo>
                        <a:pt x="41" y="150"/>
                        <a:pt x="41" y="150"/>
                        <a:pt x="41" y="150"/>
                      </a:cubicBezTo>
                      <a:cubicBezTo>
                        <a:pt x="32" y="150"/>
                        <a:pt x="23" y="148"/>
                        <a:pt x="23" y="144"/>
                      </a:cubicBezTo>
                      <a:cubicBezTo>
                        <a:pt x="0" y="6"/>
                        <a:pt x="0" y="6"/>
                        <a:pt x="0" y="6"/>
                      </a:cubicBezTo>
                      <a:cubicBezTo>
                        <a:pt x="0" y="3"/>
                        <a:pt x="7" y="0"/>
                        <a:pt x="16" y="0"/>
                      </a:cubicBezTo>
                      <a:cubicBezTo>
                        <a:pt x="386" y="0"/>
                        <a:pt x="386" y="0"/>
                        <a:pt x="386" y="0"/>
                      </a:cubicBezTo>
                      <a:cubicBezTo>
                        <a:pt x="396" y="0"/>
                        <a:pt x="404" y="3"/>
                        <a:pt x="404" y="6"/>
                      </a:cubicBezTo>
                      <a:cubicBezTo>
                        <a:pt x="434" y="144"/>
                        <a:pt x="434" y="144"/>
                        <a:pt x="434" y="144"/>
                      </a:cubicBezTo>
                      <a:cubicBezTo>
                        <a:pt x="434" y="148"/>
                        <a:pt x="427" y="150"/>
                        <a:pt x="418"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5" name="CustomShape 115"/>
                <p:cNvSpPr/>
                <p:nvPr/>
              </p:nvSpPr>
              <p:spPr>
                <a:xfrm rot="20700000">
                  <a:off x="15577560" y="6373440"/>
                  <a:ext cx="259920" cy="88560"/>
                </a:xfrm>
                <a:custGeom>
                  <a:avLst/>
                  <a:gdLst/>
                  <a:ahLst/>
                  <a:cxnLst/>
                  <a:rect l="l" t="t" r="r" b="b"/>
                  <a:pathLst>
                    <a:path w="443" h="150">
                      <a:moveTo>
                        <a:pt x="427" y="150"/>
                      </a:moveTo>
                      <a:cubicBezTo>
                        <a:pt x="50" y="150"/>
                        <a:pt x="50" y="150"/>
                        <a:pt x="50" y="150"/>
                      </a:cubicBezTo>
                      <a:cubicBezTo>
                        <a:pt x="40" y="150"/>
                        <a:pt x="32" y="148"/>
                        <a:pt x="31" y="144"/>
                      </a:cubicBezTo>
                      <a:cubicBezTo>
                        <a:pt x="1" y="6"/>
                        <a:pt x="1" y="6"/>
                        <a:pt x="1" y="6"/>
                      </a:cubicBezTo>
                      <a:cubicBezTo>
                        <a:pt x="0" y="3"/>
                        <a:pt x="7" y="0"/>
                        <a:pt x="16" y="0"/>
                      </a:cubicBezTo>
                      <a:cubicBezTo>
                        <a:pt x="387" y="0"/>
                        <a:pt x="387" y="0"/>
                        <a:pt x="387" y="0"/>
                      </a:cubicBezTo>
                      <a:cubicBezTo>
                        <a:pt x="396" y="0"/>
                        <a:pt x="404" y="3"/>
                        <a:pt x="405" y="6"/>
                      </a:cubicBezTo>
                      <a:cubicBezTo>
                        <a:pt x="442" y="144"/>
                        <a:pt x="442" y="144"/>
                        <a:pt x="442" y="144"/>
                      </a:cubicBezTo>
                      <a:cubicBezTo>
                        <a:pt x="443" y="148"/>
                        <a:pt x="436" y="150"/>
                        <a:pt x="427"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6" name="CustomShape 116"/>
                <p:cNvSpPr/>
                <p:nvPr/>
              </p:nvSpPr>
              <p:spPr>
                <a:xfrm rot="20700000">
                  <a:off x="15840360" y="6302160"/>
                  <a:ext cx="264960" cy="88560"/>
                </a:xfrm>
                <a:custGeom>
                  <a:avLst/>
                  <a:gdLst/>
                  <a:ahLst/>
                  <a:cxnLst/>
                  <a:rect l="l" t="t" r="r" b="b"/>
                  <a:pathLst>
                    <a:path w="451" h="150">
                      <a:moveTo>
                        <a:pt x="435" y="150"/>
                      </a:moveTo>
                      <a:cubicBezTo>
                        <a:pt x="58" y="150"/>
                        <a:pt x="58" y="150"/>
                        <a:pt x="58" y="150"/>
                      </a:cubicBezTo>
                      <a:cubicBezTo>
                        <a:pt x="49" y="150"/>
                        <a:pt x="40" y="148"/>
                        <a:pt x="39" y="144"/>
                      </a:cubicBezTo>
                      <a:cubicBezTo>
                        <a:pt x="1" y="6"/>
                        <a:pt x="1" y="6"/>
                        <a:pt x="1" y="6"/>
                      </a:cubicBezTo>
                      <a:cubicBezTo>
                        <a:pt x="0" y="3"/>
                        <a:pt x="7" y="0"/>
                        <a:pt x="16" y="0"/>
                      </a:cubicBezTo>
                      <a:cubicBezTo>
                        <a:pt x="387" y="0"/>
                        <a:pt x="387" y="0"/>
                        <a:pt x="387" y="0"/>
                      </a:cubicBezTo>
                      <a:cubicBezTo>
                        <a:pt x="396" y="0"/>
                        <a:pt x="404" y="3"/>
                        <a:pt x="406" y="6"/>
                      </a:cubicBezTo>
                      <a:cubicBezTo>
                        <a:pt x="450" y="144"/>
                        <a:pt x="450" y="144"/>
                        <a:pt x="450" y="144"/>
                      </a:cubicBezTo>
                      <a:cubicBezTo>
                        <a:pt x="451" y="148"/>
                        <a:pt x="444" y="150"/>
                        <a:pt x="435"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7" name="CustomShape 117"/>
                <p:cNvSpPr/>
                <p:nvPr/>
              </p:nvSpPr>
              <p:spPr>
                <a:xfrm rot="20700000">
                  <a:off x="16112520" y="6209640"/>
                  <a:ext cx="412560" cy="88560"/>
                </a:xfrm>
                <a:custGeom>
                  <a:avLst/>
                  <a:gdLst/>
                  <a:ahLst/>
                  <a:cxnLst/>
                  <a:rect l="l" t="t" r="r" b="b"/>
                  <a:pathLst>
                    <a:path w="703" h="150">
                      <a:moveTo>
                        <a:pt x="659" y="150"/>
                      </a:moveTo>
                      <a:cubicBezTo>
                        <a:pt x="95" y="150"/>
                        <a:pt x="95" y="150"/>
                        <a:pt x="95" y="150"/>
                      </a:cubicBezTo>
                      <a:cubicBezTo>
                        <a:pt x="69" y="150"/>
                        <a:pt x="45" y="142"/>
                        <a:pt x="42" y="133"/>
                      </a:cubicBezTo>
                      <a:cubicBezTo>
                        <a:pt x="3" y="17"/>
                        <a:pt x="3" y="17"/>
                        <a:pt x="3" y="17"/>
                      </a:cubicBezTo>
                      <a:cubicBezTo>
                        <a:pt x="0" y="8"/>
                        <a:pt x="19" y="0"/>
                        <a:pt x="44" y="0"/>
                      </a:cubicBezTo>
                      <a:cubicBezTo>
                        <a:pt x="598" y="0"/>
                        <a:pt x="598" y="0"/>
                        <a:pt x="598" y="0"/>
                      </a:cubicBezTo>
                      <a:cubicBezTo>
                        <a:pt x="624" y="0"/>
                        <a:pt x="648" y="8"/>
                        <a:pt x="652" y="17"/>
                      </a:cubicBezTo>
                      <a:cubicBezTo>
                        <a:pt x="699" y="133"/>
                        <a:pt x="699" y="133"/>
                        <a:pt x="699" y="133"/>
                      </a:cubicBezTo>
                      <a:cubicBezTo>
                        <a:pt x="703" y="142"/>
                        <a:pt x="685" y="150"/>
                        <a:pt x="659" y="150"/>
                      </a:cubicBezTo>
                      <a:close/>
                    </a:path>
                  </a:pathLst>
                </a:custGeom>
                <a:solidFill>
                  <a:srgbClr val="415F79"/>
                </a:solidFill>
                <a:ln w="9360">
                  <a:noFill/>
                </a:ln>
              </p:spPr>
              <p:style>
                <a:lnRef idx="0">
                  <a:scrgbClr r="0" g="0" b="0"/>
                </a:lnRef>
                <a:fillRef idx="0">
                  <a:scrgbClr r="0" g="0" b="0"/>
                </a:fillRef>
                <a:effectRef idx="0">
                  <a:scrgbClr r="0" g="0" b="0"/>
                </a:effectRef>
                <a:fontRef idx="minor"/>
              </p:style>
            </p:sp>
            <p:sp>
              <p:nvSpPr>
                <p:cNvPr id="278" name="CustomShape 118"/>
                <p:cNvSpPr/>
                <p:nvPr/>
              </p:nvSpPr>
              <p:spPr>
                <a:xfrm rot="20700000">
                  <a:off x="12512880" y="7279920"/>
                  <a:ext cx="421200" cy="91080"/>
                </a:xfrm>
                <a:custGeom>
                  <a:avLst/>
                  <a:gdLst/>
                  <a:ahLst/>
                  <a:cxnLst/>
                  <a:rect l="l" t="t" r="r" b="b"/>
                  <a:pathLst>
                    <a:path w="718" h="156">
                      <a:moveTo>
                        <a:pt x="621" y="156"/>
                      </a:moveTo>
                      <a:cubicBezTo>
                        <a:pt x="45" y="156"/>
                        <a:pt x="45" y="156"/>
                        <a:pt x="45" y="156"/>
                      </a:cubicBezTo>
                      <a:cubicBezTo>
                        <a:pt x="19" y="156"/>
                        <a:pt x="0" y="148"/>
                        <a:pt x="5" y="138"/>
                      </a:cubicBezTo>
                      <a:cubicBezTo>
                        <a:pt x="54" y="17"/>
                        <a:pt x="54" y="17"/>
                        <a:pt x="54" y="17"/>
                      </a:cubicBezTo>
                      <a:cubicBezTo>
                        <a:pt x="57" y="8"/>
                        <a:pt x="82" y="0"/>
                        <a:pt x="108" y="0"/>
                      </a:cubicBezTo>
                      <a:cubicBezTo>
                        <a:pt x="674" y="0"/>
                        <a:pt x="674" y="0"/>
                        <a:pt x="674" y="0"/>
                      </a:cubicBezTo>
                      <a:cubicBezTo>
                        <a:pt x="700" y="0"/>
                        <a:pt x="718" y="8"/>
                        <a:pt x="715" y="17"/>
                      </a:cubicBezTo>
                      <a:cubicBezTo>
                        <a:pt x="675" y="138"/>
                        <a:pt x="675" y="138"/>
                        <a:pt x="675" y="138"/>
                      </a:cubicBezTo>
                      <a:cubicBezTo>
                        <a:pt x="672" y="148"/>
                        <a:pt x="648" y="156"/>
                        <a:pt x="621" y="156"/>
                      </a:cubicBezTo>
                      <a:close/>
                    </a:path>
                  </a:pathLst>
                </a:custGeom>
                <a:solidFill>
                  <a:srgbClr val="415F79"/>
                </a:solidFill>
                <a:ln w="9360">
                  <a:noFill/>
                </a:ln>
              </p:spPr>
              <p:style>
                <a:lnRef idx="0">
                  <a:scrgbClr r="0" g="0" b="0"/>
                </a:lnRef>
                <a:fillRef idx="0">
                  <a:scrgbClr r="0" g="0" b="0"/>
                </a:fillRef>
                <a:effectRef idx="0">
                  <a:scrgbClr r="0" g="0" b="0"/>
                </a:effectRef>
                <a:fontRef idx="minor"/>
              </p:style>
            </p:sp>
          </p:grpSp>
        </p:grpSp>
        <p:grpSp>
          <p:nvGrpSpPr>
            <p:cNvPr id="279" name="Group 119"/>
            <p:cNvGrpSpPr/>
            <p:nvPr/>
          </p:nvGrpSpPr>
          <p:grpSpPr>
            <a:xfrm>
              <a:off x="11909520" y="3471840"/>
              <a:ext cx="3850920" cy="1136520"/>
              <a:chOff x="11909520" y="3471840"/>
              <a:chExt cx="3850920" cy="1136520"/>
            </a:xfrm>
          </p:grpSpPr>
          <p:sp>
            <p:nvSpPr>
              <p:cNvPr id="280" name="CustomShape 120"/>
              <p:cNvSpPr/>
              <p:nvPr/>
            </p:nvSpPr>
            <p:spPr>
              <a:xfrm rot="20700000">
                <a:off x="11924280" y="4459680"/>
                <a:ext cx="133560" cy="133560"/>
              </a:xfrm>
              <a:prstGeom prst="ellipse">
                <a:avLst/>
              </a:prstGeom>
              <a:solidFill>
                <a:srgbClr val="B26B6B"/>
              </a:solidFill>
              <a:ln w="9360">
                <a:noFill/>
              </a:ln>
            </p:spPr>
            <p:style>
              <a:lnRef idx="0">
                <a:scrgbClr r="0" g="0" b="0"/>
              </a:lnRef>
              <a:fillRef idx="0">
                <a:scrgbClr r="0" g="0" b="0"/>
              </a:fillRef>
              <a:effectRef idx="0">
                <a:scrgbClr r="0" g="0" b="0"/>
              </a:effectRef>
              <a:fontRef idx="minor"/>
            </p:style>
          </p:sp>
          <p:sp>
            <p:nvSpPr>
              <p:cNvPr id="281" name="CustomShape 121"/>
              <p:cNvSpPr/>
              <p:nvPr/>
            </p:nvSpPr>
            <p:spPr>
              <a:xfrm rot="20700000">
                <a:off x="12098880" y="4412880"/>
                <a:ext cx="133560" cy="133560"/>
              </a:xfrm>
              <a:prstGeom prst="ellipse">
                <a:avLst/>
              </a:prstGeom>
              <a:solidFill>
                <a:srgbClr val="6BB58E"/>
              </a:solidFill>
              <a:ln w="9360">
                <a:noFill/>
              </a:ln>
            </p:spPr>
            <p:style>
              <a:lnRef idx="0">
                <a:scrgbClr r="0" g="0" b="0"/>
              </a:lnRef>
              <a:fillRef idx="0">
                <a:scrgbClr r="0" g="0" b="0"/>
              </a:fillRef>
              <a:effectRef idx="0">
                <a:scrgbClr r="0" g="0" b="0"/>
              </a:effectRef>
              <a:fontRef idx="minor"/>
            </p:style>
          </p:sp>
          <p:sp>
            <p:nvSpPr>
              <p:cNvPr id="282" name="CustomShape 122"/>
              <p:cNvSpPr/>
              <p:nvPr/>
            </p:nvSpPr>
            <p:spPr>
              <a:xfrm rot="20700000">
                <a:off x="12272760" y="4366080"/>
                <a:ext cx="133560" cy="133560"/>
              </a:xfrm>
              <a:prstGeom prst="ellipse">
                <a:avLst/>
              </a:prstGeom>
              <a:solidFill>
                <a:srgbClr val="6A9AB7"/>
              </a:solidFill>
              <a:ln w="9360">
                <a:noFill/>
              </a:ln>
            </p:spPr>
            <p:style>
              <a:lnRef idx="0">
                <a:scrgbClr r="0" g="0" b="0"/>
              </a:lnRef>
              <a:fillRef idx="0">
                <a:scrgbClr r="0" g="0" b="0"/>
              </a:fillRef>
              <a:effectRef idx="0">
                <a:scrgbClr r="0" g="0" b="0"/>
              </a:effectRef>
              <a:fontRef idx="minor"/>
            </p:style>
          </p:sp>
          <p:sp>
            <p:nvSpPr>
              <p:cNvPr id="283" name="CustomShape 123"/>
              <p:cNvSpPr/>
              <p:nvPr/>
            </p:nvSpPr>
            <p:spPr>
              <a:xfrm rot="20700000">
                <a:off x="12471840" y="3900600"/>
                <a:ext cx="3329640" cy="118440"/>
              </a:xfrm>
              <a:custGeom>
                <a:avLst/>
                <a:gdLst/>
                <a:ahLst/>
                <a:cxnLst/>
                <a:rect l="l" t="t" r="r" b="b"/>
                <a:pathLst>
                  <a:path w="5666" h="202">
                    <a:moveTo>
                      <a:pt x="5563" y="202"/>
                    </a:moveTo>
                    <a:cubicBezTo>
                      <a:pt x="103" y="202"/>
                      <a:pt x="103" y="202"/>
                      <a:pt x="103" y="202"/>
                    </a:cubicBezTo>
                    <a:cubicBezTo>
                      <a:pt x="46" y="202"/>
                      <a:pt x="0" y="157"/>
                      <a:pt x="0" y="101"/>
                    </a:cubicBezTo>
                    <a:cubicBezTo>
                      <a:pt x="0" y="101"/>
                      <a:pt x="0" y="101"/>
                      <a:pt x="0" y="101"/>
                    </a:cubicBezTo>
                    <a:cubicBezTo>
                      <a:pt x="0" y="45"/>
                      <a:pt x="46" y="0"/>
                      <a:pt x="103" y="0"/>
                    </a:cubicBezTo>
                    <a:cubicBezTo>
                      <a:pt x="5563" y="0"/>
                      <a:pt x="5563" y="0"/>
                      <a:pt x="5563" y="0"/>
                    </a:cubicBezTo>
                    <a:cubicBezTo>
                      <a:pt x="5620" y="0"/>
                      <a:pt x="5666" y="45"/>
                      <a:pt x="5666" y="101"/>
                    </a:cubicBezTo>
                    <a:cubicBezTo>
                      <a:pt x="5666" y="101"/>
                      <a:pt x="5666" y="101"/>
                      <a:pt x="5666" y="101"/>
                    </a:cubicBezTo>
                    <a:cubicBezTo>
                      <a:pt x="5666" y="157"/>
                      <a:pt x="5620" y="202"/>
                      <a:pt x="5563" y="202"/>
                    </a:cubicBezTo>
                    <a:close/>
                  </a:path>
                </a:pathLst>
              </a:custGeom>
              <a:solidFill>
                <a:srgbClr val="6A9AB7"/>
              </a:solidFill>
              <a:ln w="9360">
                <a:noFill/>
              </a:ln>
            </p:spPr>
            <p:style>
              <a:lnRef idx="0">
                <a:scrgbClr r="0" g="0" b="0"/>
              </a:lnRef>
              <a:fillRef idx="0">
                <a:scrgbClr r="0" g="0" b="0"/>
              </a:fillRef>
              <a:effectRef idx="0">
                <a:scrgbClr r="0" g="0" b="0"/>
              </a:effectRef>
              <a:fontRef idx="minor"/>
            </p:style>
          </p:sp>
        </p:grpSp>
      </p:grpSp>
      <p:sp>
        <p:nvSpPr>
          <p:cNvPr id="284" name="CustomShape 124"/>
          <p:cNvSpPr/>
          <p:nvPr/>
        </p:nvSpPr>
        <p:spPr>
          <a:xfrm rot="20679600">
            <a:off x="12244320" y="4745520"/>
            <a:ext cx="3725280" cy="74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20000"/>
              </a:lnSpc>
            </a:pPr>
            <a:r>
              <a:rPr lang="en-US" sz="3200" spc="-1" dirty="0">
                <a:solidFill>
                  <a:srgbClr val="F39D2F"/>
                </a:solidFill>
                <a:latin typeface="Raleway ExtraBold"/>
              </a:rPr>
              <a:t>Machine Learning</a:t>
            </a:r>
            <a:endParaRPr lang="en-US" sz="3200" b="0" strike="noStrike" spc="-1" dirty="0">
              <a:latin typeface="Arial"/>
            </a:endParaRPr>
          </a:p>
        </p:txBody>
      </p:sp>
      <p:sp>
        <p:nvSpPr>
          <p:cNvPr id="285" name="CustomShape 125"/>
          <p:cNvSpPr/>
          <p:nvPr/>
        </p:nvSpPr>
        <p:spPr>
          <a:xfrm>
            <a:off x="811161" y="789813"/>
            <a:ext cx="11272709" cy="28329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7200" b="1" spc="-299" dirty="0">
                <a:solidFill>
                  <a:srgbClr val="808080"/>
                </a:solidFill>
                <a:latin typeface="Raleway"/>
              </a:rPr>
              <a:t>Stocks Price </a:t>
            </a:r>
          </a:p>
          <a:p>
            <a:pPr algn="ctr">
              <a:lnSpc>
                <a:spcPct val="100000"/>
              </a:lnSpc>
            </a:pPr>
            <a:r>
              <a:rPr lang="en-US" sz="7200" b="1" spc="-299" dirty="0">
                <a:solidFill>
                  <a:srgbClr val="808080"/>
                </a:solidFill>
                <a:latin typeface="Raleway"/>
              </a:rPr>
              <a:t>Predictions</a:t>
            </a:r>
            <a:endParaRPr lang="en-US" sz="7200" b="1" strike="noStrike" spc="-1" dirty="0">
              <a:latin typeface="Arial"/>
            </a:endParaRPr>
          </a:p>
        </p:txBody>
      </p:sp>
      <p:sp>
        <p:nvSpPr>
          <p:cNvPr id="286" name="CustomShape 126"/>
          <p:cNvSpPr/>
          <p:nvPr/>
        </p:nvSpPr>
        <p:spPr>
          <a:xfrm>
            <a:off x="898920" y="4409640"/>
            <a:ext cx="1058364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7200" spc="-299" dirty="0">
                <a:solidFill>
                  <a:srgbClr val="F39D2F"/>
                </a:solidFill>
                <a:latin typeface="Raleway ExtraBold"/>
              </a:rPr>
              <a:t>Semester</a:t>
            </a:r>
            <a:r>
              <a:rPr lang="en-US" sz="7200" b="0" strike="noStrike" spc="-299" dirty="0">
                <a:solidFill>
                  <a:srgbClr val="F39D2F"/>
                </a:solidFill>
                <a:latin typeface="Raleway ExtraBold"/>
              </a:rPr>
              <a:t> Project</a:t>
            </a:r>
            <a:endParaRPr lang="en-US" sz="7200" b="0" strike="noStrike" spc="-1" dirty="0">
              <a:latin typeface="Arial"/>
            </a:endParaRPr>
          </a:p>
        </p:txBody>
      </p:sp>
      <p:sp>
        <p:nvSpPr>
          <p:cNvPr id="287" name="CustomShape 127"/>
          <p:cNvSpPr/>
          <p:nvPr/>
        </p:nvSpPr>
        <p:spPr>
          <a:xfrm>
            <a:off x="1847160" y="6003685"/>
            <a:ext cx="8135640" cy="29846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a:lnSpc>
                <a:spcPct val="120000"/>
              </a:lnSpc>
            </a:pPr>
            <a:r>
              <a:rPr lang="en-US" sz="4000" b="1" strike="noStrike" spc="-1" dirty="0">
                <a:solidFill>
                  <a:srgbClr val="262626"/>
                </a:solidFill>
                <a:latin typeface="Raleway"/>
              </a:rPr>
              <a:t>Group Members:</a:t>
            </a:r>
            <a:endParaRPr lang="en-US" sz="4000" b="0" strike="noStrike" spc="-1" dirty="0">
              <a:latin typeface="Arial"/>
            </a:endParaRPr>
          </a:p>
          <a:p>
            <a:pPr marL="457200" indent="-456565">
              <a:lnSpc>
                <a:spcPct val="120000"/>
              </a:lnSpc>
              <a:buClr>
                <a:srgbClr val="262626"/>
              </a:buClr>
              <a:buFont typeface="StarSymbol"/>
              <a:buAutoNum type="arabicPeriod"/>
            </a:pPr>
            <a:r>
              <a:rPr lang="en-US" sz="4000" b="1" spc="-1" dirty="0">
                <a:solidFill>
                  <a:srgbClr val="262626"/>
                </a:solidFill>
                <a:latin typeface="Raleway"/>
              </a:rPr>
              <a:t>Muhammad Abdullah</a:t>
            </a:r>
            <a:r>
              <a:rPr lang="en-US" sz="4000" b="1" strike="noStrike" spc="-1" dirty="0">
                <a:solidFill>
                  <a:srgbClr val="262626"/>
                </a:solidFill>
                <a:latin typeface="Raleway"/>
              </a:rPr>
              <a:t> </a:t>
            </a:r>
            <a:r>
              <a:rPr lang="en-US" sz="4000" b="1" spc="-1" dirty="0">
                <a:solidFill>
                  <a:srgbClr val="262626"/>
                </a:solidFill>
                <a:latin typeface="Raleway"/>
              </a:rPr>
              <a:t>(265362)</a:t>
            </a:r>
            <a:endParaRPr lang="en-US" sz="4000" b="0" strike="noStrike" spc="-1" dirty="0">
              <a:latin typeface="Arial"/>
            </a:endParaRPr>
          </a:p>
          <a:p>
            <a:pPr marL="457200" indent="-456565">
              <a:lnSpc>
                <a:spcPct val="120000"/>
              </a:lnSpc>
              <a:buClr>
                <a:srgbClr val="262626"/>
              </a:buClr>
              <a:buFont typeface="StarSymbol"/>
              <a:buAutoNum type="arabicPeriod"/>
            </a:pPr>
            <a:r>
              <a:rPr lang="en-US" sz="4000" b="1" spc="-1" dirty="0">
                <a:solidFill>
                  <a:srgbClr val="262626"/>
                </a:solidFill>
                <a:latin typeface="Raleway"/>
              </a:rPr>
              <a:t>Mehboob </a:t>
            </a:r>
            <a:r>
              <a:rPr lang="en-US" sz="4000" b="1" spc="-1" dirty="0" err="1">
                <a:solidFill>
                  <a:srgbClr val="262626"/>
                </a:solidFill>
                <a:latin typeface="Raleway"/>
              </a:rPr>
              <a:t>Alam</a:t>
            </a:r>
            <a:r>
              <a:rPr lang="en-US" sz="4000" b="1" strike="noStrike" spc="-1" dirty="0">
                <a:solidFill>
                  <a:srgbClr val="262626"/>
                </a:solidFill>
                <a:latin typeface="Raleway"/>
              </a:rPr>
              <a:t> </a:t>
            </a:r>
            <a:r>
              <a:rPr lang="en-US" sz="4000" b="1" spc="-1" dirty="0">
                <a:solidFill>
                  <a:srgbClr val="262626"/>
                </a:solidFill>
                <a:latin typeface="Raleway"/>
              </a:rPr>
              <a:t>(255015)</a:t>
            </a:r>
            <a:endParaRPr lang="en-US" sz="4000" b="0" strike="noStrike" spc="-1" dirty="0">
              <a:latin typeface="Arial"/>
            </a:endParaRPr>
          </a:p>
          <a:p>
            <a:pPr marL="457200" indent="-456565">
              <a:lnSpc>
                <a:spcPct val="120000"/>
              </a:lnSpc>
              <a:buClr>
                <a:srgbClr val="262626"/>
              </a:buClr>
              <a:buFont typeface="StarSymbol"/>
              <a:buAutoNum type="arabicPeriod"/>
            </a:pPr>
            <a:r>
              <a:rPr lang="en-US" sz="4000" b="1" strike="noStrike" spc="-1" dirty="0">
                <a:solidFill>
                  <a:srgbClr val="262626"/>
                </a:solidFill>
                <a:latin typeface="Raleway"/>
              </a:rPr>
              <a:t>Zeeshan </a:t>
            </a:r>
            <a:r>
              <a:rPr lang="en-US" sz="4000" b="1" strike="noStrike" spc="-1" dirty="0" err="1">
                <a:solidFill>
                  <a:srgbClr val="262626"/>
                </a:solidFill>
                <a:latin typeface="Raleway"/>
              </a:rPr>
              <a:t>Azhar</a:t>
            </a:r>
            <a:r>
              <a:rPr lang="en-US" sz="4000" b="1" strike="noStrike" spc="-1" dirty="0">
                <a:solidFill>
                  <a:srgbClr val="262626"/>
                </a:solidFill>
                <a:latin typeface="Raleway"/>
              </a:rPr>
              <a:t> (253927)</a:t>
            </a:r>
          </a:p>
        </p:txBody>
      </p:sp>
      <p:sp>
        <p:nvSpPr>
          <p:cNvPr id="288" name="CustomShape 128"/>
          <p:cNvSpPr/>
          <p:nvPr/>
        </p:nvSpPr>
        <p:spPr>
          <a:xfrm flipV="1">
            <a:off x="-2148840" y="1738080"/>
            <a:ext cx="2970360" cy="297036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3"/>
              </a:gs>
              <a:gs pos="100000">
                <a:schemeClr val="accent3">
                  <a:lumMod val="75000"/>
                </a:schemeClr>
              </a:gs>
            </a:gsLst>
            <a:lin ang="15000000"/>
          </a:gradFill>
          <a:ln>
            <a:noFill/>
          </a:ln>
          <a:effectLst>
            <a:outerShdw blurRad="1270000" dist="889000" dir="18900000" sx="54000" sy="54000" algn="bl" rotWithShape="0">
              <a:srgbClr val="000000">
                <a:alpha val="40000"/>
              </a:srgbClr>
            </a:outerShdw>
          </a:effectLst>
        </p:spPr>
        <p:style>
          <a:lnRef idx="0">
            <a:scrgbClr r="0" g="0" b="0"/>
          </a:lnRef>
          <a:fillRef idx="0">
            <a:scrgbClr r="0" g="0" b="0"/>
          </a:fillRef>
          <a:effectRef idx="0">
            <a:scrgbClr r="0" g="0" b="0"/>
          </a:effectRef>
          <a:fontRef idx="minor"/>
        </p:style>
      </p:sp>
      <p:sp>
        <p:nvSpPr>
          <p:cNvPr id="289" name="CustomShape 129"/>
          <p:cNvSpPr/>
          <p:nvPr/>
        </p:nvSpPr>
        <p:spPr>
          <a:xfrm flipH="1">
            <a:off x="17823600" y="5429520"/>
            <a:ext cx="920160" cy="92016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bg1"/>
              </a:gs>
              <a:gs pos="100000">
                <a:srgbClr val="F0F0F0"/>
              </a:gs>
            </a:gsLst>
            <a:lin ang="600000"/>
          </a:gradFill>
          <a:ln>
            <a:noFill/>
          </a:ln>
          <a:effectLst>
            <a:outerShdw blurRad="1270000" dist="812800" dir="2700000" sx="80000" sy="80000" algn="tl" rotWithShape="0">
              <a:srgbClr val="000000">
                <a:alpha val="40000"/>
              </a:srgbClr>
            </a:outerShdw>
          </a:effectLst>
        </p:spPr>
        <p:style>
          <a:lnRef idx="0">
            <a:scrgbClr r="0" g="0" b="0"/>
          </a:lnRef>
          <a:fillRef idx="0">
            <a:scrgbClr r="0" g="0" b="0"/>
          </a:fillRef>
          <a:effectRef idx="0">
            <a:scrgbClr r="0" g="0" b="0"/>
          </a:effectRef>
          <a:fontRef idx="minor"/>
        </p:style>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flipH="1">
            <a:off x="15159960" y="6647400"/>
            <a:ext cx="4316040" cy="4325040"/>
          </a:xfrm>
          <a:custGeom>
            <a:avLst/>
            <a:gdLst/>
            <a:ahLst/>
            <a:cxnLst/>
            <a:rect l="l" t="t" r="r" b="b"/>
            <a:pathLst>
              <a:path w="8106032" h="8122943">
                <a:moveTo>
                  <a:pt x="5604" y="4078531"/>
                </a:moveTo>
                <a:lnTo>
                  <a:pt x="3316" y="5727365"/>
                </a:lnTo>
                <a:lnTo>
                  <a:pt x="15" y="8105673"/>
                </a:lnTo>
                <a:lnTo>
                  <a:pt x="1762" y="6094849"/>
                </a:lnTo>
                <a:close/>
                <a:moveTo>
                  <a:pt x="11274" y="0"/>
                </a:moveTo>
                <a:cubicBezTo>
                  <a:pt x="2161361" y="0"/>
                  <a:pt x="4223114" y="855394"/>
                  <a:pt x="5741707" y="2377481"/>
                </a:cubicBezTo>
                <a:cubicBezTo>
                  <a:pt x="7260301" y="3899568"/>
                  <a:pt x="8110954" y="5963281"/>
                  <a:pt x="8106011" y="8113363"/>
                </a:cubicBezTo>
                <a:lnTo>
                  <a:pt x="0" y="8122943"/>
                </a:lnTo>
                <a:lnTo>
                  <a:pt x="6" y="8116481"/>
                </a:lnTo>
                <a:lnTo>
                  <a:pt x="4768273" y="8110846"/>
                </a:lnTo>
                <a:cubicBezTo>
                  <a:pt x="4771180" y="6846084"/>
                  <a:pt x="4270793" y="5632127"/>
                  <a:pt x="3377496" y="4736776"/>
                </a:cubicBezTo>
                <a:cubicBezTo>
                  <a:pt x="2540032" y="3897385"/>
                  <a:pt x="1421750" y="3402678"/>
                  <a:pt x="243101" y="3344119"/>
                </a:cubicBezTo>
                <a:lnTo>
                  <a:pt x="7015" y="3338259"/>
                </a:lnTo>
                <a:lnTo>
                  <a:pt x="9512" y="2028094"/>
                </a:lnTo>
                <a:cubicBezTo>
                  <a:pt x="10569" y="1350888"/>
                  <a:pt x="11274" y="674563"/>
                  <a:pt x="11274" y="0"/>
                </a:cubicBezTo>
                <a:close/>
              </a:path>
            </a:pathLst>
          </a:cu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91" name="CustomShape 2"/>
          <p:cNvSpPr/>
          <p:nvPr/>
        </p:nvSpPr>
        <p:spPr>
          <a:xfrm flipV="1">
            <a:off x="0" y="-720"/>
            <a:ext cx="8105760" cy="8122680"/>
          </a:xfrm>
          <a:custGeom>
            <a:avLst/>
            <a:gdLst/>
            <a:ahLst/>
            <a:cxnLst/>
            <a:rect l="l" t="t" r="r" b="b"/>
            <a:pathLst>
              <a:path w="8106032" h="8122943">
                <a:moveTo>
                  <a:pt x="5604" y="4078531"/>
                </a:moveTo>
                <a:lnTo>
                  <a:pt x="3316" y="5727365"/>
                </a:lnTo>
                <a:lnTo>
                  <a:pt x="15" y="8105673"/>
                </a:lnTo>
                <a:lnTo>
                  <a:pt x="1762" y="6094849"/>
                </a:lnTo>
                <a:close/>
                <a:moveTo>
                  <a:pt x="11274" y="0"/>
                </a:moveTo>
                <a:cubicBezTo>
                  <a:pt x="2161361" y="0"/>
                  <a:pt x="4223114" y="855394"/>
                  <a:pt x="5741707" y="2377481"/>
                </a:cubicBezTo>
                <a:cubicBezTo>
                  <a:pt x="7260301" y="3899568"/>
                  <a:pt x="8110954" y="5963281"/>
                  <a:pt x="8106011" y="8113363"/>
                </a:cubicBezTo>
                <a:lnTo>
                  <a:pt x="0" y="8122943"/>
                </a:lnTo>
                <a:lnTo>
                  <a:pt x="6" y="8116481"/>
                </a:lnTo>
                <a:lnTo>
                  <a:pt x="4768273" y="8110846"/>
                </a:lnTo>
                <a:cubicBezTo>
                  <a:pt x="4771180" y="6846084"/>
                  <a:pt x="4270793" y="5632127"/>
                  <a:pt x="3377496" y="4736776"/>
                </a:cubicBezTo>
                <a:cubicBezTo>
                  <a:pt x="2540032" y="3897385"/>
                  <a:pt x="1421750" y="3402678"/>
                  <a:pt x="243101" y="3344119"/>
                </a:cubicBezTo>
                <a:lnTo>
                  <a:pt x="7015" y="3338259"/>
                </a:lnTo>
                <a:lnTo>
                  <a:pt x="9512" y="2028094"/>
                </a:lnTo>
                <a:cubicBezTo>
                  <a:pt x="10569" y="1350888"/>
                  <a:pt x="11274" y="674563"/>
                  <a:pt x="11274" y="0"/>
                </a:cubicBezTo>
                <a:close/>
              </a:path>
            </a:pathLst>
          </a:cu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92" name="CustomShape 3"/>
          <p:cNvSpPr/>
          <p:nvPr/>
        </p:nvSpPr>
        <p:spPr>
          <a:xfrm>
            <a:off x="0" y="3382560"/>
            <a:ext cx="19476720" cy="4207680"/>
          </a:xfrm>
          <a:custGeom>
            <a:avLst/>
            <a:gdLst/>
            <a:ahLst/>
            <a:cxnLst/>
            <a:rect l="l" t="t" r="r" b="b"/>
            <a:pathLst>
              <a:path w="5865038" h="1267130">
                <a:moveTo>
                  <a:pt x="5584622" y="965683"/>
                </a:moveTo>
                <a:lnTo>
                  <a:pt x="5865038" y="965683"/>
                </a:lnTo>
                <a:lnTo>
                  <a:pt x="5865038" y="1256614"/>
                </a:lnTo>
                <a:lnTo>
                  <a:pt x="5584622" y="1256614"/>
                </a:lnTo>
                <a:close/>
                <a:moveTo>
                  <a:pt x="4804487" y="261137"/>
                </a:moveTo>
                <a:cubicBezTo>
                  <a:pt x="4749571" y="261137"/>
                  <a:pt x="4701959" y="271945"/>
                  <a:pt x="4661649" y="293561"/>
                </a:cubicBezTo>
                <a:cubicBezTo>
                  <a:pt x="4621340" y="315176"/>
                  <a:pt x="4587456" y="343510"/>
                  <a:pt x="4559999" y="378562"/>
                </a:cubicBezTo>
                <a:cubicBezTo>
                  <a:pt x="4532541" y="413614"/>
                  <a:pt x="4512094" y="453631"/>
                  <a:pt x="4498658" y="498615"/>
                </a:cubicBezTo>
                <a:cubicBezTo>
                  <a:pt x="4485221" y="543598"/>
                  <a:pt x="4478503" y="589458"/>
                  <a:pt x="4478503" y="636194"/>
                </a:cubicBezTo>
                <a:cubicBezTo>
                  <a:pt x="4478503" y="684098"/>
                  <a:pt x="4485513" y="730542"/>
                  <a:pt x="4499535" y="775526"/>
                </a:cubicBezTo>
                <a:cubicBezTo>
                  <a:pt x="4513555" y="820509"/>
                  <a:pt x="4534294" y="860527"/>
                  <a:pt x="4561751" y="895579"/>
                </a:cubicBezTo>
                <a:cubicBezTo>
                  <a:pt x="4589209" y="930631"/>
                  <a:pt x="4623385" y="958672"/>
                  <a:pt x="4664279" y="979703"/>
                </a:cubicBezTo>
                <a:cubicBezTo>
                  <a:pt x="4705173" y="1000735"/>
                  <a:pt x="4751909" y="1011250"/>
                  <a:pt x="4804487" y="1011250"/>
                </a:cubicBezTo>
                <a:cubicBezTo>
                  <a:pt x="4859401" y="1011250"/>
                  <a:pt x="4907305" y="1000150"/>
                  <a:pt x="4948199" y="977951"/>
                </a:cubicBezTo>
                <a:cubicBezTo>
                  <a:pt x="4989093" y="955751"/>
                  <a:pt x="5022977" y="926833"/>
                  <a:pt x="5049851" y="891197"/>
                </a:cubicBezTo>
                <a:cubicBezTo>
                  <a:pt x="5076723" y="855561"/>
                  <a:pt x="5096879" y="815251"/>
                  <a:pt x="5110315" y="770268"/>
                </a:cubicBezTo>
                <a:cubicBezTo>
                  <a:pt x="5123751" y="725284"/>
                  <a:pt x="5130471" y="679425"/>
                  <a:pt x="5130471" y="632689"/>
                </a:cubicBezTo>
                <a:cubicBezTo>
                  <a:pt x="5130471" y="584784"/>
                  <a:pt x="5123460" y="538340"/>
                  <a:pt x="5109439" y="493357"/>
                </a:cubicBezTo>
                <a:cubicBezTo>
                  <a:pt x="5095418" y="448374"/>
                  <a:pt x="5074387" y="408648"/>
                  <a:pt x="5046345" y="374180"/>
                </a:cubicBezTo>
                <a:cubicBezTo>
                  <a:pt x="5018304" y="339712"/>
                  <a:pt x="4984128" y="312255"/>
                  <a:pt x="4943819" y="291808"/>
                </a:cubicBezTo>
                <a:cubicBezTo>
                  <a:pt x="4903509" y="271361"/>
                  <a:pt x="4857065" y="261137"/>
                  <a:pt x="4804487" y="261137"/>
                </a:cubicBezTo>
                <a:close/>
                <a:moveTo>
                  <a:pt x="3267075" y="12268"/>
                </a:moveTo>
                <a:lnTo>
                  <a:pt x="3554501" y="12268"/>
                </a:lnTo>
                <a:lnTo>
                  <a:pt x="3554501" y="1004240"/>
                </a:lnTo>
                <a:lnTo>
                  <a:pt x="4157396" y="1004240"/>
                </a:lnTo>
                <a:lnTo>
                  <a:pt x="4157396" y="1256614"/>
                </a:lnTo>
                <a:lnTo>
                  <a:pt x="3267075" y="1256614"/>
                </a:lnTo>
                <a:close/>
                <a:moveTo>
                  <a:pt x="2276475" y="12268"/>
                </a:moveTo>
                <a:lnTo>
                  <a:pt x="2563902" y="12268"/>
                </a:lnTo>
                <a:lnTo>
                  <a:pt x="2563902" y="1004240"/>
                </a:lnTo>
                <a:lnTo>
                  <a:pt x="3166796" y="1004240"/>
                </a:lnTo>
                <a:lnTo>
                  <a:pt x="3166796" y="1256614"/>
                </a:lnTo>
                <a:lnTo>
                  <a:pt x="2276475" y="1256614"/>
                </a:lnTo>
                <a:close/>
                <a:moveTo>
                  <a:pt x="1266825" y="12268"/>
                </a:moveTo>
                <a:lnTo>
                  <a:pt x="2125599" y="12268"/>
                </a:lnTo>
                <a:lnTo>
                  <a:pt x="2125599" y="264643"/>
                </a:lnTo>
                <a:lnTo>
                  <a:pt x="1554252" y="264643"/>
                </a:lnTo>
                <a:lnTo>
                  <a:pt x="1554252" y="506501"/>
                </a:lnTo>
                <a:lnTo>
                  <a:pt x="2044980" y="506501"/>
                </a:lnTo>
                <a:lnTo>
                  <a:pt x="2044980" y="739597"/>
                </a:lnTo>
                <a:lnTo>
                  <a:pt x="1554252" y="739597"/>
                </a:lnTo>
                <a:lnTo>
                  <a:pt x="1554252" y="1004240"/>
                </a:lnTo>
                <a:lnTo>
                  <a:pt x="2141373" y="1004240"/>
                </a:lnTo>
                <a:lnTo>
                  <a:pt x="2141373" y="1256614"/>
                </a:lnTo>
                <a:lnTo>
                  <a:pt x="1266825" y="1256614"/>
                </a:lnTo>
                <a:close/>
                <a:moveTo>
                  <a:pt x="0" y="12268"/>
                </a:moveTo>
                <a:lnTo>
                  <a:pt x="287427" y="12268"/>
                </a:lnTo>
                <a:lnTo>
                  <a:pt x="287427" y="494233"/>
                </a:lnTo>
                <a:lnTo>
                  <a:pt x="783413" y="494233"/>
                </a:lnTo>
                <a:lnTo>
                  <a:pt x="783413" y="12268"/>
                </a:lnTo>
                <a:lnTo>
                  <a:pt x="1070839" y="12268"/>
                </a:lnTo>
                <a:lnTo>
                  <a:pt x="1070839" y="1256614"/>
                </a:lnTo>
                <a:lnTo>
                  <a:pt x="783413" y="1256614"/>
                </a:lnTo>
                <a:lnTo>
                  <a:pt x="783413" y="746608"/>
                </a:lnTo>
                <a:lnTo>
                  <a:pt x="287427" y="746608"/>
                </a:lnTo>
                <a:lnTo>
                  <a:pt x="287427" y="1256614"/>
                </a:lnTo>
                <a:lnTo>
                  <a:pt x="0" y="1256614"/>
                </a:lnTo>
                <a:close/>
                <a:moveTo>
                  <a:pt x="4807992" y="5258"/>
                </a:moveTo>
                <a:cubicBezTo>
                  <a:pt x="4900295" y="5258"/>
                  <a:pt x="4984420" y="23368"/>
                  <a:pt x="5060366" y="59588"/>
                </a:cubicBezTo>
                <a:cubicBezTo>
                  <a:pt x="5136312" y="95809"/>
                  <a:pt x="5201158" y="143713"/>
                  <a:pt x="5254905" y="203302"/>
                </a:cubicBezTo>
                <a:cubicBezTo>
                  <a:pt x="5308651" y="262890"/>
                  <a:pt x="5350129" y="330657"/>
                  <a:pt x="5379339" y="406603"/>
                </a:cubicBezTo>
                <a:cubicBezTo>
                  <a:pt x="5408549" y="482549"/>
                  <a:pt x="5423155" y="559664"/>
                  <a:pt x="5423155" y="637946"/>
                </a:cubicBezTo>
                <a:cubicBezTo>
                  <a:pt x="5423155" y="719734"/>
                  <a:pt x="5407673" y="798601"/>
                  <a:pt x="5376711" y="874547"/>
                </a:cubicBezTo>
                <a:cubicBezTo>
                  <a:pt x="5345748" y="950493"/>
                  <a:pt x="5302809" y="1017384"/>
                  <a:pt x="5247894" y="1075220"/>
                </a:cubicBezTo>
                <a:cubicBezTo>
                  <a:pt x="5192979" y="1133056"/>
                  <a:pt x="5127549" y="1179500"/>
                  <a:pt x="5051603" y="1214552"/>
                </a:cubicBezTo>
                <a:cubicBezTo>
                  <a:pt x="4975657" y="1249604"/>
                  <a:pt x="4892701" y="1267130"/>
                  <a:pt x="4802734" y="1267130"/>
                </a:cubicBezTo>
                <a:cubicBezTo>
                  <a:pt x="4710431" y="1267130"/>
                  <a:pt x="4626305" y="1249020"/>
                  <a:pt x="4550360" y="1212799"/>
                </a:cubicBezTo>
                <a:cubicBezTo>
                  <a:pt x="4474413" y="1176579"/>
                  <a:pt x="4409567" y="1128966"/>
                  <a:pt x="4355821" y="1069962"/>
                </a:cubicBezTo>
                <a:cubicBezTo>
                  <a:pt x="4302075" y="1010958"/>
                  <a:pt x="4260305" y="943483"/>
                  <a:pt x="4230510" y="867537"/>
                </a:cubicBezTo>
                <a:cubicBezTo>
                  <a:pt x="4200716" y="791591"/>
                  <a:pt x="4185819" y="713308"/>
                  <a:pt x="4185819" y="632689"/>
                </a:cubicBezTo>
                <a:cubicBezTo>
                  <a:pt x="4185819" y="550901"/>
                  <a:pt x="4201300" y="472034"/>
                  <a:pt x="4232263" y="396088"/>
                </a:cubicBezTo>
                <a:cubicBezTo>
                  <a:pt x="4263225" y="320142"/>
                  <a:pt x="4306456" y="253251"/>
                  <a:pt x="4361955" y="195415"/>
                </a:cubicBezTo>
                <a:cubicBezTo>
                  <a:pt x="4417454" y="137579"/>
                  <a:pt x="4483176" y="91427"/>
                  <a:pt x="4559123" y="56960"/>
                </a:cubicBezTo>
                <a:cubicBezTo>
                  <a:pt x="4635069" y="22492"/>
                  <a:pt x="4718025" y="5258"/>
                  <a:pt x="4807992" y="5258"/>
                </a:cubicBezTo>
                <a:close/>
                <a:moveTo>
                  <a:pt x="5584622" y="0"/>
                </a:moveTo>
                <a:lnTo>
                  <a:pt x="5865038" y="0"/>
                </a:lnTo>
                <a:lnTo>
                  <a:pt x="5865038" y="762381"/>
                </a:lnTo>
                <a:lnTo>
                  <a:pt x="5584622" y="762381"/>
                </a:lnTo>
                <a:close/>
              </a:path>
            </a:pathLst>
          </a:custGeom>
          <a:solidFill>
            <a:schemeClr val="accent1"/>
          </a:solidFill>
          <a:ln>
            <a:noFill/>
          </a:ln>
          <a:effectLst>
            <a:outerShdw blurRad="1270000" dist="38100" dir="5400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sp>
      <p:sp>
        <p:nvSpPr>
          <p:cNvPr id="293" name="CustomShape 4"/>
          <p:cNvSpPr/>
          <p:nvPr/>
        </p:nvSpPr>
        <p:spPr>
          <a:xfrm flipH="1" flipV="1">
            <a:off x="17510400" y="-358920"/>
            <a:ext cx="2999520" cy="299952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2"/>
              </a:gs>
              <a:gs pos="100000">
                <a:schemeClr val="accent2">
                  <a:lumMod val="75000"/>
                </a:schemeClr>
              </a:gs>
            </a:gsLst>
            <a:lin ang="13500000"/>
          </a:gradFill>
          <a:ln>
            <a:noFill/>
          </a:ln>
        </p:spPr>
        <p:style>
          <a:lnRef idx="0">
            <a:scrgbClr r="0" g="0" b="0"/>
          </a:lnRef>
          <a:fillRef idx="0">
            <a:scrgbClr r="0" g="0" b="0"/>
          </a:fillRef>
          <a:effectRef idx="0">
            <a:scrgbClr r="0" g="0" b="0"/>
          </a:effectRef>
          <a:fontRef idx="minor"/>
        </p:style>
      </p:sp>
      <p:sp>
        <p:nvSpPr>
          <p:cNvPr id="294" name="CustomShape 5"/>
          <p:cNvSpPr/>
          <p:nvPr/>
        </p:nvSpPr>
        <p:spPr>
          <a:xfrm flipH="1">
            <a:off x="17160480" y="1221120"/>
            <a:ext cx="1168560" cy="116856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bg1"/>
              </a:gs>
              <a:gs pos="100000">
                <a:srgbClr val="F0F0F0"/>
              </a:gs>
            </a:gsLst>
            <a:lin ang="600000"/>
          </a:gradFill>
          <a:ln>
            <a:noFill/>
          </a:ln>
          <a:effectLst>
            <a:outerShdw blurRad="1270000" dist="812800" dir="2700000" sx="80000" sy="8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295" name="CustomShape 6"/>
          <p:cNvSpPr/>
          <p:nvPr/>
        </p:nvSpPr>
        <p:spPr>
          <a:xfrm flipH="1">
            <a:off x="8088120" y="-629640"/>
            <a:ext cx="1287000" cy="128700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6"/>
              </a:gs>
              <a:gs pos="100000">
                <a:schemeClr val="accent6">
                  <a:lumMod val="75000"/>
                </a:schemeClr>
              </a:gs>
            </a:gsLst>
            <a:lin ang="8100000"/>
          </a:gradFill>
          <a:ln>
            <a:noFill/>
          </a:ln>
        </p:spPr>
        <p:style>
          <a:lnRef idx="0">
            <a:scrgbClr r="0" g="0" b="0"/>
          </a:lnRef>
          <a:fillRef idx="0">
            <a:scrgbClr r="0" g="0" b="0"/>
          </a:fillRef>
          <a:effectRef idx="0">
            <a:scrgbClr r="0" g="0" b="0"/>
          </a:effectRef>
          <a:fontRef idx="minor"/>
        </p:style>
      </p:sp>
      <p:sp>
        <p:nvSpPr>
          <p:cNvPr id="296" name="CustomShape 7"/>
          <p:cNvSpPr/>
          <p:nvPr/>
        </p:nvSpPr>
        <p:spPr>
          <a:xfrm flipH="1">
            <a:off x="743040" y="10314720"/>
            <a:ext cx="774360" cy="77436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1">
                  <a:lumMod val="60000"/>
                  <a:lumOff val="40000"/>
                </a:schemeClr>
              </a:gs>
              <a:gs pos="100000">
                <a:schemeClr val="accent1"/>
              </a:gs>
            </a:gsLst>
            <a:lin ang="8100000"/>
          </a:gradFill>
          <a:ln>
            <a:noFill/>
          </a:ln>
        </p:spPr>
        <p:style>
          <a:lnRef idx="0">
            <a:scrgbClr r="0" g="0" b="0"/>
          </a:lnRef>
          <a:fillRef idx="0">
            <a:scrgbClr r="0" g="0" b="0"/>
          </a:fillRef>
          <a:effectRef idx="0">
            <a:scrgbClr r="0" g="0" b="0"/>
          </a:effectRef>
          <a:fontRef idx="minor"/>
        </p:style>
      </p:sp>
      <p:sp>
        <p:nvSpPr>
          <p:cNvPr id="297" name="CustomShape 8"/>
          <p:cNvSpPr/>
          <p:nvPr/>
        </p:nvSpPr>
        <p:spPr>
          <a:xfrm>
            <a:off x="4302720" y="3859560"/>
            <a:ext cx="1059480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0000" b="0" strike="noStrike" spc="-299">
                <a:solidFill>
                  <a:srgbClr val="FFFFFF"/>
                </a:solidFill>
                <a:latin typeface="Raleway ExtraBold"/>
              </a:rPr>
              <a:t>INTRODUCTION</a:t>
            </a:r>
            <a:endParaRPr lang="en-US" sz="10000" b="0" strike="noStrike" spc="-1">
              <a:latin typeface="Arial"/>
            </a:endParaRPr>
          </a:p>
        </p:txBody>
      </p:sp>
      <p:sp>
        <p:nvSpPr>
          <p:cNvPr id="298" name="CustomShape 9"/>
          <p:cNvSpPr/>
          <p:nvPr/>
        </p:nvSpPr>
        <p:spPr>
          <a:xfrm>
            <a:off x="2988360" y="5708520"/>
            <a:ext cx="13500000" cy="56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30000"/>
              </a:lnSpc>
            </a:pPr>
            <a:r>
              <a:rPr lang="en-US" sz="2400" b="0" strike="noStrike" spc="-1">
                <a:solidFill>
                  <a:srgbClr val="FFFFFF"/>
                </a:solidFill>
                <a:latin typeface="Segoe UI Light"/>
              </a:rPr>
              <a:t>An introduction of the project</a:t>
            </a:r>
            <a:endParaRPr lang="en-US" sz="240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flipH="1">
            <a:off x="1488960" y="0"/>
            <a:ext cx="17987760" cy="5989320"/>
          </a:xfrm>
          <a:custGeom>
            <a:avLst/>
            <a:gdLst/>
            <a:ahLst/>
            <a:cxnLst/>
            <a:rect l="l" t="t" r="r" b="b"/>
            <a:pathLst>
              <a:path w="17988183" h="5989660">
                <a:moveTo>
                  <a:pt x="0" y="0"/>
                </a:moveTo>
                <a:lnTo>
                  <a:pt x="0" y="4413211"/>
                </a:lnTo>
                <a:lnTo>
                  <a:pt x="91954" y="4594980"/>
                </a:lnTo>
                <a:cubicBezTo>
                  <a:pt x="830328" y="5882317"/>
                  <a:pt x="2327330" y="6293127"/>
                  <a:pt x="3802074" y="5766251"/>
                </a:cubicBezTo>
                <a:cubicBezTo>
                  <a:pt x="8273366" y="2187124"/>
                  <a:pt x="13572568" y="3475433"/>
                  <a:pt x="15866167" y="2395545"/>
                </a:cubicBezTo>
                <a:cubicBezTo>
                  <a:pt x="17284707" y="1727659"/>
                  <a:pt x="17280845" y="798516"/>
                  <a:pt x="17988183" y="1"/>
                </a:cubicBezTo>
                <a:close/>
              </a:path>
            </a:pathLst>
          </a:custGeom>
          <a:ln>
            <a:noFill/>
          </a:ln>
        </p:spPr>
        <p:style>
          <a:lnRef idx="2">
            <a:schemeClr val="accent1">
              <a:shade val="50000"/>
            </a:schemeClr>
          </a:lnRef>
          <a:fillRef idx="1">
            <a:schemeClr val="accent1"/>
          </a:fillRef>
          <a:effectRef idx="0">
            <a:schemeClr val="accent1"/>
          </a:effectRef>
          <a:fontRef idx="minor"/>
        </p:style>
      </p:sp>
      <p:sp>
        <p:nvSpPr>
          <p:cNvPr id="448" name="CustomShape 2"/>
          <p:cNvSpPr/>
          <p:nvPr/>
        </p:nvSpPr>
        <p:spPr>
          <a:xfrm>
            <a:off x="15491520" y="4432320"/>
            <a:ext cx="433080" cy="336240"/>
          </a:xfrm>
          <a:custGeom>
            <a:avLst/>
            <a:gdLst/>
            <a:ahLst/>
            <a:cxnLst/>
            <a:rect l="l" t="t" r="r" b="b"/>
            <a:pathLst>
              <a:path w="790" h="615">
                <a:moveTo>
                  <a:pt x="746" y="598"/>
                </a:moveTo>
                <a:lnTo>
                  <a:pt x="725" y="600"/>
                </a:lnTo>
                <a:lnTo>
                  <a:pt x="687" y="606"/>
                </a:lnTo>
                <a:lnTo>
                  <a:pt x="664" y="608"/>
                </a:lnTo>
                <a:lnTo>
                  <a:pt x="637" y="610"/>
                </a:lnTo>
                <a:lnTo>
                  <a:pt x="609" y="612"/>
                </a:lnTo>
                <a:lnTo>
                  <a:pt x="578" y="614"/>
                </a:lnTo>
                <a:lnTo>
                  <a:pt x="547" y="615"/>
                </a:lnTo>
                <a:lnTo>
                  <a:pt x="514" y="614"/>
                </a:lnTo>
                <a:lnTo>
                  <a:pt x="481" y="610"/>
                </a:lnTo>
                <a:lnTo>
                  <a:pt x="448" y="606"/>
                </a:lnTo>
                <a:lnTo>
                  <a:pt x="431" y="603"/>
                </a:lnTo>
                <a:lnTo>
                  <a:pt x="415" y="600"/>
                </a:lnTo>
                <a:lnTo>
                  <a:pt x="399" y="596"/>
                </a:lnTo>
                <a:lnTo>
                  <a:pt x="383" y="590"/>
                </a:lnTo>
                <a:lnTo>
                  <a:pt x="367" y="585"/>
                </a:lnTo>
                <a:lnTo>
                  <a:pt x="352" y="579"/>
                </a:lnTo>
                <a:lnTo>
                  <a:pt x="338" y="572"/>
                </a:lnTo>
                <a:lnTo>
                  <a:pt x="323" y="564"/>
                </a:lnTo>
                <a:lnTo>
                  <a:pt x="294" y="546"/>
                </a:lnTo>
                <a:lnTo>
                  <a:pt x="266" y="526"/>
                </a:lnTo>
                <a:lnTo>
                  <a:pt x="237" y="503"/>
                </a:lnTo>
                <a:lnTo>
                  <a:pt x="207" y="479"/>
                </a:lnTo>
                <a:lnTo>
                  <a:pt x="179" y="453"/>
                </a:lnTo>
                <a:lnTo>
                  <a:pt x="151" y="425"/>
                </a:lnTo>
                <a:lnTo>
                  <a:pt x="125" y="397"/>
                </a:lnTo>
                <a:lnTo>
                  <a:pt x="101" y="369"/>
                </a:lnTo>
                <a:lnTo>
                  <a:pt x="77" y="341"/>
                </a:lnTo>
                <a:lnTo>
                  <a:pt x="57" y="311"/>
                </a:lnTo>
                <a:lnTo>
                  <a:pt x="39" y="284"/>
                </a:lnTo>
                <a:lnTo>
                  <a:pt x="24" y="257"/>
                </a:lnTo>
                <a:lnTo>
                  <a:pt x="18" y="244"/>
                </a:lnTo>
                <a:lnTo>
                  <a:pt x="13" y="232"/>
                </a:lnTo>
                <a:lnTo>
                  <a:pt x="7" y="220"/>
                </a:lnTo>
                <a:lnTo>
                  <a:pt x="4" y="208"/>
                </a:lnTo>
                <a:lnTo>
                  <a:pt x="2" y="197"/>
                </a:lnTo>
                <a:lnTo>
                  <a:pt x="1" y="187"/>
                </a:lnTo>
                <a:lnTo>
                  <a:pt x="0" y="176"/>
                </a:lnTo>
                <a:lnTo>
                  <a:pt x="1" y="167"/>
                </a:lnTo>
                <a:lnTo>
                  <a:pt x="4" y="150"/>
                </a:lnTo>
                <a:lnTo>
                  <a:pt x="9" y="132"/>
                </a:lnTo>
                <a:lnTo>
                  <a:pt x="14" y="115"/>
                </a:lnTo>
                <a:lnTo>
                  <a:pt x="21" y="98"/>
                </a:lnTo>
                <a:lnTo>
                  <a:pt x="30" y="81"/>
                </a:lnTo>
                <a:lnTo>
                  <a:pt x="40" y="66"/>
                </a:lnTo>
                <a:lnTo>
                  <a:pt x="52" y="52"/>
                </a:lnTo>
                <a:lnTo>
                  <a:pt x="65" y="38"/>
                </a:lnTo>
                <a:lnTo>
                  <a:pt x="73" y="33"/>
                </a:lnTo>
                <a:lnTo>
                  <a:pt x="80" y="27"/>
                </a:lnTo>
                <a:lnTo>
                  <a:pt x="88" y="23"/>
                </a:lnTo>
                <a:lnTo>
                  <a:pt x="96" y="18"/>
                </a:lnTo>
                <a:lnTo>
                  <a:pt x="105" y="14"/>
                </a:lnTo>
                <a:lnTo>
                  <a:pt x="114" y="10"/>
                </a:lnTo>
                <a:lnTo>
                  <a:pt x="124" y="7"/>
                </a:lnTo>
                <a:lnTo>
                  <a:pt x="134" y="5"/>
                </a:lnTo>
                <a:lnTo>
                  <a:pt x="145" y="2"/>
                </a:lnTo>
                <a:lnTo>
                  <a:pt x="156" y="1"/>
                </a:lnTo>
                <a:lnTo>
                  <a:pt x="167" y="0"/>
                </a:lnTo>
                <a:lnTo>
                  <a:pt x="179" y="0"/>
                </a:lnTo>
                <a:lnTo>
                  <a:pt x="191" y="0"/>
                </a:lnTo>
                <a:lnTo>
                  <a:pt x="204" y="1"/>
                </a:lnTo>
                <a:lnTo>
                  <a:pt x="216" y="3"/>
                </a:lnTo>
                <a:lnTo>
                  <a:pt x="231" y="6"/>
                </a:lnTo>
                <a:lnTo>
                  <a:pt x="246" y="10"/>
                </a:lnTo>
                <a:lnTo>
                  <a:pt x="261" y="15"/>
                </a:lnTo>
                <a:lnTo>
                  <a:pt x="278" y="21"/>
                </a:lnTo>
                <a:lnTo>
                  <a:pt x="297" y="29"/>
                </a:lnTo>
                <a:lnTo>
                  <a:pt x="337" y="47"/>
                </a:lnTo>
                <a:lnTo>
                  <a:pt x="381" y="70"/>
                </a:lnTo>
                <a:lnTo>
                  <a:pt x="426" y="94"/>
                </a:lnTo>
                <a:lnTo>
                  <a:pt x="473" y="121"/>
                </a:lnTo>
                <a:lnTo>
                  <a:pt x="519" y="150"/>
                </a:lnTo>
                <a:lnTo>
                  <a:pt x="566" y="178"/>
                </a:lnTo>
                <a:lnTo>
                  <a:pt x="651" y="232"/>
                </a:lnTo>
                <a:lnTo>
                  <a:pt x="723" y="279"/>
                </a:lnTo>
                <a:lnTo>
                  <a:pt x="772" y="311"/>
                </a:lnTo>
                <a:lnTo>
                  <a:pt x="790" y="324"/>
                </a:lnTo>
                <a:lnTo>
                  <a:pt x="746" y="598"/>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449" name="CustomShape 3"/>
          <p:cNvSpPr/>
          <p:nvPr/>
        </p:nvSpPr>
        <p:spPr>
          <a:xfrm>
            <a:off x="15181200" y="3838320"/>
            <a:ext cx="884160" cy="848880"/>
          </a:xfrm>
          <a:custGeom>
            <a:avLst/>
            <a:gdLst/>
            <a:ahLst/>
            <a:cxnLst/>
            <a:rect l="l" t="t" r="r" b="b"/>
            <a:pathLst>
              <a:path w="1612" h="1545">
                <a:moveTo>
                  <a:pt x="0" y="750"/>
                </a:moveTo>
                <a:lnTo>
                  <a:pt x="575" y="0"/>
                </a:lnTo>
                <a:lnTo>
                  <a:pt x="1612" y="796"/>
                </a:lnTo>
                <a:lnTo>
                  <a:pt x="1037" y="1545"/>
                </a:lnTo>
                <a:lnTo>
                  <a:pt x="0" y="750"/>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450" name="CustomShape 4"/>
          <p:cNvSpPr/>
          <p:nvPr/>
        </p:nvSpPr>
        <p:spPr>
          <a:xfrm>
            <a:off x="15256080" y="3913200"/>
            <a:ext cx="263520" cy="338400"/>
          </a:xfrm>
          <a:custGeom>
            <a:avLst/>
            <a:gdLst/>
            <a:ahLst/>
            <a:cxnLst/>
            <a:rect l="l" t="t" r="r" b="b"/>
            <a:pathLst>
              <a:path w="480" h="616">
                <a:moveTo>
                  <a:pt x="0" y="601"/>
                </a:moveTo>
                <a:lnTo>
                  <a:pt x="462" y="0"/>
                </a:lnTo>
                <a:lnTo>
                  <a:pt x="480" y="15"/>
                </a:lnTo>
                <a:lnTo>
                  <a:pt x="19" y="616"/>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1" name="CustomShape 5"/>
          <p:cNvSpPr/>
          <p:nvPr/>
        </p:nvSpPr>
        <p:spPr>
          <a:xfrm>
            <a:off x="15289200" y="3939480"/>
            <a:ext cx="263520" cy="338400"/>
          </a:xfrm>
          <a:custGeom>
            <a:avLst/>
            <a:gdLst/>
            <a:ahLst/>
            <a:cxnLst/>
            <a:rect l="l" t="t" r="r" b="b"/>
            <a:pathLst>
              <a:path w="480" h="615">
                <a:moveTo>
                  <a:pt x="0" y="601"/>
                </a:moveTo>
                <a:lnTo>
                  <a:pt x="461" y="0"/>
                </a:lnTo>
                <a:lnTo>
                  <a:pt x="480" y="14"/>
                </a:lnTo>
                <a:lnTo>
                  <a:pt x="18" y="615"/>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2" name="CustomShape 6"/>
          <p:cNvSpPr/>
          <p:nvPr/>
        </p:nvSpPr>
        <p:spPr>
          <a:xfrm>
            <a:off x="15321960" y="3965760"/>
            <a:ext cx="263520" cy="336240"/>
          </a:xfrm>
          <a:custGeom>
            <a:avLst/>
            <a:gdLst/>
            <a:ahLst/>
            <a:cxnLst/>
            <a:rect l="l" t="t" r="r" b="b"/>
            <a:pathLst>
              <a:path w="480" h="614">
                <a:moveTo>
                  <a:pt x="0" y="601"/>
                </a:moveTo>
                <a:lnTo>
                  <a:pt x="462" y="0"/>
                </a:lnTo>
                <a:lnTo>
                  <a:pt x="480" y="14"/>
                </a:lnTo>
                <a:lnTo>
                  <a:pt x="19" y="614"/>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3" name="CustomShape 7"/>
          <p:cNvSpPr/>
          <p:nvPr/>
        </p:nvSpPr>
        <p:spPr>
          <a:xfrm>
            <a:off x="15357240" y="3990240"/>
            <a:ext cx="263520" cy="338400"/>
          </a:xfrm>
          <a:custGeom>
            <a:avLst/>
            <a:gdLst/>
            <a:ahLst/>
            <a:cxnLst/>
            <a:rect l="l" t="t" r="r" b="b"/>
            <a:pathLst>
              <a:path w="481" h="615">
                <a:moveTo>
                  <a:pt x="0" y="600"/>
                </a:moveTo>
                <a:lnTo>
                  <a:pt x="461" y="0"/>
                </a:lnTo>
                <a:lnTo>
                  <a:pt x="481" y="13"/>
                </a:lnTo>
                <a:lnTo>
                  <a:pt x="19" y="615"/>
                </a:lnTo>
                <a:lnTo>
                  <a:pt x="0" y="60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4" name="CustomShape 8"/>
          <p:cNvSpPr/>
          <p:nvPr/>
        </p:nvSpPr>
        <p:spPr>
          <a:xfrm>
            <a:off x="15390360" y="4016520"/>
            <a:ext cx="263520" cy="338400"/>
          </a:xfrm>
          <a:custGeom>
            <a:avLst/>
            <a:gdLst/>
            <a:ahLst/>
            <a:cxnLst/>
            <a:rect l="l" t="t" r="r" b="b"/>
            <a:pathLst>
              <a:path w="480" h="616">
                <a:moveTo>
                  <a:pt x="0" y="601"/>
                </a:moveTo>
                <a:lnTo>
                  <a:pt x="461" y="0"/>
                </a:lnTo>
                <a:lnTo>
                  <a:pt x="480" y="15"/>
                </a:lnTo>
                <a:lnTo>
                  <a:pt x="18" y="616"/>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5" name="CustomShape 9"/>
          <p:cNvSpPr/>
          <p:nvPr/>
        </p:nvSpPr>
        <p:spPr>
          <a:xfrm>
            <a:off x="15423480" y="4042800"/>
            <a:ext cx="263520" cy="338400"/>
          </a:xfrm>
          <a:custGeom>
            <a:avLst/>
            <a:gdLst/>
            <a:ahLst/>
            <a:cxnLst/>
            <a:rect l="l" t="t" r="r" b="b"/>
            <a:pathLst>
              <a:path w="480" h="616">
                <a:moveTo>
                  <a:pt x="0" y="601"/>
                </a:moveTo>
                <a:lnTo>
                  <a:pt x="462" y="0"/>
                </a:lnTo>
                <a:lnTo>
                  <a:pt x="480" y="15"/>
                </a:lnTo>
                <a:lnTo>
                  <a:pt x="19" y="616"/>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6" name="CustomShape 10"/>
          <p:cNvSpPr/>
          <p:nvPr/>
        </p:nvSpPr>
        <p:spPr>
          <a:xfrm>
            <a:off x="15458400" y="4069440"/>
            <a:ext cx="263520" cy="336240"/>
          </a:xfrm>
          <a:custGeom>
            <a:avLst/>
            <a:gdLst/>
            <a:ahLst/>
            <a:cxnLst/>
            <a:rect l="l" t="t" r="r" b="b"/>
            <a:pathLst>
              <a:path w="480" h="615">
                <a:moveTo>
                  <a:pt x="0" y="602"/>
                </a:moveTo>
                <a:lnTo>
                  <a:pt x="461" y="0"/>
                </a:lnTo>
                <a:lnTo>
                  <a:pt x="480" y="15"/>
                </a:lnTo>
                <a:lnTo>
                  <a:pt x="18" y="615"/>
                </a:lnTo>
                <a:lnTo>
                  <a:pt x="0" y="602"/>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7" name="CustomShape 11"/>
          <p:cNvSpPr/>
          <p:nvPr/>
        </p:nvSpPr>
        <p:spPr>
          <a:xfrm>
            <a:off x="15491520" y="4093560"/>
            <a:ext cx="263520" cy="338400"/>
          </a:xfrm>
          <a:custGeom>
            <a:avLst/>
            <a:gdLst/>
            <a:ahLst/>
            <a:cxnLst/>
            <a:rect l="l" t="t" r="r" b="b"/>
            <a:pathLst>
              <a:path w="479" h="614">
                <a:moveTo>
                  <a:pt x="0" y="600"/>
                </a:moveTo>
                <a:lnTo>
                  <a:pt x="462" y="0"/>
                </a:lnTo>
                <a:lnTo>
                  <a:pt x="479" y="13"/>
                </a:lnTo>
                <a:lnTo>
                  <a:pt x="19" y="614"/>
                </a:lnTo>
                <a:lnTo>
                  <a:pt x="0" y="60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8" name="CustomShape 12"/>
          <p:cNvSpPr/>
          <p:nvPr/>
        </p:nvSpPr>
        <p:spPr>
          <a:xfrm>
            <a:off x="15524640" y="4119840"/>
            <a:ext cx="263520" cy="338400"/>
          </a:xfrm>
          <a:custGeom>
            <a:avLst/>
            <a:gdLst/>
            <a:ahLst/>
            <a:cxnLst/>
            <a:rect l="l" t="t" r="r" b="b"/>
            <a:pathLst>
              <a:path w="480" h="614">
                <a:moveTo>
                  <a:pt x="0" y="600"/>
                </a:moveTo>
                <a:lnTo>
                  <a:pt x="461" y="0"/>
                </a:lnTo>
                <a:lnTo>
                  <a:pt x="480" y="13"/>
                </a:lnTo>
                <a:lnTo>
                  <a:pt x="18" y="614"/>
                </a:lnTo>
                <a:lnTo>
                  <a:pt x="0" y="60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59" name="CustomShape 13"/>
          <p:cNvSpPr/>
          <p:nvPr/>
        </p:nvSpPr>
        <p:spPr>
          <a:xfrm>
            <a:off x="15559920" y="4146120"/>
            <a:ext cx="263520" cy="338400"/>
          </a:xfrm>
          <a:custGeom>
            <a:avLst/>
            <a:gdLst/>
            <a:ahLst/>
            <a:cxnLst/>
            <a:rect l="l" t="t" r="r" b="b"/>
            <a:pathLst>
              <a:path w="480" h="616">
                <a:moveTo>
                  <a:pt x="0" y="601"/>
                </a:moveTo>
                <a:lnTo>
                  <a:pt x="462" y="0"/>
                </a:lnTo>
                <a:lnTo>
                  <a:pt x="480" y="14"/>
                </a:lnTo>
                <a:lnTo>
                  <a:pt x="19" y="616"/>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60" name="CustomShape 14"/>
          <p:cNvSpPr/>
          <p:nvPr/>
        </p:nvSpPr>
        <p:spPr>
          <a:xfrm>
            <a:off x="15592680" y="4172760"/>
            <a:ext cx="263520" cy="336240"/>
          </a:xfrm>
          <a:custGeom>
            <a:avLst/>
            <a:gdLst/>
            <a:ahLst/>
            <a:cxnLst/>
            <a:rect l="l" t="t" r="r" b="b"/>
            <a:pathLst>
              <a:path w="480" h="615">
                <a:moveTo>
                  <a:pt x="0" y="601"/>
                </a:moveTo>
                <a:lnTo>
                  <a:pt x="462" y="0"/>
                </a:lnTo>
                <a:lnTo>
                  <a:pt x="480" y="15"/>
                </a:lnTo>
                <a:lnTo>
                  <a:pt x="19" y="615"/>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61" name="CustomShape 15"/>
          <p:cNvSpPr/>
          <p:nvPr/>
        </p:nvSpPr>
        <p:spPr>
          <a:xfrm>
            <a:off x="15625800" y="4196880"/>
            <a:ext cx="263520" cy="338400"/>
          </a:xfrm>
          <a:custGeom>
            <a:avLst/>
            <a:gdLst/>
            <a:ahLst/>
            <a:cxnLst/>
            <a:rect l="l" t="t" r="r" b="b"/>
            <a:pathLst>
              <a:path w="480" h="615">
                <a:moveTo>
                  <a:pt x="0" y="601"/>
                </a:moveTo>
                <a:lnTo>
                  <a:pt x="460" y="0"/>
                </a:lnTo>
                <a:lnTo>
                  <a:pt x="480" y="15"/>
                </a:lnTo>
                <a:lnTo>
                  <a:pt x="18" y="615"/>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62" name="CustomShape 16"/>
          <p:cNvSpPr/>
          <p:nvPr/>
        </p:nvSpPr>
        <p:spPr>
          <a:xfrm>
            <a:off x="15658920" y="4223160"/>
            <a:ext cx="263520" cy="338400"/>
          </a:xfrm>
          <a:custGeom>
            <a:avLst/>
            <a:gdLst/>
            <a:ahLst/>
            <a:cxnLst/>
            <a:rect l="l" t="t" r="r" b="b"/>
            <a:pathLst>
              <a:path w="480" h="615">
                <a:moveTo>
                  <a:pt x="0" y="600"/>
                </a:moveTo>
                <a:lnTo>
                  <a:pt x="462" y="0"/>
                </a:lnTo>
                <a:lnTo>
                  <a:pt x="480" y="14"/>
                </a:lnTo>
                <a:lnTo>
                  <a:pt x="19" y="615"/>
                </a:lnTo>
                <a:lnTo>
                  <a:pt x="0" y="60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63" name="CustomShape 17"/>
          <p:cNvSpPr/>
          <p:nvPr/>
        </p:nvSpPr>
        <p:spPr>
          <a:xfrm>
            <a:off x="15693840" y="4249800"/>
            <a:ext cx="263520" cy="338400"/>
          </a:xfrm>
          <a:custGeom>
            <a:avLst/>
            <a:gdLst/>
            <a:ahLst/>
            <a:cxnLst/>
            <a:rect l="l" t="t" r="r" b="b"/>
            <a:pathLst>
              <a:path w="480" h="616">
                <a:moveTo>
                  <a:pt x="0" y="602"/>
                </a:moveTo>
                <a:lnTo>
                  <a:pt x="461" y="0"/>
                </a:lnTo>
                <a:lnTo>
                  <a:pt x="480" y="15"/>
                </a:lnTo>
                <a:lnTo>
                  <a:pt x="18" y="616"/>
                </a:lnTo>
                <a:lnTo>
                  <a:pt x="0" y="602"/>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64" name="CustomShape 18"/>
          <p:cNvSpPr/>
          <p:nvPr/>
        </p:nvSpPr>
        <p:spPr>
          <a:xfrm>
            <a:off x="15726960" y="4273920"/>
            <a:ext cx="263520" cy="338400"/>
          </a:xfrm>
          <a:custGeom>
            <a:avLst/>
            <a:gdLst/>
            <a:ahLst/>
            <a:cxnLst/>
            <a:rect l="l" t="t" r="r" b="b"/>
            <a:pathLst>
              <a:path w="480" h="615">
                <a:moveTo>
                  <a:pt x="0" y="601"/>
                </a:moveTo>
                <a:lnTo>
                  <a:pt x="462" y="0"/>
                </a:lnTo>
                <a:lnTo>
                  <a:pt x="480" y="14"/>
                </a:lnTo>
                <a:lnTo>
                  <a:pt x="19" y="615"/>
                </a:lnTo>
                <a:lnTo>
                  <a:pt x="0" y="601"/>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465" name="CustomShape 19"/>
          <p:cNvSpPr/>
          <p:nvPr/>
        </p:nvSpPr>
        <p:spPr>
          <a:xfrm>
            <a:off x="12195360" y="3807360"/>
            <a:ext cx="1337400" cy="1311120"/>
          </a:xfrm>
          <a:custGeom>
            <a:avLst/>
            <a:gdLst/>
            <a:ahLst/>
            <a:cxnLst/>
            <a:rect l="l" t="t" r="r" b="b"/>
            <a:pathLst>
              <a:path w="2431" h="2382">
                <a:moveTo>
                  <a:pt x="10" y="2353"/>
                </a:moveTo>
                <a:lnTo>
                  <a:pt x="9" y="2319"/>
                </a:lnTo>
                <a:lnTo>
                  <a:pt x="7" y="2261"/>
                </a:lnTo>
                <a:lnTo>
                  <a:pt x="6" y="2181"/>
                </a:lnTo>
                <a:lnTo>
                  <a:pt x="4" y="2082"/>
                </a:lnTo>
                <a:lnTo>
                  <a:pt x="3" y="1968"/>
                </a:lnTo>
                <a:lnTo>
                  <a:pt x="1" y="1842"/>
                </a:lnTo>
                <a:lnTo>
                  <a:pt x="0" y="1707"/>
                </a:lnTo>
                <a:lnTo>
                  <a:pt x="0" y="1567"/>
                </a:lnTo>
                <a:lnTo>
                  <a:pt x="1" y="1424"/>
                </a:lnTo>
                <a:lnTo>
                  <a:pt x="4" y="1281"/>
                </a:lnTo>
                <a:lnTo>
                  <a:pt x="7" y="1144"/>
                </a:lnTo>
                <a:lnTo>
                  <a:pt x="14" y="1014"/>
                </a:lnTo>
                <a:lnTo>
                  <a:pt x="18" y="953"/>
                </a:lnTo>
                <a:lnTo>
                  <a:pt x="22" y="895"/>
                </a:lnTo>
                <a:lnTo>
                  <a:pt x="27" y="840"/>
                </a:lnTo>
                <a:lnTo>
                  <a:pt x="32" y="789"/>
                </a:lnTo>
                <a:lnTo>
                  <a:pt x="39" y="743"/>
                </a:lnTo>
                <a:lnTo>
                  <a:pt x="46" y="700"/>
                </a:lnTo>
                <a:lnTo>
                  <a:pt x="54" y="664"/>
                </a:lnTo>
                <a:lnTo>
                  <a:pt x="63" y="633"/>
                </a:lnTo>
                <a:lnTo>
                  <a:pt x="72" y="605"/>
                </a:lnTo>
                <a:lnTo>
                  <a:pt x="83" y="578"/>
                </a:lnTo>
                <a:lnTo>
                  <a:pt x="95" y="552"/>
                </a:lnTo>
                <a:lnTo>
                  <a:pt x="108" y="526"/>
                </a:lnTo>
                <a:lnTo>
                  <a:pt x="122" y="500"/>
                </a:lnTo>
                <a:lnTo>
                  <a:pt x="138" y="475"/>
                </a:lnTo>
                <a:lnTo>
                  <a:pt x="154" y="452"/>
                </a:lnTo>
                <a:lnTo>
                  <a:pt x="172" y="429"/>
                </a:lnTo>
                <a:lnTo>
                  <a:pt x="190" y="407"/>
                </a:lnTo>
                <a:lnTo>
                  <a:pt x="210" y="386"/>
                </a:lnTo>
                <a:lnTo>
                  <a:pt x="230" y="364"/>
                </a:lnTo>
                <a:lnTo>
                  <a:pt x="251" y="344"/>
                </a:lnTo>
                <a:lnTo>
                  <a:pt x="274" y="324"/>
                </a:lnTo>
                <a:lnTo>
                  <a:pt x="297" y="305"/>
                </a:lnTo>
                <a:lnTo>
                  <a:pt x="321" y="287"/>
                </a:lnTo>
                <a:lnTo>
                  <a:pt x="346" y="269"/>
                </a:lnTo>
                <a:lnTo>
                  <a:pt x="372" y="252"/>
                </a:lnTo>
                <a:lnTo>
                  <a:pt x="398" y="235"/>
                </a:lnTo>
                <a:lnTo>
                  <a:pt x="424" y="219"/>
                </a:lnTo>
                <a:lnTo>
                  <a:pt x="453" y="205"/>
                </a:lnTo>
                <a:lnTo>
                  <a:pt x="481" y="190"/>
                </a:lnTo>
                <a:lnTo>
                  <a:pt x="510" y="177"/>
                </a:lnTo>
                <a:lnTo>
                  <a:pt x="539" y="163"/>
                </a:lnTo>
                <a:lnTo>
                  <a:pt x="569" y="151"/>
                </a:lnTo>
                <a:lnTo>
                  <a:pt x="601" y="138"/>
                </a:lnTo>
                <a:lnTo>
                  <a:pt x="631" y="127"/>
                </a:lnTo>
                <a:lnTo>
                  <a:pt x="664" y="117"/>
                </a:lnTo>
                <a:lnTo>
                  <a:pt x="695" y="107"/>
                </a:lnTo>
                <a:lnTo>
                  <a:pt x="728" y="97"/>
                </a:lnTo>
                <a:lnTo>
                  <a:pt x="761" y="88"/>
                </a:lnTo>
                <a:lnTo>
                  <a:pt x="794" y="80"/>
                </a:lnTo>
                <a:lnTo>
                  <a:pt x="828" y="72"/>
                </a:lnTo>
                <a:lnTo>
                  <a:pt x="868" y="64"/>
                </a:lnTo>
                <a:lnTo>
                  <a:pt x="911" y="55"/>
                </a:lnTo>
                <a:lnTo>
                  <a:pt x="957" y="45"/>
                </a:lnTo>
                <a:lnTo>
                  <a:pt x="1004" y="36"/>
                </a:lnTo>
                <a:lnTo>
                  <a:pt x="1055" y="27"/>
                </a:lnTo>
                <a:lnTo>
                  <a:pt x="1107" y="17"/>
                </a:lnTo>
                <a:lnTo>
                  <a:pt x="1161" y="8"/>
                </a:lnTo>
                <a:lnTo>
                  <a:pt x="1216" y="0"/>
                </a:lnTo>
                <a:lnTo>
                  <a:pt x="1271" y="8"/>
                </a:lnTo>
                <a:lnTo>
                  <a:pt x="1324" y="17"/>
                </a:lnTo>
                <a:lnTo>
                  <a:pt x="1375" y="27"/>
                </a:lnTo>
                <a:lnTo>
                  <a:pt x="1426" y="36"/>
                </a:lnTo>
                <a:lnTo>
                  <a:pt x="1474" y="45"/>
                </a:lnTo>
                <a:lnTo>
                  <a:pt x="1519" y="55"/>
                </a:lnTo>
                <a:lnTo>
                  <a:pt x="1563" y="64"/>
                </a:lnTo>
                <a:lnTo>
                  <a:pt x="1604" y="72"/>
                </a:lnTo>
                <a:lnTo>
                  <a:pt x="1636" y="80"/>
                </a:lnTo>
                <a:lnTo>
                  <a:pt x="1670" y="88"/>
                </a:lnTo>
                <a:lnTo>
                  <a:pt x="1702" y="97"/>
                </a:lnTo>
                <a:lnTo>
                  <a:pt x="1735" y="107"/>
                </a:lnTo>
                <a:lnTo>
                  <a:pt x="1768" y="117"/>
                </a:lnTo>
                <a:lnTo>
                  <a:pt x="1799" y="127"/>
                </a:lnTo>
                <a:lnTo>
                  <a:pt x="1831" y="138"/>
                </a:lnTo>
                <a:lnTo>
                  <a:pt x="1861" y="151"/>
                </a:lnTo>
                <a:lnTo>
                  <a:pt x="1891" y="163"/>
                </a:lnTo>
                <a:lnTo>
                  <a:pt x="1921" y="177"/>
                </a:lnTo>
                <a:lnTo>
                  <a:pt x="1950" y="190"/>
                </a:lnTo>
                <a:lnTo>
                  <a:pt x="1978" y="205"/>
                </a:lnTo>
                <a:lnTo>
                  <a:pt x="2006" y="219"/>
                </a:lnTo>
                <a:lnTo>
                  <a:pt x="2033" y="235"/>
                </a:lnTo>
                <a:lnTo>
                  <a:pt x="2059" y="252"/>
                </a:lnTo>
                <a:lnTo>
                  <a:pt x="2085" y="269"/>
                </a:lnTo>
                <a:lnTo>
                  <a:pt x="2109" y="287"/>
                </a:lnTo>
                <a:lnTo>
                  <a:pt x="2134" y="305"/>
                </a:lnTo>
                <a:lnTo>
                  <a:pt x="2157" y="324"/>
                </a:lnTo>
                <a:lnTo>
                  <a:pt x="2179" y="344"/>
                </a:lnTo>
                <a:lnTo>
                  <a:pt x="2200" y="364"/>
                </a:lnTo>
                <a:lnTo>
                  <a:pt x="2221" y="386"/>
                </a:lnTo>
                <a:lnTo>
                  <a:pt x="2241" y="407"/>
                </a:lnTo>
                <a:lnTo>
                  <a:pt x="2259" y="429"/>
                </a:lnTo>
                <a:lnTo>
                  <a:pt x="2277" y="452"/>
                </a:lnTo>
                <a:lnTo>
                  <a:pt x="2294" y="475"/>
                </a:lnTo>
                <a:lnTo>
                  <a:pt x="2308" y="500"/>
                </a:lnTo>
                <a:lnTo>
                  <a:pt x="2323" y="526"/>
                </a:lnTo>
                <a:lnTo>
                  <a:pt x="2336" y="552"/>
                </a:lnTo>
                <a:lnTo>
                  <a:pt x="2348" y="578"/>
                </a:lnTo>
                <a:lnTo>
                  <a:pt x="2359" y="605"/>
                </a:lnTo>
                <a:lnTo>
                  <a:pt x="2368" y="633"/>
                </a:lnTo>
                <a:lnTo>
                  <a:pt x="2377" y="664"/>
                </a:lnTo>
                <a:lnTo>
                  <a:pt x="2385" y="700"/>
                </a:lnTo>
                <a:lnTo>
                  <a:pt x="2391" y="743"/>
                </a:lnTo>
                <a:lnTo>
                  <a:pt x="2398" y="789"/>
                </a:lnTo>
                <a:lnTo>
                  <a:pt x="2404" y="840"/>
                </a:lnTo>
                <a:lnTo>
                  <a:pt x="2408" y="895"/>
                </a:lnTo>
                <a:lnTo>
                  <a:pt x="2413" y="953"/>
                </a:lnTo>
                <a:lnTo>
                  <a:pt x="2417" y="1014"/>
                </a:lnTo>
                <a:lnTo>
                  <a:pt x="2423" y="1144"/>
                </a:lnTo>
                <a:lnTo>
                  <a:pt x="2427" y="1281"/>
                </a:lnTo>
                <a:lnTo>
                  <a:pt x="2430" y="1424"/>
                </a:lnTo>
                <a:lnTo>
                  <a:pt x="2431" y="1567"/>
                </a:lnTo>
                <a:lnTo>
                  <a:pt x="2431" y="1707"/>
                </a:lnTo>
                <a:lnTo>
                  <a:pt x="2430" y="1842"/>
                </a:lnTo>
                <a:lnTo>
                  <a:pt x="2429" y="1968"/>
                </a:lnTo>
                <a:lnTo>
                  <a:pt x="2426" y="2082"/>
                </a:lnTo>
                <a:lnTo>
                  <a:pt x="2424" y="2181"/>
                </a:lnTo>
                <a:lnTo>
                  <a:pt x="2423" y="2261"/>
                </a:lnTo>
                <a:lnTo>
                  <a:pt x="2422" y="2319"/>
                </a:lnTo>
                <a:lnTo>
                  <a:pt x="2421" y="2353"/>
                </a:lnTo>
                <a:lnTo>
                  <a:pt x="1216" y="2382"/>
                </a:lnTo>
                <a:lnTo>
                  <a:pt x="10" y="2353"/>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466" name="CustomShape 20"/>
          <p:cNvSpPr/>
          <p:nvPr/>
        </p:nvSpPr>
        <p:spPr>
          <a:xfrm>
            <a:off x="12316680" y="4155120"/>
            <a:ext cx="1068840" cy="1355040"/>
          </a:xfrm>
          <a:custGeom>
            <a:avLst/>
            <a:gdLst/>
            <a:ahLst/>
            <a:cxnLst/>
            <a:rect l="l" t="t" r="r" b="b"/>
            <a:pathLst>
              <a:path w="1943" h="2461">
                <a:moveTo>
                  <a:pt x="318" y="102"/>
                </a:moveTo>
                <a:lnTo>
                  <a:pt x="303" y="109"/>
                </a:lnTo>
                <a:lnTo>
                  <a:pt x="288" y="116"/>
                </a:lnTo>
                <a:lnTo>
                  <a:pt x="269" y="121"/>
                </a:lnTo>
                <a:lnTo>
                  <a:pt x="248" y="128"/>
                </a:lnTo>
                <a:lnTo>
                  <a:pt x="204" y="143"/>
                </a:lnTo>
                <a:lnTo>
                  <a:pt x="157" y="159"/>
                </a:lnTo>
                <a:lnTo>
                  <a:pt x="134" y="168"/>
                </a:lnTo>
                <a:lnTo>
                  <a:pt x="111" y="179"/>
                </a:lnTo>
                <a:lnTo>
                  <a:pt x="90" y="189"/>
                </a:lnTo>
                <a:lnTo>
                  <a:pt x="68" y="201"/>
                </a:lnTo>
                <a:lnTo>
                  <a:pt x="60" y="208"/>
                </a:lnTo>
                <a:lnTo>
                  <a:pt x="51" y="215"/>
                </a:lnTo>
                <a:lnTo>
                  <a:pt x="42" y="221"/>
                </a:lnTo>
                <a:lnTo>
                  <a:pt x="34" y="229"/>
                </a:lnTo>
                <a:lnTo>
                  <a:pt x="26" y="237"/>
                </a:lnTo>
                <a:lnTo>
                  <a:pt x="20" y="245"/>
                </a:lnTo>
                <a:lnTo>
                  <a:pt x="13" y="254"/>
                </a:lnTo>
                <a:lnTo>
                  <a:pt x="9" y="263"/>
                </a:lnTo>
                <a:lnTo>
                  <a:pt x="4" y="275"/>
                </a:lnTo>
                <a:lnTo>
                  <a:pt x="2" y="293"/>
                </a:lnTo>
                <a:lnTo>
                  <a:pt x="0" y="319"/>
                </a:lnTo>
                <a:lnTo>
                  <a:pt x="0" y="349"/>
                </a:lnTo>
                <a:lnTo>
                  <a:pt x="0" y="385"/>
                </a:lnTo>
                <a:lnTo>
                  <a:pt x="1" y="426"/>
                </a:lnTo>
                <a:lnTo>
                  <a:pt x="4" y="471"/>
                </a:lnTo>
                <a:lnTo>
                  <a:pt x="7" y="520"/>
                </a:lnTo>
                <a:lnTo>
                  <a:pt x="16" y="629"/>
                </a:lnTo>
                <a:lnTo>
                  <a:pt x="27" y="752"/>
                </a:lnTo>
                <a:lnTo>
                  <a:pt x="40" y="882"/>
                </a:lnTo>
                <a:lnTo>
                  <a:pt x="55" y="1018"/>
                </a:lnTo>
                <a:lnTo>
                  <a:pt x="71" y="1157"/>
                </a:lnTo>
                <a:lnTo>
                  <a:pt x="88" y="1295"/>
                </a:lnTo>
                <a:lnTo>
                  <a:pt x="103" y="1431"/>
                </a:lnTo>
                <a:lnTo>
                  <a:pt x="119" y="1561"/>
                </a:lnTo>
                <a:lnTo>
                  <a:pt x="133" y="1681"/>
                </a:lnTo>
                <a:lnTo>
                  <a:pt x="145" y="1789"/>
                </a:lnTo>
                <a:lnTo>
                  <a:pt x="155" y="1882"/>
                </a:lnTo>
                <a:lnTo>
                  <a:pt x="163" y="1956"/>
                </a:lnTo>
                <a:lnTo>
                  <a:pt x="169" y="2016"/>
                </a:lnTo>
                <a:lnTo>
                  <a:pt x="176" y="2067"/>
                </a:lnTo>
                <a:lnTo>
                  <a:pt x="180" y="2090"/>
                </a:lnTo>
                <a:lnTo>
                  <a:pt x="184" y="2110"/>
                </a:lnTo>
                <a:lnTo>
                  <a:pt x="189" y="2129"/>
                </a:lnTo>
                <a:lnTo>
                  <a:pt x="193" y="2147"/>
                </a:lnTo>
                <a:lnTo>
                  <a:pt x="199" y="2163"/>
                </a:lnTo>
                <a:lnTo>
                  <a:pt x="203" y="2178"/>
                </a:lnTo>
                <a:lnTo>
                  <a:pt x="209" y="2191"/>
                </a:lnTo>
                <a:lnTo>
                  <a:pt x="215" y="2203"/>
                </a:lnTo>
                <a:lnTo>
                  <a:pt x="220" y="2215"/>
                </a:lnTo>
                <a:lnTo>
                  <a:pt x="226" y="2225"/>
                </a:lnTo>
                <a:lnTo>
                  <a:pt x="233" y="2234"/>
                </a:lnTo>
                <a:lnTo>
                  <a:pt x="238" y="2242"/>
                </a:lnTo>
                <a:lnTo>
                  <a:pt x="252" y="2257"/>
                </a:lnTo>
                <a:lnTo>
                  <a:pt x="265" y="2270"/>
                </a:lnTo>
                <a:lnTo>
                  <a:pt x="279" y="2281"/>
                </a:lnTo>
                <a:lnTo>
                  <a:pt x="293" y="2293"/>
                </a:lnTo>
                <a:lnTo>
                  <a:pt x="308" y="2305"/>
                </a:lnTo>
                <a:lnTo>
                  <a:pt x="323" y="2318"/>
                </a:lnTo>
                <a:lnTo>
                  <a:pt x="337" y="2334"/>
                </a:lnTo>
                <a:lnTo>
                  <a:pt x="352" y="2352"/>
                </a:lnTo>
                <a:lnTo>
                  <a:pt x="358" y="2358"/>
                </a:lnTo>
                <a:lnTo>
                  <a:pt x="365" y="2365"/>
                </a:lnTo>
                <a:lnTo>
                  <a:pt x="373" y="2372"/>
                </a:lnTo>
                <a:lnTo>
                  <a:pt x="383" y="2378"/>
                </a:lnTo>
                <a:lnTo>
                  <a:pt x="393" y="2383"/>
                </a:lnTo>
                <a:lnTo>
                  <a:pt x="406" y="2389"/>
                </a:lnTo>
                <a:lnTo>
                  <a:pt x="418" y="2394"/>
                </a:lnTo>
                <a:lnTo>
                  <a:pt x="433" y="2400"/>
                </a:lnTo>
                <a:lnTo>
                  <a:pt x="463" y="2409"/>
                </a:lnTo>
                <a:lnTo>
                  <a:pt x="498" y="2418"/>
                </a:lnTo>
                <a:lnTo>
                  <a:pt x="536" y="2427"/>
                </a:lnTo>
                <a:lnTo>
                  <a:pt x="577" y="2434"/>
                </a:lnTo>
                <a:lnTo>
                  <a:pt x="620" y="2440"/>
                </a:lnTo>
                <a:lnTo>
                  <a:pt x="665" y="2446"/>
                </a:lnTo>
                <a:lnTo>
                  <a:pt x="714" y="2451"/>
                </a:lnTo>
                <a:lnTo>
                  <a:pt x="763" y="2454"/>
                </a:lnTo>
                <a:lnTo>
                  <a:pt x="814" y="2457"/>
                </a:lnTo>
                <a:lnTo>
                  <a:pt x="867" y="2460"/>
                </a:lnTo>
                <a:lnTo>
                  <a:pt x="918" y="2461"/>
                </a:lnTo>
                <a:lnTo>
                  <a:pt x="971" y="2461"/>
                </a:lnTo>
                <a:lnTo>
                  <a:pt x="971" y="2461"/>
                </a:lnTo>
                <a:lnTo>
                  <a:pt x="1024" y="2461"/>
                </a:lnTo>
                <a:lnTo>
                  <a:pt x="1077" y="2460"/>
                </a:lnTo>
                <a:lnTo>
                  <a:pt x="1128" y="2457"/>
                </a:lnTo>
                <a:lnTo>
                  <a:pt x="1179" y="2454"/>
                </a:lnTo>
                <a:lnTo>
                  <a:pt x="1228" y="2451"/>
                </a:lnTo>
                <a:lnTo>
                  <a:pt x="1277" y="2446"/>
                </a:lnTo>
                <a:lnTo>
                  <a:pt x="1323" y="2440"/>
                </a:lnTo>
                <a:lnTo>
                  <a:pt x="1366" y="2434"/>
                </a:lnTo>
                <a:lnTo>
                  <a:pt x="1407" y="2427"/>
                </a:lnTo>
                <a:lnTo>
                  <a:pt x="1445" y="2418"/>
                </a:lnTo>
                <a:lnTo>
                  <a:pt x="1479" y="2409"/>
                </a:lnTo>
                <a:lnTo>
                  <a:pt x="1511" y="2400"/>
                </a:lnTo>
                <a:lnTo>
                  <a:pt x="1524" y="2394"/>
                </a:lnTo>
                <a:lnTo>
                  <a:pt x="1538" y="2389"/>
                </a:lnTo>
                <a:lnTo>
                  <a:pt x="1549" y="2383"/>
                </a:lnTo>
                <a:lnTo>
                  <a:pt x="1560" y="2378"/>
                </a:lnTo>
                <a:lnTo>
                  <a:pt x="1569" y="2372"/>
                </a:lnTo>
                <a:lnTo>
                  <a:pt x="1578" y="2365"/>
                </a:lnTo>
                <a:lnTo>
                  <a:pt x="1585" y="2358"/>
                </a:lnTo>
                <a:lnTo>
                  <a:pt x="1590" y="2352"/>
                </a:lnTo>
                <a:lnTo>
                  <a:pt x="1605" y="2334"/>
                </a:lnTo>
                <a:lnTo>
                  <a:pt x="1621" y="2318"/>
                </a:lnTo>
                <a:lnTo>
                  <a:pt x="1635" y="2305"/>
                </a:lnTo>
                <a:lnTo>
                  <a:pt x="1650" y="2293"/>
                </a:lnTo>
                <a:lnTo>
                  <a:pt x="1663" y="2281"/>
                </a:lnTo>
                <a:lnTo>
                  <a:pt x="1678" y="2270"/>
                </a:lnTo>
                <a:lnTo>
                  <a:pt x="1692" y="2257"/>
                </a:lnTo>
                <a:lnTo>
                  <a:pt x="1704" y="2242"/>
                </a:lnTo>
                <a:lnTo>
                  <a:pt x="1711" y="2234"/>
                </a:lnTo>
                <a:lnTo>
                  <a:pt x="1716" y="2225"/>
                </a:lnTo>
                <a:lnTo>
                  <a:pt x="1722" y="2215"/>
                </a:lnTo>
                <a:lnTo>
                  <a:pt x="1729" y="2203"/>
                </a:lnTo>
                <a:lnTo>
                  <a:pt x="1733" y="2191"/>
                </a:lnTo>
                <a:lnTo>
                  <a:pt x="1739" y="2178"/>
                </a:lnTo>
                <a:lnTo>
                  <a:pt x="1744" y="2163"/>
                </a:lnTo>
                <a:lnTo>
                  <a:pt x="1749" y="2147"/>
                </a:lnTo>
                <a:lnTo>
                  <a:pt x="1753" y="2129"/>
                </a:lnTo>
                <a:lnTo>
                  <a:pt x="1758" y="2110"/>
                </a:lnTo>
                <a:lnTo>
                  <a:pt x="1762" y="2090"/>
                </a:lnTo>
                <a:lnTo>
                  <a:pt x="1767" y="2067"/>
                </a:lnTo>
                <a:lnTo>
                  <a:pt x="1774" y="2016"/>
                </a:lnTo>
                <a:lnTo>
                  <a:pt x="1780" y="1956"/>
                </a:lnTo>
                <a:lnTo>
                  <a:pt x="1787" y="1882"/>
                </a:lnTo>
                <a:lnTo>
                  <a:pt x="1797" y="1789"/>
                </a:lnTo>
                <a:lnTo>
                  <a:pt x="1810" y="1681"/>
                </a:lnTo>
                <a:lnTo>
                  <a:pt x="1824" y="1561"/>
                </a:lnTo>
                <a:lnTo>
                  <a:pt x="1840" y="1431"/>
                </a:lnTo>
                <a:lnTo>
                  <a:pt x="1856" y="1295"/>
                </a:lnTo>
                <a:lnTo>
                  <a:pt x="1871" y="1157"/>
                </a:lnTo>
                <a:lnTo>
                  <a:pt x="1887" y="1018"/>
                </a:lnTo>
                <a:lnTo>
                  <a:pt x="1902" y="882"/>
                </a:lnTo>
                <a:lnTo>
                  <a:pt x="1915" y="752"/>
                </a:lnTo>
                <a:lnTo>
                  <a:pt x="1926" y="629"/>
                </a:lnTo>
                <a:lnTo>
                  <a:pt x="1935" y="520"/>
                </a:lnTo>
                <a:lnTo>
                  <a:pt x="1939" y="471"/>
                </a:lnTo>
                <a:lnTo>
                  <a:pt x="1941" y="426"/>
                </a:lnTo>
                <a:lnTo>
                  <a:pt x="1942" y="385"/>
                </a:lnTo>
                <a:lnTo>
                  <a:pt x="1943" y="349"/>
                </a:lnTo>
                <a:lnTo>
                  <a:pt x="1942" y="319"/>
                </a:lnTo>
                <a:lnTo>
                  <a:pt x="1941" y="293"/>
                </a:lnTo>
                <a:lnTo>
                  <a:pt x="1938" y="275"/>
                </a:lnTo>
                <a:lnTo>
                  <a:pt x="1934" y="263"/>
                </a:lnTo>
                <a:lnTo>
                  <a:pt x="1929" y="254"/>
                </a:lnTo>
                <a:lnTo>
                  <a:pt x="1923" y="245"/>
                </a:lnTo>
                <a:lnTo>
                  <a:pt x="1916" y="237"/>
                </a:lnTo>
                <a:lnTo>
                  <a:pt x="1908" y="229"/>
                </a:lnTo>
                <a:lnTo>
                  <a:pt x="1901" y="221"/>
                </a:lnTo>
                <a:lnTo>
                  <a:pt x="1893" y="215"/>
                </a:lnTo>
                <a:lnTo>
                  <a:pt x="1884" y="208"/>
                </a:lnTo>
                <a:lnTo>
                  <a:pt x="1874" y="201"/>
                </a:lnTo>
                <a:lnTo>
                  <a:pt x="1853" y="189"/>
                </a:lnTo>
                <a:lnTo>
                  <a:pt x="1831" y="179"/>
                </a:lnTo>
                <a:lnTo>
                  <a:pt x="1808" y="168"/>
                </a:lnTo>
                <a:lnTo>
                  <a:pt x="1785" y="159"/>
                </a:lnTo>
                <a:lnTo>
                  <a:pt x="1739" y="143"/>
                </a:lnTo>
                <a:lnTo>
                  <a:pt x="1694" y="128"/>
                </a:lnTo>
                <a:lnTo>
                  <a:pt x="1674" y="121"/>
                </a:lnTo>
                <a:lnTo>
                  <a:pt x="1656" y="116"/>
                </a:lnTo>
                <a:lnTo>
                  <a:pt x="1639" y="109"/>
                </a:lnTo>
                <a:lnTo>
                  <a:pt x="1625" y="102"/>
                </a:lnTo>
                <a:lnTo>
                  <a:pt x="1615" y="95"/>
                </a:lnTo>
                <a:lnTo>
                  <a:pt x="1601" y="85"/>
                </a:lnTo>
                <a:lnTo>
                  <a:pt x="1583" y="73"/>
                </a:lnTo>
                <a:lnTo>
                  <a:pt x="1559" y="58"/>
                </a:lnTo>
                <a:lnTo>
                  <a:pt x="1532" y="44"/>
                </a:lnTo>
                <a:lnTo>
                  <a:pt x="1500" y="29"/>
                </a:lnTo>
                <a:lnTo>
                  <a:pt x="1482" y="22"/>
                </a:lnTo>
                <a:lnTo>
                  <a:pt x="1463" y="16"/>
                </a:lnTo>
                <a:lnTo>
                  <a:pt x="1444" y="10"/>
                </a:lnTo>
                <a:lnTo>
                  <a:pt x="1423" y="4"/>
                </a:lnTo>
                <a:lnTo>
                  <a:pt x="1412" y="2"/>
                </a:lnTo>
                <a:lnTo>
                  <a:pt x="1400" y="1"/>
                </a:lnTo>
                <a:lnTo>
                  <a:pt x="1388" y="0"/>
                </a:lnTo>
                <a:lnTo>
                  <a:pt x="1376" y="0"/>
                </a:lnTo>
                <a:lnTo>
                  <a:pt x="1350" y="2"/>
                </a:lnTo>
                <a:lnTo>
                  <a:pt x="1322" y="6"/>
                </a:lnTo>
                <a:lnTo>
                  <a:pt x="1293" y="11"/>
                </a:lnTo>
                <a:lnTo>
                  <a:pt x="1263" y="18"/>
                </a:lnTo>
                <a:lnTo>
                  <a:pt x="1233" y="27"/>
                </a:lnTo>
                <a:lnTo>
                  <a:pt x="1201" y="35"/>
                </a:lnTo>
                <a:lnTo>
                  <a:pt x="1140" y="54"/>
                </a:lnTo>
                <a:lnTo>
                  <a:pt x="1080" y="71"/>
                </a:lnTo>
                <a:lnTo>
                  <a:pt x="1051" y="77"/>
                </a:lnTo>
                <a:lnTo>
                  <a:pt x="1023" y="83"/>
                </a:lnTo>
                <a:lnTo>
                  <a:pt x="996" y="88"/>
                </a:lnTo>
                <a:lnTo>
                  <a:pt x="971" y="90"/>
                </a:lnTo>
                <a:lnTo>
                  <a:pt x="971" y="90"/>
                </a:lnTo>
                <a:lnTo>
                  <a:pt x="947" y="88"/>
                </a:lnTo>
                <a:lnTo>
                  <a:pt x="924" y="84"/>
                </a:lnTo>
                <a:lnTo>
                  <a:pt x="899" y="80"/>
                </a:lnTo>
                <a:lnTo>
                  <a:pt x="873" y="73"/>
                </a:lnTo>
                <a:lnTo>
                  <a:pt x="823" y="58"/>
                </a:lnTo>
                <a:lnTo>
                  <a:pt x="770" y="43"/>
                </a:lnTo>
                <a:lnTo>
                  <a:pt x="719" y="27"/>
                </a:lnTo>
                <a:lnTo>
                  <a:pt x="669" y="12"/>
                </a:lnTo>
                <a:lnTo>
                  <a:pt x="644" y="7"/>
                </a:lnTo>
                <a:lnTo>
                  <a:pt x="620" y="3"/>
                </a:lnTo>
                <a:lnTo>
                  <a:pt x="597" y="0"/>
                </a:lnTo>
                <a:lnTo>
                  <a:pt x="574" y="0"/>
                </a:lnTo>
                <a:lnTo>
                  <a:pt x="569" y="0"/>
                </a:lnTo>
                <a:lnTo>
                  <a:pt x="564" y="2"/>
                </a:lnTo>
                <a:lnTo>
                  <a:pt x="559" y="4"/>
                </a:lnTo>
                <a:lnTo>
                  <a:pt x="554" y="7"/>
                </a:lnTo>
                <a:lnTo>
                  <a:pt x="546" y="16"/>
                </a:lnTo>
                <a:lnTo>
                  <a:pt x="537" y="25"/>
                </a:lnTo>
                <a:lnTo>
                  <a:pt x="529" y="34"/>
                </a:lnTo>
                <a:lnTo>
                  <a:pt x="521" y="43"/>
                </a:lnTo>
                <a:lnTo>
                  <a:pt x="517" y="46"/>
                </a:lnTo>
                <a:lnTo>
                  <a:pt x="512" y="49"/>
                </a:lnTo>
                <a:lnTo>
                  <a:pt x="508" y="53"/>
                </a:lnTo>
                <a:lnTo>
                  <a:pt x="503" y="54"/>
                </a:lnTo>
                <a:lnTo>
                  <a:pt x="469" y="63"/>
                </a:lnTo>
                <a:lnTo>
                  <a:pt x="437" y="71"/>
                </a:lnTo>
                <a:lnTo>
                  <a:pt x="408" y="77"/>
                </a:lnTo>
                <a:lnTo>
                  <a:pt x="381" y="83"/>
                </a:lnTo>
                <a:lnTo>
                  <a:pt x="358" y="89"/>
                </a:lnTo>
                <a:lnTo>
                  <a:pt x="341" y="93"/>
                </a:lnTo>
                <a:lnTo>
                  <a:pt x="327" y="98"/>
                </a:lnTo>
                <a:lnTo>
                  <a:pt x="318" y="102"/>
                </a:lnTo>
                <a:close/>
              </a:path>
            </a:pathLst>
          </a:custGeom>
          <a:solidFill>
            <a:srgbClr val="DFE8E8"/>
          </a:solidFill>
          <a:ln>
            <a:noFill/>
          </a:ln>
        </p:spPr>
        <p:style>
          <a:lnRef idx="0">
            <a:scrgbClr r="0" g="0" b="0"/>
          </a:lnRef>
          <a:fillRef idx="0">
            <a:scrgbClr r="0" g="0" b="0"/>
          </a:fillRef>
          <a:effectRef idx="0">
            <a:scrgbClr r="0" g="0" b="0"/>
          </a:effectRef>
          <a:fontRef idx="minor"/>
        </p:style>
      </p:sp>
      <p:sp>
        <p:nvSpPr>
          <p:cNvPr id="467" name="CustomShape 21"/>
          <p:cNvSpPr/>
          <p:nvPr/>
        </p:nvSpPr>
        <p:spPr>
          <a:xfrm>
            <a:off x="12928320" y="4159440"/>
            <a:ext cx="501480" cy="1355040"/>
          </a:xfrm>
          <a:custGeom>
            <a:avLst/>
            <a:gdLst/>
            <a:ahLst/>
            <a:cxnLst/>
            <a:rect l="l" t="t" r="r" b="b"/>
            <a:pathLst>
              <a:path w="914" h="2468">
                <a:moveTo>
                  <a:pt x="313" y="0"/>
                </a:moveTo>
                <a:lnTo>
                  <a:pt x="310" y="45"/>
                </a:lnTo>
                <a:lnTo>
                  <a:pt x="299" y="136"/>
                </a:lnTo>
                <a:lnTo>
                  <a:pt x="284" y="267"/>
                </a:lnTo>
                <a:lnTo>
                  <a:pt x="265" y="430"/>
                </a:lnTo>
                <a:lnTo>
                  <a:pt x="240" y="618"/>
                </a:lnTo>
                <a:lnTo>
                  <a:pt x="214" y="826"/>
                </a:lnTo>
                <a:lnTo>
                  <a:pt x="186" y="1047"/>
                </a:lnTo>
                <a:lnTo>
                  <a:pt x="157" y="1272"/>
                </a:lnTo>
                <a:lnTo>
                  <a:pt x="127" y="1497"/>
                </a:lnTo>
                <a:lnTo>
                  <a:pt x="99" y="1714"/>
                </a:lnTo>
                <a:lnTo>
                  <a:pt x="72" y="1916"/>
                </a:lnTo>
                <a:lnTo>
                  <a:pt x="49" y="2097"/>
                </a:lnTo>
                <a:lnTo>
                  <a:pt x="29" y="2249"/>
                </a:lnTo>
                <a:lnTo>
                  <a:pt x="14" y="2366"/>
                </a:lnTo>
                <a:lnTo>
                  <a:pt x="4" y="2441"/>
                </a:lnTo>
                <a:lnTo>
                  <a:pt x="0" y="2468"/>
                </a:lnTo>
                <a:lnTo>
                  <a:pt x="9" y="2468"/>
                </a:lnTo>
                <a:lnTo>
                  <a:pt x="34" y="2467"/>
                </a:lnTo>
                <a:lnTo>
                  <a:pt x="72" y="2466"/>
                </a:lnTo>
                <a:lnTo>
                  <a:pt x="123" y="2463"/>
                </a:lnTo>
                <a:lnTo>
                  <a:pt x="183" y="2460"/>
                </a:lnTo>
                <a:lnTo>
                  <a:pt x="249" y="2458"/>
                </a:lnTo>
                <a:lnTo>
                  <a:pt x="320" y="2453"/>
                </a:lnTo>
                <a:lnTo>
                  <a:pt x="393" y="2449"/>
                </a:lnTo>
                <a:lnTo>
                  <a:pt x="466" y="2444"/>
                </a:lnTo>
                <a:lnTo>
                  <a:pt x="537" y="2439"/>
                </a:lnTo>
                <a:lnTo>
                  <a:pt x="602" y="2432"/>
                </a:lnTo>
                <a:lnTo>
                  <a:pt x="661" y="2425"/>
                </a:lnTo>
                <a:lnTo>
                  <a:pt x="687" y="2422"/>
                </a:lnTo>
                <a:lnTo>
                  <a:pt x="711" y="2417"/>
                </a:lnTo>
                <a:lnTo>
                  <a:pt x="731" y="2414"/>
                </a:lnTo>
                <a:lnTo>
                  <a:pt x="748" y="2410"/>
                </a:lnTo>
                <a:lnTo>
                  <a:pt x="763" y="2405"/>
                </a:lnTo>
                <a:lnTo>
                  <a:pt x="773" y="2401"/>
                </a:lnTo>
                <a:lnTo>
                  <a:pt x="778" y="2396"/>
                </a:lnTo>
                <a:lnTo>
                  <a:pt x="779" y="2390"/>
                </a:lnTo>
                <a:lnTo>
                  <a:pt x="779" y="2357"/>
                </a:lnTo>
                <a:lnTo>
                  <a:pt x="783" y="2279"/>
                </a:lnTo>
                <a:lnTo>
                  <a:pt x="789" y="2165"/>
                </a:lnTo>
                <a:lnTo>
                  <a:pt x="797" y="2018"/>
                </a:lnTo>
                <a:lnTo>
                  <a:pt x="807" y="1848"/>
                </a:lnTo>
                <a:lnTo>
                  <a:pt x="819" y="1658"/>
                </a:lnTo>
                <a:lnTo>
                  <a:pt x="831" y="1457"/>
                </a:lnTo>
                <a:lnTo>
                  <a:pt x="845" y="1250"/>
                </a:lnTo>
                <a:lnTo>
                  <a:pt x="857" y="1044"/>
                </a:lnTo>
                <a:lnTo>
                  <a:pt x="870" y="844"/>
                </a:lnTo>
                <a:lnTo>
                  <a:pt x="882" y="659"/>
                </a:lnTo>
                <a:lnTo>
                  <a:pt x="893" y="491"/>
                </a:lnTo>
                <a:lnTo>
                  <a:pt x="902" y="351"/>
                </a:lnTo>
                <a:lnTo>
                  <a:pt x="909" y="243"/>
                </a:lnTo>
                <a:lnTo>
                  <a:pt x="913" y="173"/>
                </a:lnTo>
                <a:lnTo>
                  <a:pt x="914" y="149"/>
                </a:lnTo>
                <a:lnTo>
                  <a:pt x="313"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68" name="CustomShape 22"/>
          <p:cNvSpPr/>
          <p:nvPr/>
        </p:nvSpPr>
        <p:spPr>
          <a:xfrm>
            <a:off x="13324320" y="4419000"/>
            <a:ext cx="52560" cy="490320"/>
          </a:xfrm>
          <a:custGeom>
            <a:avLst/>
            <a:gdLst/>
            <a:ahLst/>
            <a:cxnLst/>
            <a:rect l="l" t="t" r="r" b="b"/>
            <a:pathLst>
              <a:path w="95" h="891">
                <a:moveTo>
                  <a:pt x="37" y="0"/>
                </a:moveTo>
                <a:lnTo>
                  <a:pt x="35" y="2"/>
                </a:lnTo>
                <a:lnTo>
                  <a:pt x="33" y="10"/>
                </a:lnTo>
                <a:lnTo>
                  <a:pt x="31" y="22"/>
                </a:lnTo>
                <a:lnTo>
                  <a:pt x="29" y="38"/>
                </a:lnTo>
                <a:lnTo>
                  <a:pt x="26" y="82"/>
                </a:lnTo>
                <a:lnTo>
                  <a:pt x="22" y="138"/>
                </a:lnTo>
                <a:lnTo>
                  <a:pt x="19" y="205"/>
                </a:lnTo>
                <a:lnTo>
                  <a:pt x="16" y="281"/>
                </a:lnTo>
                <a:lnTo>
                  <a:pt x="13" y="360"/>
                </a:lnTo>
                <a:lnTo>
                  <a:pt x="11" y="442"/>
                </a:lnTo>
                <a:lnTo>
                  <a:pt x="8" y="525"/>
                </a:lnTo>
                <a:lnTo>
                  <a:pt x="7" y="605"/>
                </a:lnTo>
                <a:lnTo>
                  <a:pt x="4" y="681"/>
                </a:lnTo>
                <a:lnTo>
                  <a:pt x="2" y="747"/>
                </a:lnTo>
                <a:lnTo>
                  <a:pt x="1" y="803"/>
                </a:lnTo>
                <a:lnTo>
                  <a:pt x="1" y="847"/>
                </a:lnTo>
                <a:lnTo>
                  <a:pt x="0" y="875"/>
                </a:lnTo>
                <a:lnTo>
                  <a:pt x="0" y="885"/>
                </a:lnTo>
                <a:lnTo>
                  <a:pt x="95" y="891"/>
                </a:lnTo>
                <a:lnTo>
                  <a:pt x="37" y="0"/>
                </a:lnTo>
                <a:close/>
              </a:path>
            </a:pathLst>
          </a:custGeom>
          <a:solidFill>
            <a:srgbClr val="363636"/>
          </a:solidFill>
          <a:ln>
            <a:noFill/>
          </a:ln>
        </p:spPr>
        <p:style>
          <a:lnRef idx="0">
            <a:scrgbClr r="0" g="0" b="0"/>
          </a:lnRef>
          <a:fillRef idx="0">
            <a:scrgbClr r="0" g="0" b="0"/>
          </a:fillRef>
          <a:effectRef idx="0">
            <a:scrgbClr r="0" g="0" b="0"/>
          </a:effectRef>
          <a:fontRef idx="minor"/>
        </p:style>
      </p:sp>
      <p:sp>
        <p:nvSpPr>
          <p:cNvPr id="469" name="CustomShape 23"/>
          <p:cNvSpPr/>
          <p:nvPr/>
        </p:nvSpPr>
        <p:spPr>
          <a:xfrm>
            <a:off x="13326480" y="4232160"/>
            <a:ext cx="219600" cy="659880"/>
          </a:xfrm>
          <a:custGeom>
            <a:avLst/>
            <a:gdLst/>
            <a:ahLst/>
            <a:cxnLst/>
            <a:rect l="l" t="t" r="r" b="b"/>
            <a:pathLst>
              <a:path w="403" h="1199">
                <a:moveTo>
                  <a:pt x="0" y="50"/>
                </a:moveTo>
                <a:lnTo>
                  <a:pt x="4" y="45"/>
                </a:lnTo>
                <a:lnTo>
                  <a:pt x="8" y="41"/>
                </a:lnTo>
                <a:lnTo>
                  <a:pt x="15" y="36"/>
                </a:lnTo>
                <a:lnTo>
                  <a:pt x="23" y="33"/>
                </a:lnTo>
                <a:lnTo>
                  <a:pt x="44" y="24"/>
                </a:lnTo>
                <a:lnTo>
                  <a:pt x="66" y="16"/>
                </a:lnTo>
                <a:lnTo>
                  <a:pt x="108" y="5"/>
                </a:lnTo>
                <a:lnTo>
                  <a:pt x="127" y="0"/>
                </a:lnTo>
                <a:lnTo>
                  <a:pt x="289" y="20"/>
                </a:lnTo>
                <a:lnTo>
                  <a:pt x="298" y="21"/>
                </a:lnTo>
                <a:lnTo>
                  <a:pt x="307" y="25"/>
                </a:lnTo>
                <a:lnTo>
                  <a:pt x="315" y="28"/>
                </a:lnTo>
                <a:lnTo>
                  <a:pt x="323" y="32"/>
                </a:lnTo>
                <a:lnTo>
                  <a:pt x="330" y="37"/>
                </a:lnTo>
                <a:lnTo>
                  <a:pt x="335" y="43"/>
                </a:lnTo>
                <a:lnTo>
                  <a:pt x="341" y="50"/>
                </a:lnTo>
                <a:lnTo>
                  <a:pt x="346" y="56"/>
                </a:lnTo>
                <a:lnTo>
                  <a:pt x="351" y="64"/>
                </a:lnTo>
                <a:lnTo>
                  <a:pt x="355" y="72"/>
                </a:lnTo>
                <a:lnTo>
                  <a:pt x="359" y="81"/>
                </a:lnTo>
                <a:lnTo>
                  <a:pt x="362" y="91"/>
                </a:lnTo>
                <a:lnTo>
                  <a:pt x="368" y="111"/>
                </a:lnTo>
                <a:lnTo>
                  <a:pt x="372" y="133"/>
                </a:lnTo>
                <a:lnTo>
                  <a:pt x="376" y="156"/>
                </a:lnTo>
                <a:lnTo>
                  <a:pt x="377" y="181"/>
                </a:lnTo>
                <a:lnTo>
                  <a:pt x="379" y="206"/>
                </a:lnTo>
                <a:lnTo>
                  <a:pt x="379" y="232"/>
                </a:lnTo>
                <a:lnTo>
                  <a:pt x="380" y="284"/>
                </a:lnTo>
                <a:lnTo>
                  <a:pt x="380" y="335"/>
                </a:lnTo>
                <a:lnTo>
                  <a:pt x="382" y="390"/>
                </a:lnTo>
                <a:lnTo>
                  <a:pt x="383" y="448"/>
                </a:lnTo>
                <a:lnTo>
                  <a:pt x="385" y="511"/>
                </a:lnTo>
                <a:lnTo>
                  <a:pt x="386" y="577"/>
                </a:lnTo>
                <a:lnTo>
                  <a:pt x="388" y="643"/>
                </a:lnTo>
                <a:lnTo>
                  <a:pt x="389" y="710"/>
                </a:lnTo>
                <a:lnTo>
                  <a:pt x="391" y="777"/>
                </a:lnTo>
                <a:lnTo>
                  <a:pt x="392" y="842"/>
                </a:lnTo>
                <a:lnTo>
                  <a:pt x="395" y="904"/>
                </a:lnTo>
                <a:lnTo>
                  <a:pt x="396" y="961"/>
                </a:lnTo>
                <a:lnTo>
                  <a:pt x="397" y="1015"/>
                </a:lnTo>
                <a:lnTo>
                  <a:pt x="399" y="1062"/>
                </a:lnTo>
                <a:lnTo>
                  <a:pt x="400" y="1101"/>
                </a:lnTo>
                <a:lnTo>
                  <a:pt x="401" y="1134"/>
                </a:lnTo>
                <a:lnTo>
                  <a:pt x="401" y="1156"/>
                </a:lnTo>
                <a:lnTo>
                  <a:pt x="403" y="1168"/>
                </a:lnTo>
                <a:lnTo>
                  <a:pt x="401" y="1172"/>
                </a:lnTo>
                <a:lnTo>
                  <a:pt x="399" y="1175"/>
                </a:lnTo>
                <a:lnTo>
                  <a:pt x="395" y="1179"/>
                </a:lnTo>
                <a:lnTo>
                  <a:pt x="389" y="1181"/>
                </a:lnTo>
                <a:lnTo>
                  <a:pt x="372" y="1187"/>
                </a:lnTo>
                <a:lnTo>
                  <a:pt x="350" y="1190"/>
                </a:lnTo>
                <a:lnTo>
                  <a:pt x="324" y="1193"/>
                </a:lnTo>
                <a:lnTo>
                  <a:pt x="295" y="1196"/>
                </a:lnTo>
                <a:lnTo>
                  <a:pt x="263" y="1197"/>
                </a:lnTo>
                <a:lnTo>
                  <a:pt x="231" y="1198"/>
                </a:lnTo>
                <a:lnTo>
                  <a:pt x="165" y="1199"/>
                </a:lnTo>
                <a:lnTo>
                  <a:pt x="109" y="1198"/>
                </a:lnTo>
                <a:lnTo>
                  <a:pt x="70" y="1197"/>
                </a:lnTo>
                <a:lnTo>
                  <a:pt x="55" y="1196"/>
                </a:lnTo>
                <a:lnTo>
                  <a:pt x="0" y="5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70" name="CustomShape 24"/>
          <p:cNvSpPr/>
          <p:nvPr/>
        </p:nvSpPr>
        <p:spPr>
          <a:xfrm>
            <a:off x="12983040" y="4159440"/>
            <a:ext cx="283320" cy="943560"/>
          </a:xfrm>
          <a:custGeom>
            <a:avLst/>
            <a:gdLst/>
            <a:ahLst/>
            <a:cxnLst/>
            <a:rect l="l" t="t" r="r" b="b"/>
            <a:pathLst>
              <a:path w="520" h="1716">
                <a:moveTo>
                  <a:pt x="520" y="197"/>
                </a:moveTo>
                <a:lnTo>
                  <a:pt x="341" y="687"/>
                </a:lnTo>
                <a:lnTo>
                  <a:pt x="199" y="672"/>
                </a:lnTo>
                <a:lnTo>
                  <a:pt x="332" y="787"/>
                </a:lnTo>
                <a:lnTo>
                  <a:pt x="0" y="1716"/>
                </a:lnTo>
                <a:lnTo>
                  <a:pt x="140" y="22"/>
                </a:lnTo>
                <a:lnTo>
                  <a:pt x="214" y="0"/>
                </a:lnTo>
                <a:lnTo>
                  <a:pt x="520" y="197"/>
                </a:lnTo>
                <a:close/>
              </a:path>
            </a:pathLst>
          </a:custGeom>
          <a:solidFill>
            <a:srgbClr val="4B4949"/>
          </a:solidFill>
          <a:ln>
            <a:noFill/>
          </a:ln>
        </p:spPr>
        <p:style>
          <a:lnRef idx="0">
            <a:scrgbClr r="0" g="0" b="0"/>
          </a:lnRef>
          <a:fillRef idx="0">
            <a:scrgbClr r="0" g="0" b="0"/>
          </a:fillRef>
          <a:effectRef idx="0">
            <a:scrgbClr r="0" g="0" b="0"/>
          </a:effectRef>
          <a:fontRef idx="minor"/>
        </p:style>
      </p:sp>
      <p:sp>
        <p:nvSpPr>
          <p:cNvPr id="471" name="CustomShape 25"/>
          <p:cNvSpPr/>
          <p:nvPr/>
        </p:nvSpPr>
        <p:spPr>
          <a:xfrm>
            <a:off x="12695040" y="4109040"/>
            <a:ext cx="336240" cy="120600"/>
          </a:xfrm>
          <a:prstGeom prst="rect">
            <a:avLst/>
          </a:prstGeom>
          <a:solidFill>
            <a:srgbClr val="919397"/>
          </a:solidFill>
          <a:ln>
            <a:noFill/>
          </a:ln>
        </p:spPr>
        <p:style>
          <a:lnRef idx="0">
            <a:scrgbClr r="0" g="0" b="0"/>
          </a:lnRef>
          <a:fillRef idx="0">
            <a:scrgbClr r="0" g="0" b="0"/>
          </a:fillRef>
          <a:effectRef idx="0">
            <a:scrgbClr r="0" g="0" b="0"/>
          </a:effectRef>
          <a:fontRef idx="minor"/>
        </p:style>
      </p:sp>
      <p:sp>
        <p:nvSpPr>
          <p:cNvPr id="472" name="CustomShape 26"/>
          <p:cNvSpPr/>
          <p:nvPr/>
        </p:nvSpPr>
        <p:spPr>
          <a:xfrm>
            <a:off x="12705840" y="3996720"/>
            <a:ext cx="312120" cy="252720"/>
          </a:xfrm>
          <a:prstGeom prst="rect">
            <a:avLst/>
          </a:prstGeom>
          <a:solidFill>
            <a:srgbClr val="F9C3AA"/>
          </a:solidFill>
          <a:ln>
            <a:noFill/>
          </a:ln>
        </p:spPr>
        <p:style>
          <a:lnRef idx="0">
            <a:scrgbClr r="0" g="0" b="0"/>
          </a:lnRef>
          <a:fillRef idx="0">
            <a:scrgbClr r="0" g="0" b="0"/>
          </a:fillRef>
          <a:effectRef idx="0">
            <a:scrgbClr r="0" g="0" b="0"/>
          </a:effectRef>
          <a:fontRef idx="minor"/>
        </p:style>
      </p:sp>
      <p:sp>
        <p:nvSpPr>
          <p:cNvPr id="473" name="CustomShape 27"/>
          <p:cNvSpPr/>
          <p:nvPr/>
        </p:nvSpPr>
        <p:spPr>
          <a:xfrm>
            <a:off x="12732480" y="4392720"/>
            <a:ext cx="248400" cy="915120"/>
          </a:xfrm>
          <a:custGeom>
            <a:avLst/>
            <a:gdLst/>
            <a:ahLst/>
            <a:cxnLst/>
            <a:rect l="l" t="t" r="r" b="b"/>
            <a:pathLst>
              <a:path w="451" h="1666">
                <a:moveTo>
                  <a:pt x="226" y="1666"/>
                </a:moveTo>
                <a:lnTo>
                  <a:pt x="0" y="1378"/>
                </a:lnTo>
                <a:lnTo>
                  <a:pt x="156" y="0"/>
                </a:lnTo>
                <a:lnTo>
                  <a:pt x="341" y="0"/>
                </a:lnTo>
                <a:lnTo>
                  <a:pt x="451" y="1382"/>
                </a:lnTo>
                <a:lnTo>
                  <a:pt x="226" y="1666"/>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74" name="CustomShape 28"/>
          <p:cNvSpPr/>
          <p:nvPr/>
        </p:nvSpPr>
        <p:spPr>
          <a:xfrm>
            <a:off x="12301200" y="4152960"/>
            <a:ext cx="503640" cy="1355040"/>
          </a:xfrm>
          <a:custGeom>
            <a:avLst/>
            <a:gdLst/>
            <a:ahLst/>
            <a:cxnLst/>
            <a:rect l="l" t="t" r="r" b="b"/>
            <a:pathLst>
              <a:path w="915" h="2468">
                <a:moveTo>
                  <a:pt x="601" y="0"/>
                </a:moveTo>
                <a:lnTo>
                  <a:pt x="606" y="45"/>
                </a:lnTo>
                <a:lnTo>
                  <a:pt x="615" y="136"/>
                </a:lnTo>
                <a:lnTo>
                  <a:pt x="631" y="266"/>
                </a:lnTo>
                <a:lnTo>
                  <a:pt x="651" y="429"/>
                </a:lnTo>
                <a:lnTo>
                  <a:pt x="674" y="618"/>
                </a:lnTo>
                <a:lnTo>
                  <a:pt x="701" y="827"/>
                </a:lnTo>
                <a:lnTo>
                  <a:pt x="729" y="1047"/>
                </a:lnTo>
                <a:lnTo>
                  <a:pt x="759" y="1273"/>
                </a:lnTo>
                <a:lnTo>
                  <a:pt x="788" y="1498"/>
                </a:lnTo>
                <a:lnTo>
                  <a:pt x="816" y="1715"/>
                </a:lnTo>
                <a:lnTo>
                  <a:pt x="842" y="1916"/>
                </a:lnTo>
                <a:lnTo>
                  <a:pt x="865" y="2097"/>
                </a:lnTo>
                <a:lnTo>
                  <a:pt x="886" y="2248"/>
                </a:lnTo>
                <a:lnTo>
                  <a:pt x="901" y="2366"/>
                </a:lnTo>
                <a:lnTo>
                  <a:pt x="912" y="2442"/>
                </a:lnTo>
                <a:lnTo>
                  <a:pt x="915" y="2468"/>
                </a:lnTo>
                <a:lnTo>
                  <a:pt x="906" y="2468"/>
                </a:lnTo>
                <a:lnTo>
                  <a:pt x="881" y="2466"/>
                </a:lnTo>
                <a:lnTo>
                  <a:pt x="842" y="2465"/>
                </a:lnTo>
                <a:lnTo>
                  <a:pt x="792" y="2463"/>
                </a:lnTo>
                <a:lnTo>
                  <a:pt x="733" y="2461"/>
                </a:lnTo>
                <a:lnTo>
                  <a:pt x="666" y="2457"/>
                </a:lnTo>
                <a:lnTo>
                  <a:pt x="596" y="2454"/>
                </a:lnTo>
                <a:lnTo>
                  <a:pt x="523" y="2450"/>
                </a:lnTo>
                <a:lnTo>
                  <a:pt x="450" y="2444"/>
                </a:lnTo>
                <a:lnTo>
                  <a:pt x="379" y="2438"/>
                </a:lnTo>
                <a:lnTo>
                  <a:pt x="312" y="2432"/>
                </a:lnTo>
                <a:lnTo>
                  <a:pt x="254" y="2425"/>
                </a:lnTo>
                <a:lnTo>
                  <a:pt x="228" y="2422"/>
                </a:lnTo>
                <a:lnTo>
                  <a:pt x="205" y="2418"/>
                </a:lnTo>
                <a:lnTo>
                  <a:pt x="184" y="2414"/>
                </a:lnTo>
                <a:lnTo>
                  <a:pt x="166" y="2409"/>
                </a:lnTo>
                <a:lnTo>
                  <a:pt x="153" y="2405"/>
                </a:lnTo>
                <a:lnTo>
                  <a:pt x="143" y="2400"/>
                </a:lnTo>
                <a:lnTo>
                  <a:pt x="137" y="2396"/>
                </a:lnTo>
                <a:lnTo>
                  <a:pt x="135" y="2391"/>
                </a:lnTo>
                <a:lnTo>
                  <a:pt x="135" y="2357"/>
                </a:lnTo>
                <a:lnTo>
                  <a:pt x="131" y="2279"/>
                </a:lnTo>
                <a:lnTo>
                  <a:pt x="126" y="2164"/>
                </a:lnTo>
                <a:lnTo>
                  <a:pt x="118" y="2018"/>
                </a:lnTo>
                <a:lnTo>
                  <a:pt x="108" y="1847"/>
                </a:lnTo>
                <a:lnTo>
                  <a:pt x="97" y="1659"/>
                </a:lnTo>
                <a:lnTo>
                  <a:pt x="83" y="1457"/>
                </a:lnTo>
                <a:lnTo>
                  <a:pt x="71" y="1251"/>
                </a:lnTo>
                <a:lnTo>
                  <a:pt x="57" y="1044"/>
                </a:lnTo>
                <a:lnTo>
                  <a:pt x="45" y="844"/>
                </a:lnTo>
                <a:lnTo>
                  <a:pt x="33" y="659"/>
                </a:lnTo>
                <a:lnTo>
                  <a:pt x="22" y="492"/>
                </a:lnTo>
                <a:lnTo>
                  <a:pt x="13" y="352"/>
                </a:lnTo>
                <a:lnTo>
                  <a:pt x="7" y="243"/>
                </a:lnTo>
                <a:lnTo>
                  <a:pt x="2" y="173"/>
                </a:lnTo>
                <a:lnTo>
                  <a:pt x="0" y="149"/>
                </a:lnTo>
                <a:lnTo>
                  <a:pt x="601"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75" name="CustomShape 29"/>
          <p:cNvSpPr/>
          <p:nvPr/>
        </p:nvSpPr>
        <p:spPr>
          <a:xfrm>
            <a:off x="12347280" y="4416840"/>
            <a:ext cx="52560" cy="490320"/>
          </a:xfrm>
          <a:custGeom>
            <a:avLst/>
            <a:gdLst/>
            <a:ahLst/>
            <a:cxnLst/>
            <a:rect l="l" t="t" r="r" b="b"/>
            <a:pathLst>
              <a:path w="96" h="891">
                <a:moveTo>
                  <a:pt x="58" y="0"/>
                </a:moveTo>
                <a:lnTo>
                  <a:pt x="61" y="2"/>
                </a:lnTo>
                <a:lnTo>
                  <a:pt x="62" y="10"/>
                </a:lnTo>
                <a:lnTo>
                  <a:pt x="64" y="21"/>
                </a:lnTo>
                <a:lnTo>
                  <a:pt x="66" y="38"/>
                </a:lnTo>
                <a:lnTo>
                  <a:pt x="70" y="82"/>
                </a:lnTo>
                <a:lnTo>
                  <a:pt x="73" y="138"/>
                </a:lnTo>
                <a:lnTo>
                  <a:pt x="76" y="206"/>
                </a:lnTo>
                <a:lnTo>
                  <a:pt x="80" y="280"/>
                </a:lnTo>
                <a:lnTo>
                  <a:pt x="82" y="360"/>
                </a:lnTo>
                <a:lnTo>
                  <a:pt x="84" y="443"/>
                </a:lnTo>
                <a:lnTo>
                  <a:pt x="88" y="525"/>
                </a:lnTo>
                <a:lnTo>
                  <a:pt x="89" y="606"/>
                </a:lnTo>
                <a:lnTo>
                  <a:pt x="91" y="680"/>
                </a:lnTo>
                <a:lnTo>
                  <a:pt x="92" y="747"/>
                </a:lnTo>
                <a:lnTo>
                  <a:pt x="94" y="804"/>
                </a:lnTo>
                <a:lnTo>
                  <a:pt x="94" y="847"/>
                </a:lnTo>
                <a:lnTo>
                  <a:pt x="96" y="875"/>
                </a:lnTo>
                <a:lnTo>
                  <a:pt x="96" y="886"/>
                </a:lnTo>
                <a:lnTo>
                  <a:pt x="0" y="891"/>
                </a:lnTo>
                <a:lnTo>
                  <a:pt x="58" y="0"/>
                </a:lnTo>
                <a:close/>
              </a:path>
            </a:pathLst>
          </a:custGeom>
          <a:solidFill>
            <a:srgbClr val="363636"/>
          </a:solidFill>
          <a:ln>
            <a:noFill/>
          </a:ln>
        </p:spPr>
        <p:style>
          <a:lnRef idx="0">
            <a:scrgbClr r="0" g="0" b="0"/>
          </a:lnRef>
          <a:fillRef idx="0">
            <a:scrgbClr r="0" g="0" b="0"/>
          </a:fillRef>
          <a:effectRef idx="0">
            <a:scrgbClr r="0" g="0" b="0"/>
          </a:effectRef>
          <a:fontRef idx="minor"/>
        </p:style>
      </p:sp>
      <p:sp>
        <p:nvSpPr>
          <p:cNvPr id="476" name="CustomShape 30"/>
          <p:cNvSpPr/>
          <p:nvPr/>
        </p:nvSpPr>
        <p:spPr>
          <a:xfrm>
            <a:off x="12177720" y="4230000"/>
            <a:ext cx="219600" cy="657360"/>
          </a:xfrm>
          <a:custGeom>
            <a:avLst/>
            <a:gdLst/>
            <a:ahLst/>
            <a:cxnLst/>
            <a:rect l="l" t="t" r="r" b="b"/>
            <a:pathLst>
              <a:path w="402" h="1197">
                <a:moveTo>
                  <a:pt x="402" y="49"/>
                </a:moveTo>
                <a:lnTo>
                  <a:pt x="399" y="45"/>
                </a:lnTo>
                <a:lnTo>
                  <a:pt x="394" y="40"/>
                </a:lnTo>
                <a:lnTo>
                  <a:pt x="388" y="36"/>
                </a:lnTo>
                <a:lnTo>
                  <a:pt x="379" y="31"/>
                </a:lnTo>
                <a:lnTo>
                  <a:pt x="358" y="23"/>
                </a:lnTo>
                <a:lnTo>
                  <a:pt x="336" y="15"/>
                </a:lnTo>
                <a:lnTo>
                  <a:pt x="294" y="4"/>
                </a:lnTo>
                <a:lnTo>
                  <a:pt x="275" y="0"/>
                </a:lnTo>
                <a:lnTo>
                  <a:pt x="113" y="20"/>
                </a:lnTo>
                <a:lnTo>
                  <a:pt x="104" y="21"/>
                </a:lnTo>
                <a:lnTo>
                  <a:pt x="95" y="23"/>
                </a:lnTo>
                <a:lnTo>
                  <a:pt x="88" y="27"/>
                </a:lnTo>
                <a:lnTo>
                  <a:pt x="80" y="31"/>
                </a:lnTo>
                <a:lnTo>
                  <a:pt x="73" y="36"/>
                </a:lnTo>
                <a:lnTo>
                  <a:pt x="67" y="41"/>
                </a:lnTo>
                <a:lnTo>
                  <a:pt x="62" y="48"/>
                </a:lnTo>
                <a:lnTo>
                  <a:pt x="56" y="56"/>
                </a:lnTo>
                <a:lnTo>
                  <a:pt x="52" y="63"/>
                </a:lnTo>
                <a:lnTo>
                  <a:pt x="47" y="72"/>
                </a:lnTo>
                <a:lnTo>
                  <a:pt x="44" y="81"/>
                </a:lnTo>
                <a:lnTo>
                  <a:pt x="40" y="90"/>
                </a:lnTo>
                <a:lnTo>
                  <a:pt x="35" y="110"/>
                </a:lnTo>
                <a:lnTo>
                  <a:pt x="30" y="132"/>
                </a:lnTo>
                <a:lnTo>
                  <a:pt x="27" y="155"/>
                </a:lnTo>
                <a:lnTo>
                  <a:pt x="25" y="179"/>
                </a:lnTo>
                <a:lnTo>
                  <a:pt x="24" y="205"/>
                </a:lnTo>
                <a:lnTo>
                  <a:pt x="24" y="231"/>
                </a:lnTo>
                <a:lnTo>
                  <a:pt x="22" y="283"/>
                </a:lnTo>
                <a:lnTo>
                  <a:pt x="22" y="334"/>
                </a:lnTo>
                <a:lnTo>
                  <a:pt x="20" y="388"/>
                </a:lnTo>
                <a:lnTo>
                  <a:pt x="19" y="448"/>
                </a:lnTo>
                <a:lnTo>
                  <a:pt x="18" y="510"/>
                </a:lnTo>
                <a:lnTo>
                  <a:pt x="16" y="575"/>
                </a:lnTo>
                <a:lnTo>
                  <a:pt x="15" y="642"/>
                </a:lnTo>
                <a:lnTo>
                  <a:pt x="13" y="709"/>
                </a:lnTo>
                <a:lnTo>
                  <a:pt x="11" y="775"/>
                </a:lnTo>
                <a:lnTo>
                  <a:pt x="10" y="840"/>
                </a:lnTo>
                <a:lnTo>
                  <a:pt x="8" y="902"/>
                </a:lnTo>
                <a:lnTo>
                  <a:pt x="7" y="960"/>
                </a:lnTo>
                <a:lnTo>
                  <a:pt x="6" y="1013"/>
                </a:lnTo>
                <a:lnTo>
                  <a:pt x="3" y="1060"/>
                </a:lnTo>
                <a:lnTo>
                  <a:pt x="2" y="1101"/>
                </a:lnTo>
                <a:lnTo>
                  <a:pt x="1" y="1132"/>
                </a:lnTo>
                <a:lnTo>
                  <a:pt x="1" y="1155"/>
                </a:lnTo>
                <a:lnTo>
                  <a:pt x="0" y="1167"/>
                </a:lnTo>
                <a:lnTo>
                  <a:pt x="1" y="1170"/>
                </a:lnTo>
                <a:lnTo>
                  <a:pt x="3" y="1174"/>
                </a:lnTo>
                <a:lnTo>
                  <a:pt x="8" y="1177"/>
                </a:lnTo>
                <a:lnTo>
                  <a:pt x="13" y="1181"/>
                </a:lnTo>
                <a:lnTo>
                  <a:pt x="30" y="1185"/>
                </a:lnTo>
                <a:lnTo>
                  <a:pt x="53" y="1190"/>
                </a:lnTo>
                <a:lnTo>
                  <a:pt x="79" y="1193"/>
                </a:lnTo>
                <a:lnTo>
                  <a:pt x="108" y="1195"/>
                </a:lnTo>
                <a:lnTo>
                  <a:pt x="139" y="1196"/>
                </a:lnTo>
                <a:lnTo>
                  <a:pt x="172" y="1197"/>
                </a:lnTo>
                <a:lnTo>
                  <a:pt x="237" y="1197"/>
                </a:lnTo>
                <a:lnTo>
                  <a:pt x="292" y="1196"/>
                </a:lnTo>
                <a:lnTo>
                  <a:pt x="333" y="1195"/>
                </a:lnTo>
                <a:lnTo>
                  <a:pt x="347" y="1195"/>
                </a:lnTo>
                <a:lnTo>
                  <a:pt x="402" y="49"/>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77" name="CustomShape 31"/>
          <p:cNvSpPr/>
          <p:nvPr/>
        </p:nvSpPr>
        <p:spPr>
          <a:xfrm>
            <a:off x="12452760" y="4152960"/>
            <a:ext cx="296640" cy="941400"/>
          </a:xfrm>
          <a:custGeom>
            <a:avLst/>
            <a:gdLst/>
            <a:ahLst/>
            <a:cxnLst/>
            <a:rect l="l" t="t" r="r" b="b"/>
            <a:pathLst>
              <a:path w="542" h="1716">
                <a:moveTo>
                  <a:pt x="0" y="199"/>
                </a:moveTo>
                <a:lnTo>
                  <a:pt x="201" y="687"/>
                </a:lnTo>
                <a:lnTo>
                  <a:pt x="342" y="672"/>
                </a:lnTo>
                <a:lnTo>
                  <a:pt x="210" y="787"/>
                </a:lnTo>
                <a:lnTo>
                  <a:pt x="542" y="1716"/>
                </a:lnTo>
                <a:lnTo>
                  <a:pt x="423" y="11"/>
                </a:lnTo>
                <a:lnTo>
                  <a:pt x="327" y="0"/>
                </a:lnTo>
                <a:lnTo>
                  <a:pt x="0" y="199"/>
                </a:lnTo>
                <a:close/>
              </a:path>
            </a:pathLst>
          </a:custGeom>
          <a:solidFill>
            <a:srgbClr val="4B4949"/>
          </a:solidFill>
          <a:ln>
            <a:noFill/>
          </a:ln>
        </p:spPr>
        <p:style>
          <a:lnRef idx="0">
            <a:scrgbClr r="0" g="0" b="0"/>
          </a:lnRef>
          <a:fillRef idx="0">
            <a:scrgbClr r="0" g="0" b="0"/>
          </a:fillRef>
          <a:effectRef idx="0">
            <a:scrgbClr r="0" g="0" b="0"/>
          </a:effectRef>
          <a:fontRef idx="minor"/>
        </p:style>
      </p:sp>
      <p:sp>
        <p:nvSpPr>
          <p:cNvPr id="478" name="CustomShape 32"/>
          <p:cNvSpPr/>
          <p:nvPr/>
        </p:nvSpPr>
        <p:spPr>
          <a:xfrm>
            <a:off x="8345160" y="5902200"/>
            <a:ext cx="155880" cy="169200"/>
          </a:xfrm>
          <a:custGeom>
            <a:avLst/>
            <a:gdLst/>
            <a:ahLst/>
            <a:cxnLst/>
            <a:rect l="l" t="t" r="r" b="b"/>
            <a:pathLst>
              <a:path w="286" h="306">
                <a:moveTo>
                  <a:pt x="204" y="152"/>
                </a:moveTo>
                <a:lnTo>
                  <a:pt x="207" y="161"/>
                </a:lnTo>
                <a:lnTo>
                  <a:pt x="209" y="171"/>
                </a:lnTo>
                <a:lnTo>
                  <a:pt x="209" y="180"/>
                </a:lnTo>
                <a:lnTo>
                  <a:pt x="208" y="190"/>
                </a:lnTo>
                <a:lnTo>
                  <a:pt x="205" y="199"/>
                </a:lnTo>
                <a:lnTo>
                  <a:pt x="200" y="208"/>
                </a:lnTo>
                <a:lnTo>
                  <a:pt x="195" y="216"/>
                </a:lnTo>
                <a:lnTo>
                  <a:pt x="187" y="223"/>
                </a:lnTo>
                <a:lnTo>
                  <a:pt x="91" y="295"/>
                </a:lnTo>
                <a:lnTo>
                  <a:pt x="87" y="297"/>
                </a:lnTo>
                <a:lnTo>
                  <a:pt x="82" y="300"/>
                </a:lnTo>
                <a:lnTo>
                  <a:pt x="77" y="303"/>
                </a:lnTo>
                <a:lnTo>
                  <a:pt x="71" y="304"/>
                </a:lnTo>
                <a:lnTo>
                  <a:pt x="61" y="306"/>
                </a:lnTo>
                <a:lnTo>
                  <a:pt x="50" y="305"/>
                </a:lnTo>
                <a:lnTo>
                  <a:pt x="39" y="303"/>
                </a:lnTo>
                <a:lnTo>
                  <a:pt x="30" y="298"/>
                </a:lnTo>
                <a:lnTo>
                  <a:pt x="24" y="295"/>
                </a:lnTo>
                <a:lnTo>
                  <a:pt x="19" y="291"/>
                </a:lnTo>
                <a:lnTo>
                  <a:pt x="16" y="287"/>
                </a:lnTo>
                <a:lnTo>
                  <a:pt x="13" y="282"/>
                </a:lnTo>
                <a:lnTo>
                  <a:pt x="13" y="282"/>
                </a:lnTo>
                <a:lnTo>
                  <a:pt x="9" y="278"/>
                </a:lnTo>
                <a:lnTo>
                  <a:pt x="6" y="273"/>
                </a:lnTo>
                <a:lnTo>
                  <a:pt x="4" y="268"/>
                </a:lnTo>
                <a:lnTo>
                  <a:pt x="3" y="262"/>
                </a:lnTo>
                <a:lnTo>
                  <a:pt x="0" y="252"/>
                </a:lnTo>
                <a:lnTo>
                  <a:pt x="1" y="241"/>
                </a:lnTo>
                <a:lnTo>
                  <a:pt x="4" y="231"/>
                </a:lnTo>
                <a:lnTo>
                  <a:pt x="8" y="221"/>
                </a:lnTo>
                <a:lnTo>
                  <a:pt x="12" y="215"/>
                </a:lnTo>
                <a:lnTo>
                  <a:pt x="15" y="212"/>
                </a:lnTo>
                <a:lnTo>
                  <a:pt x="19" y="207"/>
                </a:lnTo>
                <a:lnTo>
                  <a:pt x="24" y="204"/>
                </a:lnTo>
                <a:lnTo>
                  <a:pt x="118" y="132"/>
                </a:lnTo>
                <a:lnTo>
                  <a:pt x="127" y="126"/>
                </a:lnTo>
                <a:lnTo>
                  <a:pt x="136" y="123"/>
                </a:lnTo>
                <a:lnTo>
                  <a:pt x="145" y="121"/>
                </a:lnTo>
                <a:lnTo>
                  <a:pt x="155" y="121"/>
                </a:lnTo>
                <a:lnTo>
                  <a:pt x="166" y="122"/>
                </a:lnTo>
                <a:lnTo>
                  <a:pt x="175" y="125"/>
                </a:lnTo>
                <a:lnTo>
                  <a:pt x="182" y="130"/>
                </a:lnTo>
                <a:lnTo>
                  <a:pt x="190" y="135"/>
                </a:lnTo>
                <a:lnTo>
                  <a:pt x="257" y="88"/>
                </a:lnTo>
                <a:lnTo>
                  <a:pt x="266" y="0"/>
                </a:lnTo>
                <a:lnTo>
                  <a:pt x="286" y="3"/>
                </a:lnTo>
                <a:lnTo>
                  <a:pt x="278" y="95"/>
                </a:lnTo>
                <a:lnTo>
                  <a:pt x="277" y="100"/>
                </a:lnTo>
                <a:lnTo>
                  <a:pt x="273" y="103"/>
                </a:lnTo>
                <a:lnTo>
                  <a:pt x="204" y="152"/>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79" name="CustomShape 33"/>
          <p:cNvSpPr/>
          <p:nvPr/>
        </p:nvSpPr>
        <p:spPr>
          <a:xfrm>
            <a:off x="8648640" y="5880240"/>
            <a:ext cx="87480" cy="353880"/>
          </a:xfrm>
          <a:prstGeom prst="rect">
            <a:avLst/>
          </a:prstGeom>
          <a:solidFill>
            <a:srgbClr val="808083"/>
          </a:solidFill>
          <a:ln>
            <a:noFill/>
          </a:ln>
        </p:spPr>
        <p:style>
          <a:lnRef idx="0">
            <a:scrgbClr r="0" g="0" b="0"/>
          </a:lnRef>
          <a:fillRef idx="0">
            <a:scrgbClr r="0" g="0" b="0"/>
          </a:fillRef>
          <a:effectRef idx="0">
            <a:scrgbClr r="0" g="0" b="0"/>
          </a:effectRef>
          <a:fontRef idx="minor"/>
        </p:style>
      </p:sp>
      <p:sp>
        <p:nvSpPr>
          <p:cNvPr id="480" name="CustomShape 34"/>
          <p:cNvSpPr/>
          <p:nvPr/>
        </p:nvSpPr>
        <p:spPr>
          <a:xfrm>
            <a:off x="8692560" y="5880240"/>
            <a:ext cx="43560" cy="353880"/>
          </a:xfrm>
          <a:prstGeom prst="rect">
            <a:avLst/>
          </a:prstGeom>
          <a:solidFill>
            <a:srgbClr val="8C8C8C"/>
          </a:solidFill>
          <a:ln>
            <a:noFill/>
          </a:ln>
        </p:spPr>
        <p:style>
          <a:lnRef idx="0">
            <a:scrgbClr r="0" g="0" b="0"/>
          </a:lnRef>
          <a:fillRef idx="0">
            <a:scrgbClr r="0" g="0" b="0"/>
          </a:fillRef>
          <a:effectRef idx="0">
            <a:scrgbClr r="0" g="0" b="0"/>
          </a:effectRef>
          <a:fontRef idx="minor"/>
        </p:style>
      </p:sp>
      <p:sp>
        <p:nvSpPr>
          <p:cNvPr id="481" name="CustomShape 35"/>
          <p:cNvSpPr/>
          <p:nvPr/>
        </p:nvSpPr>
        <p:spPr>
          <a:xfrm>
            <a:off x="7981920" y="4914360"/>
            <a:ext cx="290160" cy="961200"/>
          </a:xfrm>
          <a:custGeom>
            <a:avLst/>
            <a:gdLst/>
            <a:ahLst/>
            <a:cxnLst/>
            <a:rect l="l" t="t" r="r" b="b"/>
            <a:pathLst>
              <a:path w="532" h="1749">
                <a:moveTo>
                  <a:pt x="122" y="0"/>
                </a:moveTo>
                <a:lnTo>
                  <a:pt x="121" y="41"/>
                </a:lnTo>
                <a:lnTo>
                  <a:pt x="121" y="81"/>
                </a:lnTo>
                <a:lnTo>
                  <a:pt x="119" y="122"/>
                </a:lnTo>
                <a:lnTo>
                  <a:pt x="119" y="161"/>
                </a:lnTo>
                <a:lnTo>
                  <a:pt x="118" y="202"/>
                </a:lnTo>
                <a:lnTo>
                  <a:pt x="118" y="241"/>
                </a:lnTo>
                <a:lnTo>
                  <a:pt x="117" y="280"/>
                </a:lnTo>
                <a:lnTo>
                  <a:pt x="116" y="319"/>
                </a:lnTo>
                <a:lnTo>
                  <a:pt x="114" y="450"/>
                </a:lnTo>
                <a:lnTo>
                  <a:pt x="113" y="577"/>
                </a:lnTo>
                <a:lnTo>
                  <a:pt x="113" y="700"/>
                </a:lnTo>
                <a:lnTo>
                  <a:pt x="114" y="820"/>
                </a:lnTo>
                <a:lnTo>
                  <a:pt x="116" y="877"/>
                </a:lnTo>
                <a:lnTo>
                  <a:pt x="118" y="933"/>
                </a:lnTo>
                <a:lnTo>
                  <a:pt x="122" y="987"/>
                </a:lnTo>
                <a:lnTo>
                  <a:pt x="126" y="1041"/>
                </a:lnTo>
                <a:lnTo>
                  <a:pt x="132" y="1091"/>
                </a:lnTo>
                <a:lnTo>
                  <a:pt x="139" y="1141"/>
                </a:lnTo>
                <a:lnTo>
                  <a:pt x="145" y="1189"/>
                </a:lnTo>
                <a:lnTo>
                  <a:pt x="154" y="1235"/>
                </a:lnTo>
                <a:lnTo>
                  <a:pt x="164" y="1279"/>
                </a:lnTo>
                <a:lnTo>
                  <a:pt x="177" y="1321"/>
                </a:lnTo>
                <a:lnTo>
                  <a:pt x="189" y="1360"/>
                </a:lnTo>
                <a:lnTo>
                  <a:pt x="204" y="1397"/>
                </a:lnTo>
                <a:lnTo>
                  <a:pt x="221" y="1433"/>
                </a:lnTo>
                <a:lnTo>
                  <a:pt x="239" y="1466"/>
                </a:lnTo>
                <a:lnTo>
                  <a:pt x="258" y="1495"/>
                </a:lnTo>
                <a:lnTo>
                  <a:pt x="280" y="1523"/>
                </a:lnTo>
                <a:lnTo>
                  <a:pt x="304" y="1547"/>
                </a:lnTo>
                <a:lnTo>
                  <a:pt x="330" y="1569"/>
                </a:lnTo>
                <a:lnTo>
                  <a:pt x="358" y="1588"/>
                </a:lnTo>
                <a:lnTo>
                  <a:pt x="388" y="1604"/>
                </a:lnTo>
                <a:lnTo>
                  <a:pt x="421" y="1616"/>
                </a:lnTo>
                <a:lnTo>
                  <a:pt x="456" y="1626"/>
                </a:lnTo>
                <a:lnTo>
                  <a:pt x="493" y="1633"/>
                </a:lnTo>
                <a:lnTo>
                  <a:pt x="532" y="1636"/>
                </a:lnTo>
                <a:lnTo>
                  <a:pt x="529" y="1749"/>
                </a:lnTo>
                <a:lnTo>
                  <a:pt x="478" y="1745"/>
                </a:lnTo>
                <a:lnTo>
                  <a:pt x="432" y="1738"/>
                </a:lnTo>
                <a:lnTo>
                  <a:pt x="388" y="1726"/>
                </a:lnTo>
                <a:lnTo>
                  <a:pt x="348" y="1713"/>
                </a:lnTo>
                <a:lnTo>
                  <a:pt x="309" y="1695"/>
                </a:lnTo>
                <a:lnTo>
                  <a:pt x="275" y="1675"/>
                </a:lnTo>
                <a:lnTo>
                  <a:pt x="242" y="1650"/>
                </a:lnTo>
                <a:lnTo>
                  <a:pt x="213" y="1624"/>
                </a:lnTo>
                <a:lnTo>
                  <a:pt x="185" y="1594"/>
                </a:lnTo>
                <a:lnTo>
                  <a:pt x="160" y="1561"/>
                </a:lnTo>
                <a:lnTo>
                  <a:pt x="137" y="1526"/>
                </a:lnTo>
                <a:lnTo>
                  <a:pt x="117" y="1488"/>
                </a:lnTo>
                <a:lnTo>
                  <a:pt x="98" y="1448"/>
                </a:lnTo>
                <a:lnTo>
                  <a:pt x="82" y="1404"/>
                </a:lnTo>
                <a:lnTo>
                  <a:pt x="68" y="1359"/>
                </a:lnTo>
                <a:lnTo>
                  <a:pt x="54" y="1312"/>
                </a:lnTo>
                <a:lnTo>
                  <a:pt x="43" y="1261"/>
                </a:lnTo>
                <a:lnTo>
                  <a:pt x="34" y="1209"/>
                </a:lnTo>
                <a:lnTo>
                  <a:pt x="25" y="1155"/>
                </a:lnTo>
                <a:lnTo>
                  <a:pt x="18" y="1099"/>
                </a:lnTo>
                <a:lnTo>
                  <a:pt x="13" y="1042"/>
                </a:lnTo>
                <a:lnTo>
                  <a:pt x="8" y="982"/>
                </a:lnTo>
                <a:lnTo>
                  <a:pt x="5" y="922"/>
                </a:lnTo>
                <a:lnTo>
                  <a:pt x="3" y="860"/>
                </a:lnTo>
                <a:lnTo>
                  <a:pt x="1" y="796"/>
                </a:lnTo>
                <a:lnTo>
                  <a:pt x="0" y="731"/>
                </a:lnTo>
                <a:lnTo>
                  <a:pt x="0" y="664"/>
                </a:lnTo>
                <a:lnTo>
                  <a:pt x="0" y="597"/>
                </a:lnTo>
                <a:lnTo>
                  <a:pt x="1" y="459"/>
                </a:lnTo>
                <a:lnTo>
                  <a:pt x="4" y="317"/>
                </a:lnTo>
                <a:lnTo>
                  <a:pt x="5" y="278"/>
                </a:lnTo>
                <a:lnTo>
                  <a:pt x="6" y="239"/>
                </a:lnTo>
                <a:lnTo>
                  <a:pt x="6" y="199"/>
                </a:lnTo>
                <a:lnTo>
                  <a:pt x="7" y="160"/>
                </a:lnTo>
                <a:lnTo>
                  <a:pt x="7" y="119"/>
                </a:lnTo>
                <a:lnTo>
                  <a:pt x="8" y="80"/>
                </a:lnTo>
                <a:lnTo>
                  <a:pt x="8" y="40"/>
                </a:lnTo>
                <a:lnTo>
                  <a:pt x="9" y="0"/>
                </a:lnTo>
                <a:lnTo>
                  <a:pt x="122" y="0"/>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482" name="CustomShape 36"/>
          <p:cNvSpPr/>
          <p:nvPr/>
        </p:nvSpPr>
        <p:spPr>
          <a:xfrm>
            <a:off x="8012880" y="4914360"/>
            <a:ext cx="259200" cy="959040"/>
          </a:xfrm>
          <a:custGeom>
            <a:avLst/>
            <a:gdLst/>
            <a:ahLst/>
            <a:cxnLst/>
            <a:rect l="l" t="t" r="r" b="b"/>
            <a:pathLst>
              <a:path w="475" h="1744">
                <a:moveTo>
                  <a:pt x="65" y="0"/>
                </a:moveTo>
                <a:lnTo>
                  <a:pt x="64" y="41"/>
                </a:lnTo>
                <a:lnTo>
                  <a:pt x="64" y="81"/>
                </a:lnTo>
                <a:lnTo>
                  <a:pt x="62" y="122"/>
                </a:lnTo>
                <a:lnTo>
                  <a:pt x="62" y="161"/>
                </a:lnTo>
                <a:lnTo>
                  <a:pt x="61" y="202"/>
                </a:lnTo>
                <a:lnTo>
                  <a:pt x="61" y="241"/>
                </a:lnTo>
                <a:lnTo>
                  <a:pt x="60" y="280"/>
                </a:lnTo>
                <a:lnTo>
                  <a:pt x="59" y="319"/>
                </a:lnTo>
                <a:lnTo>
                  <a:pt x="57" y="450"/>
                </a:lnTo>
                <a:lnTo>
                  <a:pt x="56" y="577"/>
                </a:lnTo>
                <a:lnTo>
                  <a:pt x="56" y="700"/>
                </a:lnTo>
                <a:lnTo>
                  <a:pt x="57" y="820"/>
                </a:lnTo>
                <a:lnTo>
                  <a:pt x="59" y="877"/>
                </a:lnTo>
                <a:lnTo>
                  <a:pt x="61" y="933"/>
                </a:lnTo>
                <a:lnTo>
                  <a:pt x="65" y="987"/>
                </a:lnTo>
                <a:lnTo>
                  <a:pt x="69" y="1041"/>
                </a:lnTo>
                <a:lnTo>
                  <a:pt x="75" y="1091"/>
                </a:lnTo>
                <a:lnTo>
                  <a:pt x="82" y="1141"/>
                </a:lnTo>
                <a:lnTo>
                  <a:pt x="88" y="1189"/>
                </a:lnTo>
                <a:lnTo>
                  <a:pt x="97" y="1235"/>
                </a:lnTo>
                <a:lnTo>
                  <a:pt x="107" y="1279"/>
                </a:lnTo>
                <a:lnTo>
                  <a:pt x="120" y="1321"/>
                </a:lnTo>
                <a:lnTo>
                  <a:pt x="132" y="1360"/>
                </a:lnTo>
                <a:lnTo>
                  <a:pt x="147" y="1397"/>
                </a:lnTo>
                <a:lnTo>
                  <a:pt x="164" y="1433"/>
                </a:lnTo>
                <a:lnTo>
                  <a:pt x="182" y="1466"/>
                </a:lnTo>
                <a:lnTo>
                  <a:pt x="201" y="1495"/>
                </a:lnTo>
                <a:lnTo>
                  <a:pt x="223" y="1523"/>
                </a:lnTo>
                <a:lnTo>
                  <a:pt x="247" y="1547"/>
                </a:lnTo>
                <a:lnTo>
                  <a:pt x="273" y="1569"/>
                </a:lnTo>
                <a:lnTo>
                  <a:pt x="301" y="1588"/>
                </a:lnTo>
                <a:lnTo>
                  <a:pt x="331" y="1604"/>
                </a:lnTo>
                <a:lnTo>
                  <a:pt x="364" y="1616"/>
                </a:lnTo>
                <a:lnTo>
                  <a:pt x="399" y="1626"/>
                </a:lnTo>
                <a:lnTo>
                  <a:pt x="436" y="1633"/>
                </a:lnTo>
                <a:lnTo>
                  <a:pt x="475" y="1636"/>
                </a:lnTo>
                <a:lnTo>
                  <a:pt x="472" y="1744"/>
                </a:lnTo>
                <a:lnTo>
                  <a:pt x="427" y="1736"/>
                </a:lnTo>
                <a:lnTo>
                  <a:pt x="385" y="1726"/>
                </a:lnTo>
                <a:lnTo>
                  <a:pt x="346" y="1712"/>
                </a:lnTo>
                <a:lnTo>
                  <a:pt x="310" y="1695"/>
                </a:lnTo>
                <a:lnTo>
                  <a:pt x="276" y="1675"/>
                </a:lnTo>
                <a:lnTo>
                  <a:pt x="245" y="1652"/>
                </a:lnTo>
                <a:lnTo>
                  <a:pt x="215" y="1626"/>
                </a:lnTo>
                <a:lnTo>
                  <a:pt x="188" y="1598"/>
                </a:lnTo>
                <a:lnTo>
                  <a:pt x="165" y="1567"/>
                </a:lnTo>
                <a:lnTo>
                  <a:pt x="142" y="1533"/>
                </a:lnTo>
                <a:lnTo>
                  <a:pt x="122" y="1497"/>
                </a:lnTo>
                <a:lnTo>
                  <a:pt x="103" y="1459"/>
                </a:lnTo>
                <a:lnTo>
                  <a:pt x="87" y="1418"/>
                </a:lnTo>
                <a:lnTo>
                  <a:pt x="73" y="1376"/>
                </a:lnTo>
                <a:lnTo>
                  <a:pt x="59" y="1330"/>
                </a:lnTo>
                <a:lnTo>
                  <a:pt x="48" y="1282"/>
                </a:lnTo>
                <a:lnTo>
                  <a:pt x="38" y="1234"/>
                </a:lnTo>
                <a:lnTo>
                  <a:pt x="29" y="1182"/>
                </a:lnTo>
                <a:lnTo>
                  <a:pt x="22" y="1130"/>
                </a:lnTo>
                <a:lnTo>
                  <a:pt x="16" y="1076"/>
                </a:lnTo>
                <a:lnTo>
                  <a:pt x="11" y="1020"/>
                </a:lnTo>
                <a:lnTo>
                  <a:pt x="7" y="961"/>
                </a:lnTo>
                <a:lnTo>
                  <a:pt x="4" y="903"/>
                </a:lnTo>
                <a:lnTo>
                  <a:pt x="2" y="842"/>
                </a:lnTo>
                <a:lnTo>
                  <a:pt x="1" y="780"/>
                </a:lnTo>
                <a:lnTo>
                  <a:pt x="0" y="716"/>
                </a:lnTo>
                <a:lnTo>
                  <a:pt x="0" y="652"/>
                </a:lnTo>
                <a:lnTo>
                  <a:pt x="0" y="587"/>
                </a:lnTo>
                <a:lnTo>
                  <a:pt x="2" y="453"/>
                </a:lnTo>
                <a:lnTo>
                  <a:pt x="4" y="317"/>
                </a:lnTo>
                <a:lnTo>
                  <a:pt x="5" y="278"/>
                </a:lnTo>
                <a:lnTo>
                  <a:pt x="5" y="239"/>
                </a:lnTo>
                <a:lnTo>
                  <a:pt x="6" y="199"/>
                </a:lnTo>
                <a:lnTo>
                  <a:pt x="7" y="160"/>
                </a:lnTo>
                <a:lnTo>
                  <a:pt x="7" y="119"/>
                </a:lnTo>
                <a:lnTo>
                  <a:pt x="9" y="80"/>
                </a:lnTo>
                <a:lnTo>
                  <a:pt x="9" y="40"/>
                </a:lnTo>
                <a:lnTo>
                  <a:pt x="9" y="0"/>
                </a:lnTo>
                <a:lnTo>
                  <a:pt x="65" y="0"/>
                </a:lnTo>
                <a:close/>
              </a:path>
            </a:pathLst>
          </a:custGeom>
          <a:solidFill>
            <a:srgbClr val="49494B"/>
          </a:solidFill>
          <a:ln>
            <a:noFill/>
          </a:ln>
        </p:spPr>
        <p:style>
          <a:lnRef idx="0">
            <a:scrgbClr r="0" g="0" b="0"/>
          </a:lnRef>
          <a:fillRef idx="0">
            <a:scrgbClr r="0" g="0" b="0"/>
          </a:fillRef>
          <a:effectRef idx="0">
            <a:scrgbClr r="0" g="0" b="0"/>
          </a:effectRef>
          <a:fontRef idx="minor"/>
        </p:style>
      </p:sp>
      <p:sp>
        <p:nvSpPr>
          <p:cNvPr id="483" name="CustomShape 37"/>
          <p:cNvSpPr/>
          <p:nvPr/>
        </p:nvSpPr>
        <p:spPr>
          <a:xfrm>
            <a:off x="8109720" y="5633640"/>
            <a:ext cx="1163520" cy="246240"/>
          </a:xfrm>
          <a:custGeom>
            <a:avLst/>
            <a:gdLst/>
            <a:ahLst/>
            <a:cxnLst/>
            <a:rect l="l" t="t" r="r" b="b"/>
            <a:pathLst>
              <a:path w="2115" h="450">
                <a:moveTo>
                  <a:pt x="1058" y="0"/>
                </a:moveTo>
                <a:lnTo>
                  <a:pt x="1113" y="0"/>
                </a:lnTo>
                <a:lnTo>
                  <a:pt x="1166" y="3"/>
                </a:lnTo>
                <a:lnTo>
                  <a:pt x="1219" y="5"/>
                </a:lnTo>
                <a:lnTo>
                  <a:pt x="1271" y="8"/>
                </a:lnTo>
                <a:lnTo>
                  <a:pt x="1322" y="13"/>
                </a:lnTo>
                <a:lnTo>
                  <a:pt x="1373" y="18"/>
                </a:lnTo>
                <a:lnTo>
                  <a:pt x="1422" y="25"/>
                </a:lnTo>
                <a:lnTo>
                  <a:pt x="1470" y="32"/>
                </a:lnTo>
                <a:lnTo>
                  <a:pt x="1516" y="40"/>
                </a:lnTo>
                <a:lnTo>
                  <a:pt x="1562" y="49"/>
                </a:lnTo>
                <a:lnTo>
                  <a:pt x="1606" y="59"/>
                </a:lnTo>
                <a:lnTo>
                  <a:pt x="1649" y="69"/>
                </a:lnTo>
                <a:lnTo>
                  <a:pt x="1691" y="80"/>
                </a:lnTo>
                <a:lnTo>
                  <a:pt x="1731" y="91"/>
                </a:lnTo>
                <a:lnTo>
                  <a:pt x="1769" y="105"/>
                </a:lnTo>
                <a:lnTo>
                  <a:pt x="1806" y="118"/>
                </a:lnTo>
                <a:lnTo>
                  <a:pt x="1841" y="132"/>
                </a:lnTo>
                <a:lnTo>
                  <a:pt x="1874" y="146"/>
                </a:lnTo>
                <a:lnTo>
                  <a:pt x="1905" y="161"/>
                </a:lnTo>
                <a:lnTo>
                  <a:pt x="1936" y="177"/>
                </a:lnTo>
                <a:lnTo>
                  <a:pt x="1963" y="194"/>
                </a:lnTo>
                <a:lnTo>
                  <a:pt x="1988" y="210"/>
                </a:lnTo>
                <a:lnTo>
                  <a:pt x="2012" y="227"/>
                </a:lnTo>
                <a:lnTo>
                  <a:pt x="2032" y="245"/>
                </a:lnTo>
                <a:lnTo>
                  <a:pt x="2051" y="263"/>
                </a:lnTo>
                <a:lnTo>
                  <a:pt x="2068" y="282"/>
                </a:lnTo>
                <a:lnTo>
                  <a:pt x="2083" y="301"/>
                </a:lnTo>
                <a:lnTo>
                  <a:pt x="2094" y="321"/>
                </a:lnTo>
                <a:lnTo>
                  <a:pt x="2104" y="341"/>
                </a:lnTo>
                <a:lnTo>
                  <a:pt x="2111" y="361"/>
                </a:lnTo>
                <a:lnTo>
                  <a:pt x="2114" y="381"/>
                </a:lnTo>
                <a:lnTo>
                  <a:pt x="2115" y="401"/>
                </a:lnTo>
                <a:lnTo>
                  <a:pt x="2115" y="414"/>
                </a:lnTo>
                <a:lnTo>
                  <a:pt x="2114" y="426"/>
                </a:lnTo>
                <a:lnTo>
                  <a:pt x="2112" y="437"/>
                </a:lnTo>
                <a:lnTo>
                  <a:pt x="2109" y="450"/>
                </a:lnTo>
                <a:lnTo>
                  <a:pt x="7" y="450"/>
                </a:lnTo>
                <a:lnTo>
                  <a:pt x="5" y="437"/>
                </a:lnTo>
                <a:lnTo>
                  <a:pt x="1" y="426"/>
                </a:lnTo>
                <a:lnTo>
                  <a:pt x="0" y="414"/>
                </a:lnTo>
                <a:lnTo>
                  <a:pt x="0" y="401"/>
                </a:lnTo>
                <a:lnTo>
                  <a:pt x="1" y="381"/>
                </a:lnTo>
                <a:lnTo>
                  <a:pt x="6" y="361"/>
                </a:lnTo>
                <a:lnTo>
                  <a:pt x="12" y="341"/>
                </a:lnTo>
                <a:lnTo>
                  <a:pt x="21" y="321"/>
                </a:lnTo>
                <a:lnTo>
                  <a:pt x="33" y="301"/>
                </a:lnTo>
                <a:lnTo>
                  <a:pt x="47" y="282"/>
                </a:lnTo>
                <a:lnTo>
                  <a:pt x="64" y="263"/>
                </a:lnTo>
                <a:lnTo>
                  <a:pt x="83" y="245"/>
                </a:lnTo>
                <a:lnTo>
                  <a:pt x="105" y="227"/>
                </a:lnTo>
                <a:lnTo>
                  <a:pt x="127" y="210"/>
                </a:lnTo>
                <a:lnTo>
                  <a:pt x="153" y="194"/>
                </a:lnTo>
                <a:lnTo>
                  <a:pt x="181" y="177"/>
                </a:lnTo>
                <a:lnTo>
                  <a:pt x="210" y="161"/>
                </a:lnTo>
                <a:lnTo>
                  <a:pt x="242" y="146"/>
                </a:lnTo>
                <a:lnTo>
                  <a:pt x="274" y="132"/>
                </a:lnTo>
                <a:lnTo>
                  <a:pt x="309" y="118"/>
                </a:lnTo>
                <a:lnTo>
                  <a:pt x="346" y="105"/>
                </a:lnTo>
                <a:lnTo>
                  <a:pt x="385" y="91"/>
                </a:lnTo>
                <a:lnTo>
                  <a:pt x="425" y="80"/>
                </a:lnTo>
                <a:lnTo>
                  <a:pt x="467" y="69"/>
                </a:lnTo>
                <a:lnTo>
                  <a:pt x="509" y="59"/>
                </a:lnTo>
                <a:lnTo>
                  <a:pt x="553" y="49"/>
                </a:lnTo>
                <a:lnTo>
                  <a:pt x="599" y="40"/>
                </a:lnTo>
                <a:lnTo>
                  <a:pt x="646" y="32"/>
                </a:lnTo>
                <a:lnTo>
                  <a:pt x="694" y="25"/>
                </a:lnTo>
                <a:lnTo>
                  <a:pt x="743" y="18"/>
                </a:lnTo>
                <a:lnTo>
                  <a:pt x="794" y="13"/>
                </a:lnTo>
                <a:lnTo>
                  <a:pt x="844" y="8"/>
                </a:lnTo>
                <a:lnTo>
                  <a:pt x="897" y="5"/>
                </a:lnTo>
                <a:lnTo>
                  <a:pt x="950" y="3"/>
                </a:lnTo>
                <a:lnTo>
                  <a:pt x="1004" y="0"/>
                </a:lnTo>
                <a:lnTo>
                  <a:pt x="1058" y="0"/>
                </a:lnTo>
                <a:close/>
              </a:path>
            </a:pathLst>
          </a:custGeom>
          <a:solidFill>
            <a:srgbClr val="425259"/>
          </a:solidFill>
          <a:ln>
            <a:noFill/>
          </a:ln>
        </p:spPr>
        <p:style>
          <a:lnRef idx="0">
            <a:scrgbClr r="0" g="0" b="0"/>
          </a:lnRef>
          <a:fillRef idx="0">
            <a:scrgbClr r="0" g="0" b="0"/>
          </a:fillRef>
          <a:effectRef idx="0">
            <a:scrgbClr r="0" g="0" b="0"/>
          </a:effectRef>
          <a:fontRef idx="minor"/>
        </p:style>
      </p:sp>
      <p:sp>
        <p:nvSpPr>
          <p:cNvPr id="484" name="CustomShape 38"/>
          <p:cNvSpPr/>
          <p:nvPr/>
        </p:nvSpPr>
        <p:spPr>
          <a:xfrm>
            <a:off x="8109720" y="5851440"/>
            <a:ext cx="1165680" cy="100800"/>
          </a:xfrm>
          <a:custGeom>
            <a:avLst/>
            <a:gdLst/>
            <a:ahLst/>
            <a:cxnLst/>
            <a:rect l="l" t="t" r="r" b="b"/>
            <a:pathLst>
              <a:path w="2121" h="186">
                <a:moveTo>
                  <a:pt x="2120" y="0"/>
                </a:moveTo>
                <a:lnTo>
                  <a:pt x="2121" y="6"/>
                </a:lnTo>
                <a:lnTo>
                  <a:pt x="2121" y="11"/>
                </a:lnTo>
                <a:lnTo>
                  <a:pt x="2120" y="22"/>
                </a:lnTo>
                <a:lnTo>
                  <a:pt x="2119" y="33"/>
                </a:lnTo>
                <a:lnTo>
                  <a:pt x="2115" y="43"/>
                </a:lnTo>
                <a:lnTo>
                  <a:pt x="2112" y="53"/>
                </a:lnTo>
                <a:lnTo>
                  <a:pt x="2108" y="63"/>
                </a:lnTo>
                <a:lnTo>
                  <a:pt x="2102" y="72"/>
                </a:lnTo>
                <a:lnTo>
                  <a:pt x="2096" y="80"/>
                </a:lnTo>
                <a:lnTo>
                  <a:pt x="2089" y="88"/>
                </a:lnTo>
                <a:lnTo>
                  <a:pt x="2082" y="94"/>
                </a:lnTo>
                <a:lnTo>
                  <a:pt x="2073" y="101"/>
                </a:lnTo>
                <a:lnTo>
                  <a:pt x="2064" y="107"/>
                </a:lnTo>
                <a:lnTo>
                  <a:pt x="2055" y="111"/>
                </a:lnTo>
                <a:lnTo>
                  <a:pt x="2045" y="115"/>
                </a:lnTo>
                <a:lnTo>
                  <a:pt x="2035" y="117"/>
                </a:lnTo>
                <a:lnTo>
                  <a:pt x="2023" y="119"/>
                </a:lnTo>
                <a:lnTo>
                  <a:pt x="2012" y="119"/>
                </a:lnTo>
                <a:lnTo>
                  <a:pt x="1607" y="119"/>
                </a:lnTo>
                <a:lnTo>
                  <a:pt x="1596" y="127"/>
                </a:lnTo>
                <a:lnTo>
                  <a:pt x="1582" y="134"/>
                </a:lnTo>
                <a:lnTo>
                  <a:pt x="1562" y="140"/>
                </a:lnTo>
                <a:lnTo>
                  <a:pt x="1540" y="146"/>
                </a:lnTo>
                <a:lnTo>
                  <a:pt x="1515" y="152"/>
                </a:lnTo>
                <a:lnTo>
                  <a:pt x="1486" y="157"/>
                </a:lnTo>
                <a:lnTo>
                  <a:pt x="1453" y="163"/>
                </a:lnTo>
                <a:lnTo>
                  <a:pt x="1419" y="167"/>
                </a:lnTo>
                <a:lnTo>
                  <a:pt x="1382" y="172"/>
                </a:lnTo>
                <a:lnTo>
                  <a:pt x="1341" y="175"/>
                </a:lnTo>
                <a:lnTo>
                  <a:pt x="1299" y="179"/>
                </a:lnTo>
                <a:lnTo>
                  <a:pt x="1254" y="182"/>
                </a:lnTo>
                <a:lnTo>
                  <a:pt x="1208" y="184"/>
                </a:lnTo>
                <a:lnTo>
                  <a:pt x="1160" y="185"/>
                </a:lnTo>
                <a:lnTo>
                  <a:pt x="1111" y="186"/>
                </a:lnTo>
                <a:lnTo>
                  <a:pt x="1060" y="186"/>
                </a:lnTo>
                <a:lnTo>
                  <a:pt x="1009" y="186"/>
                </a:lnTo>
                <a:lnTo>
                  <a:pt x="960" y="185"/>
                </a:lnTo>
                <a:lnTo>
                  <a:pt x="913" y="184"/>
                </a:lnTo>
                <a:lnTo>
                  <a:pt x="867" y="182"/>
                </a:lnTo>
                <a:lnTo>
                  <a:pt x="822" y="179"/>
                </a:lnTo>
                <a:lnTo>
                  <a:pt x="779" y="175"/>
                </a:lnTo>
                <a:lnTo>
                  <a:pt x="740" y="172"/>
                </a:lnTo>
                <a:lnTo>
                  <a:pt x="701" y="167"/>
                </a:lnTo>
                <a:lnTo>
                  <a:pt x="667" y="163"/>
                </a:lnTo>
                <a:lnTo>
                  <a:pt x="635" y="157"/>
                </a:lnTo>
                <a:lnTo>
                  <a:pt x="606" y="152"/>
                </a:lnTo>
                <a:lnTo>
                  <a:pt x="580" y="146"/>
                </a:lnTo>
                <a:lnTo>
                  <a:pt x="558" y="140"/>
                </a:lnTo>
                <a:lnTo>
                  <a:pt x="540" y="134"/>
                </a:lnTo>
                <a:lnTo>
                  <a:pt x="524" y="127"/>
                </a:lnTo>
                <a:lnTo>
                  <a:pt x="514" y="119"/>
                </a:lnTo>
                <a:lnTo>
                  <a:pt x="108" y="119"/>
                </a:lnTo>
                <a:lnTo>
                  <a:pt x="97" y="119"/>
                </a:lnTo>
                <a:lnTo>
                  <a:pt x="87" y="117"/>
                </a:lnTo>
                <a:lnTo>
                  <a:pt x="77" y="115"/>
                </a:lnTo>
                <a:lnTo>
                  <a:pt x="66" y="111"/>
                </a:lnTo>
                <a:lnTo>
                  <a:pt x="56" y="107"/>
                </a:lnTo>
                <a:lnTo>
                  <a:pt x="47" y="101"/>
                </a:lnTo>
                <a:lnTo>
                  <a:pt x="39" y="94"/>
                </a:lnTo>
                <a:lnTo>
                  <a:pt x="32" y="88"/>
                </a:lnTo>
                <a:lnTo>
                  <a:pt x="25" y="80"/>
                </a:lnTo>
                <a:lnTo>
                  <a:pt x="18" y="72"/>
                </a:lnTo>
                <a:lnTo>
                  <a:pt x="12" y="63"/>
                </a:lnTo>
                <a:lnTo>
                  <a:pt x="8" y="53"/>
                </a:lnTo>
                <a:lnTo>
                  <a:pt x="5" y="43"/>
                </a:lnTo>
                <a:lnTo>
                  <a:pt x="2" y="33"/>
                </a:lnTo>
                <a:lnTo>
                  <a:pt x="0" y="22"/>
                </a:lnTo>
                <a:lnTo>
                  <a:pt x="0" y="11"/>
                </a:lnTo>
                <a:lnTo>
                  <a:pt x="0" y="6"/>
                </a:lnTo>
                <a:lnTo>
                  <a:pt x="0" y="0"/>
                </a:lnTo>
                <a:lnTo>
                  <a:pt x="2120"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85" name="CustomShape 39"/>
          <p:cNvSpPr/>
          <p:nvPr/>
        </p:nvSpPr>
        <p:spPr>
          <a:xfrm>
            <a:off x="7955640" y="4738320"/>
            <a:ext cx="155880" cy="266040"/>
          </a:xfrm>
          <a:custGeom>
            <a:avLst/>
            <a:gdLst/>
            <a:ahLst/>
            <a:cxnLst/>
            <a:rect l="l" t="t" r="r" b="b"/>
            <a:pathLst>
              <a:path w="286" h="487">
                <a:moveTo>
                  <a:pt x="90" y="0"/>
                </a:moveTo>
                <a:lnTo>
                  <a:pt x="196" y="0"/>
                </a:lnTo>
                <a:lnTo>
                  <a:pt x="205" y="0"/>
                </a:lnTo>
                <a:lnTo>
                  <a:pt x="214" y="2"/>
                </a:lnTo>
                <a:lnTo>
                  <a:pt x="222" y="5"/>
                </a:lnTo>
                <a:lnTo>
                  <a:pt x="231" y="7"/>
                </a:lnTo>
                <a:lnTo>
                  <a:pt x="239" y="11"/>
                </a:lnTo>
                <a:lnTo>
                  <a:pt x="245" y="16"/>
                </a:lnTo>
                <a:lnTo>
                  <a:pt x="252" y="20"/>
                </a:lnTo>
                <a:lnTo>
                  <a:pt x="259" y="26"/>
                </a:lnTo>
                <a:lnTo>
                  <a:pt x="264" y="33"/>
                </a:lnTo>
                <a:lnTo>
                  <a:pt x="270" y="39"/>
                </a:lnTo>
                <a:lnTo>
                  <a:pt x="274" y="47"/>
                </a:lnTo>
                <a:lnTo>
                  <a:pt x="278" y="55"/>
                </a:lnTo>
                <a:lnTo>
                  <a:pt x="281" y="63"/>
                </a:lnTo>
                <a:lnTo>
                  <a:pt x="283" y="72"/>
                </a:lnTo>
                <a:lnTo>
                  <a:pt x="285" y="81"/>
                </a:lnTo>
                <a:lnTo>
                  <a:pt x="286" y="90"/>
                </a:lnTo>
                <a:lnTo>
                  <a:pt x="286" y="397"/>
                </a:lnTo>
                <a:lnTo>
                  <a:pt x="285" y="406"/>
                </a:lnTo>
                <a:lnTo>
                  <a:pt x="283" y="415"/>
                </a:lnTo>
                <a:lnTo>
                  <a:pt x="281" y="424"/>
                </a:lnTo>
                <a:lnTo>
                  <a:pt x="278" y="432"/>
                </a:lnTo>
                <a:lnTo>
                  <a:pt x="274" y="439"/>
                </a:lnTo>
                <a:lnTo>
                  <a:pt x="270" y="447"/>
                </a:lnTo>
                <a:lnTo>
                  <a:pt x="264" y="454"/>
                </a:lnTo>
                <a:lnTo>
                  <a:pt x="259" y="460"/>
                </a:lnTo>
                <a:lnTo>
                  <a:pt x="252" y="466"/>
                </a:lnTo>
                <a:lnTo>
                  <a:pt x="245" y="471"/>
                </a:lnTo>
                <a:lnTo>
                  <a:pt x="239" y="475"/>
                </a:lnTo>
                <a:lnTo>
                  <a:pt x="231" y="480"/>
                </a:lnTo>
                <a:lnTo>
                  <a:pt x="222" y="482"/>
                </a:lnTo>
                <a:lnTo>
                  <a:pt x="214" y="484"/>
                </a:lnTo>
                <a:lnTo>
                  <a:pt x="205" y="486"/>
                </a:lnTo>
                <a:lnTo>
                  <a:pt x="196" y="487"/>
                </a:lnTo>
                <a:lnTo>
                  <a:pt x="90" y="487"/>
                </a:lnTo>
                <a:lnTo>
                  <a:pt x="80" y="486"/>
                </a:lnTo>
                <a:lnTo>
                  <a:pt x="71" y="484"/>
                </a:lnTo>
                <a:lnTo>
                  <a:pt x="63" y="482"/>
                </a:lnTo>
                <a:lnTo>
                  <a:pt x="54" y="480"/>
                </a:lnTo>
                <a:lnTo>
                  <a:pt x="46" y="475"/>
                </a:lnTo>
                <a:lnTo>
                  <a:pt x="40" y="471"/>
                </a:lnTo>
                <a:lnTo>
                  <a:pt x="33" y="466"/>
                </a:lnTo>
                <a:lnTo>
                  <a:pt x="26" y="460"/>
                </a:lnTo>
                <a:lnTo>
                  <a:pt x="20" y="454"/>
                </a:lnTo>
                <a:lnTo>
                  <a:pt x="15" y="447"/>
                </a:lnTo>
                <a:lnTo>
                  <a:pt x="10" y="439"/>
                </a:lnTo>
                <a:lnTo>
                  <a:pt x="7" y="432"/>
                </a:lnTo>
                <a:lnTo>
                  <a:pt x="4" y="424"/>
                </a:lnTo>
                <a:lnTo>
                  <a:pt x="1" y="415"/>
                </a:lnTo>
                <a:lnTo>
                  <a:pt x="0" y="406"/>
                </a:lnTo>
                <a:lnTo>
                  <a:pt x="0" y="397"/>
                </a:lnTo>
                <a:lnTo>
                  <a:pt x="0" y="90"/>
                </a:lnTo>
                <a:lnTo>
                  <a:pt x="0" y="81"/>
                </a:lnTo>
                <a:lnTo>
                  <a:pt x="1" y="72"/>
                </a:lnTo>
                <a:lnTo>
                  <a:pt x="4" y="63"/>
                </a:lnTo>
                <a:lnTo>
                  <a:pt x="7" y="55"/>
                </a:lnTo>
                <a:lnTo>
                  <a:pt x="10" y="47"/>
                </a:lnTo>
                <a:lnTo>
                  <a:pt x="15" y="39"/>
                </a:lnTo>
                <a:lnTo>
                  <a:pt x="20" y="33"/>
                </a:lnTo>
                <a:lnTo>
                  <a:pt x="26" y="26"/>
                </a:lnTo>
                <a:lnTo>
                  <a:pt x="33" y="20"/>
                </a:lnTo>
                <a:lnTo>
                  <a:pt x="40" y="16"/>
                </a:lnTo>
                <a:lnTo>
                  <a:pt x="46" y="11"/>
                </a:lnTo>
                <a:lnTo>
                  <a:pt x="54" y="7"/>
                </a:lnTo>
                <a:lnTo>
                  <a:pt x="63" y="5"/>
                </a:lnTo>
                <a:lnTo>
                  <a:pt x="71" y="2"/>
                </a:lnTo>
                <a:lnTo>
                  <a:pt x="80" y="0"/>
                </a:lnTo>
                <a:lnTo>
                  <a:pt x="90" y="0"/>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486" name="CustomShape 40"/>
          <p:cNvSpPr/>
          <p:nvPr/>
        </p:nvSpPr>
        <p:spPr>
          <a:xfrm>
            <a:off x="7944480" y="4434480"/>
            <a:ext cx="281160" cy="899640"/>
          </a:xfrm>
          <a:custGeom>
            <a:avLst/>
            <a:gdLst/>
            <a:ahLst/>
            <a:cxnLst/>
            <a:rect l="l" t="t" r="r" b="b"/>
            <a:pathLst>
              <a:path w="513" h="1635">
                <a:moveTo>
                  <a:pt x="483" y="765"/>
                </a:moveTo>
                <a:lnTo>
                  <a:pt x="490" y="806"/>
                </a:lnTo>
                <a:lnTo>
                  <a:pt x="496" y="848"/>
                </a:lnTo>
                <a:lnTo>
                  <a:pt x="501" y="890"/>
                </a:lnTo>
                <a:lnTo>
                  <a:pt x="505" y="930"/>
                </a:lnTo>
                <a:lnTo>
                  <a:pt x="508" y="971"/>
                </a:lnTo>
                <a:lnTo>
                  <a:pt x="510" y="1010"/>
                </a:lnTo>
                <a:lnTo>
                  <a:pt x="511" y="1049"/>
                </a:lnTo>
                <a:lnTo>
                  <a:pt x="513" y="1086"/>
                </a:lnTo>
                <a:lnTo>
                  <a:pt x="513" y="1123"/>
                </a:lnTo>
                <a:lnTo>
                  <a:pt x="511" y="1160"/>
                </a:lnTo>
                <a:lnTo>
                  <a:pt x="510" y="1195"/>
                </a:lnTo>
                <a:lnTo>
                  <a:pt x="507" y="1230"/>
                </a:lnTo>
                <a:lnTo>
                  <a:pt x="505" y="1264"/>
                </a:lnTo>
                <a:lnTo>
                  <a:pt x="500" y="1296"/>
                </a:lnTo>
                <a:lnTo>
                  <a:pt x="496" y="1327"/>
                </a:lnTo>
                <a:lnTo>
                  <a:pt x="490" y="1357"/>
                </a:lnTo>
                <a:lnTo>
                  <a:pt x="483" y="1386"/>
                </a:lnTo>
                <a:lnTo>
                  <a:pt x="477" y="1413"/>
                </a:lnTo>
                <a:lnTo>
                  <a:pt x="469" y="1440"/>
                </a:lnTo>
                <a:lnTo>
                  <a:pt x="461" y="1465"/>
                </a:lnTo>
                <a:lnTo>
                  <a:pt x="452" y="1489"/>
                </a:lnTo>
                <a:lnTo>
                  <a:pt x="442" y="1510"/>
                </a:lnTo>
                <a:lnTo>
                  <a:pt x="432" y="1530"/>
                </a:lnTo>
                <a:lnTo>
                  <a:pt x="420" y="1549"/>
                </a:lnTo>
                <a:lnTo>
                  <a:pt x="409" y="1566"/>
                </a:lnTo>
                <a:lnTo>
                  <a:pt x="397" y="1581"/>
                </a:lnTo>
                <a:lnTo>
                  <a:pt x="384" y="1594"/>
                </a:lnTo>
                <a:lnTo>
                  <a:pt x="371" y="1606"/>
                </a:lnTo>
                <a:lnTo>
                  <a:pt x="356" y="1615"/>
                </a:lnTo>
                <a:lnTo>
                  <a:pt x="342" y="1623"/>
                </a:lnTo>
                <a:lnTo>
                  <a:pt x="327" y="1629"/>
                </a:lnTo>
                <a:lnTo>
                  <a:pt x="311" y="1633"/>
                </a:lnTo>
                <a:lnTo>
                  <a:pt x="301" y="1635"/>
                </a:lnTo>
                <a:lnTo>
                  <a:pt x="292" y="1635"/>
                </a:lnTo>
                <a:lnTo>
                  <a:pt x="282" y="1635"/>
                </a:lnTo>
                <a:lnTo>
                  <a:pt x="273" y="1633"/>
                </a:lnTo>
                <a:lnTo>
                  <a:pt x="0" y="13"/>
                </a:lnTo>
                <a:lnTo>
                  <a:pt x="9" y="9"/>
                </a:lnTo>
                <a:lnTo>
                  <a:pt x="18" y="5"/>
                </a:lnTo>
                <a:lnTo>
                  <a:pt x="27" y="3"/>
                </a:lnTo>
                <a:lnTo>
                  <a:pt x="36" y="1"/>
                </a:lnTo>
                <a:lnTo>
                  <a:pt x="52" y="0"/>
                </a:lnTo>
                <a:lnTo>
                  <a:pt x="69" y="0"/>
                </a:lnTo>
                <a:lnTo>
                  <a:pt x="84" y="2"/>
                </a:lnTo>
                <a:lnTo>
                  <a:pt x="101" y="6"/>
                </a:lnTo>
                <a:lnTo>
                  <a:pt x="118" y="13"/>
                </a:lnTo>
                <a:lnTo>
                  <a:pt x="134" y="22"/>
                </a:lnTo>
                <a:lnTo>
                  <a:pt x="151" y="32"/>
                </a:lnTo>
                <a:lnTo>
                  <a:pt x="167" y="45"/>
                </a:lnTo>
                <a:lnTo>
                  <a:pt x="184" y="59"/>
                </a:lnTo>
                <a:lnTo>
                  <a:pt x="200" y="75"/>
                </a:lnTo>
                <a:lnTo>
                  <a:pt x="217" y="92"/>
                </a:lnTo>
                <a:lnTo>
                  <a:pt x="233" y="111"/>
                </a:lnTo>
                <a:lnTo>
                  <a:pt x="248" y="132"/>
                </a:lnTo>
                <a:lnTo>
                  <a:pt x="264" y="154"/>
                </a:lnTo>
                <a:lnTo>
                  <a:pt x="280" y="178"/>
                </a:lnTo>
                <a:lnTo>
                  <a:pt x="296" y="203"/>
                </a:lnTo>
                <a:lnTo>
                  <a:pt x="310" y="230"/>
                </a:lnTo>
                <a:lnTo>
                  <a:pt x="325" y="258"/>
                </a:lnTo>
                <a:lnTo>
                  <a:pt x="339" y="287"/>
                </a:lnTo>
                <a:lnTo>
                  <a:pt x="354" y="318"/>
                </a:lnTo>
                <a:lnTo>
                  <a:pt x="368" y="349"/>
                </a:lnTo>
                <a:lnTo>
                  <a:pt x="381" y="382"/>
                </a:lnTo>
                <a:lnTo>
                  <a:pt x="393" y="417"/>
                </a:lnTo>
                <a:lnTo>
                  <a:pt x="406" y="451"/>
                </a:lnTo>
                <a:lnTo>
                  <a:pt x="417" y="487"/>
                </a:lnTo>
                <a:lnTo>
                  <a:pt x="428" y="524"/>
                </a:lnTo>
                <a:lnTo>
                  <a:pt x="439" y="563"/>
                </a:lnTo>
                <a:lnTo>
                  <a:pt x="450" y="602"/>
                </a:lnTo>
                <a:lnTo>
                  <a:pt x="459" y="641"/>
                </a:lnTo>
                <a:lnTo>
                  <a:pt x="468" y="682"/>
                </a:lnTo>
                <a:lnTo>
                  <a:pt x="477" y="723"/>
                </a:lnTo>
                <a:lnTo>
                  <a:pt x="483" y="765"/>
                </a:lnTo>
                <a:close/>
              </a:path>
            </a:pathLst>
          </a:custGeom>
          <a:solidFill>
            <a:srgbClr val="425259"/>
          </a:solidFill>
          <a:ln>
            <a:noFill/>
          </a:ln>
        </p:spPr>
        <p:style>
          <a:lnRef idx="0">
            <a:scrgbClr r="0" g="0" b="0"/>
          </a:lnRef>
          <a:fillRef idx="0">
            <a:scrgbClr r="0" g="0" b="0"/>
          </a:fillRef>
          <a:effectRef idx="0">
            <a:scrgbClr r="0" g="0" b="0"/>
          </a:effectRef>
          <a:fontRef idx="minor"/>
        </p:style>
      </p:sp>
      <p:sp>
        <p:nvSpPr>
          <p:cNvPr id="487" name="CustomShape 41"/>
          <p:cNvSpPr/>
          <p:nvPr/>
        </p:nvSpPr>
        <p:spPr>
          <a:xfrm>
            <a:off x="7944480" y="4434480"/>
            <a:ext cx="195480" cy="899640"/>
          </a:xfrm>
          <a:custGeom>
            <a:avLst/>
            <a:gdLst/>
            <a:ahLst/>
            <a:cxnLst/>
            <a:rect l="l" t="t" r="r" b="b"/>
            <a:pathLst>
              <a:path w="357" h="1635">
                <a:moveTo>
                  <a:pt x="357" y="1615"/>
                </a:moveTo>
                <a:lnTo>
                  <a:pt x="346" y="1621"/>
                </a:lnTo>
                <a:lnTo>
                  <a:pt x="335" y="1627"/>
                </a:lnTo>
                <a:lnTo>
                  <a:pt x="323" y="1630"/>
                </a:lnTo>
                <a:lnTo>
                  <a:pt x="311" y="1633"/>
                </a:lnTo>
                <a:lnTo>
                  <a:pt x="301" y="1635"/>
                </a:lnTo>
                <a:lnTo>
                  <a:pt x="292" y="1635"/>
                </a:lnTo>
                <a:lnTo>
                  <a:pt x="282" y="1635"/>
                </a:lnTo>
                <a:lnTo>
                  <a:pt x="273" y="1633"/>
                </a:lnTo>
                <a:lnTo>
                  <a:pt x="0" y="13"/>
                </a:lnTo>
                <a:lnTo>
                  <a:pt x="9" y="9"/>
                </a:lnTo>
                <a:lnTo>
                  <a:pt x="18" y="5"/>
                </a:lnTo>
                <a:lnTo>
                  <a:pt x="27" y="3"/>
                </a:lnTo>
                <a:lnTo>
                  <a:pt x="36" y="1"/>
                </a:lnTo>
                <a:lnTo>
                  <a:pt x="48" y="0"/>
                </a:lnTo>
                <a:lnTo>
                  <a:pt x="61" y="0"/>
                </a:lnTo>
                <a:lnTo>
                  <a:pt x="74" y="1"/>
                </a:lnTo>
                <a:lnTo>
                  <a:pt x="87" y="3"/>
                </a:lnTo>
                <a:lnTo>
                  <a:pt x="357" y="1615"/>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88" name="CustomShape 42"/>
          <p:cNvSpPr/>
          <p:nvPr/>
        </p:nvSpPr>
        <p:spPr>
          <a:xfrm>
            <a:off x="8263440" y="6170400"/>
            <a:ext cx="857880" cy="446400"/>
          </a:xfrm>
          <a:custGeom>
            <a:avLst/>
            <a:gdLst/>
            <a:ahLst/>
            <a:cxnLst/>
            <a:rect l="l" t="t" r="r" b="b"/>
            <a:pathLst>
              <a:path w="1560" h="812">
                <a:moveTo>
                  <a:pt x="655" y="0"/>
                </a:moveTo>
                <a:lnTo>
                  <a:pt x="906" y="0"/>
                </a:lnTo>
                <a:lnTo>
                  <a:pt x="906" y="566"/>
                </a:lnTo>
                <a:lnTo>
                  <a:pt x="1488" y="666"/>
                </a:lnTo>
                <a:lnTo>
                  <a:pt x="1503" y="669"/>
                </a:lnTo>
                <a:lnTo>
                  <a:pt x="1516" y="675"/>
                </a:lnTo>
                <a:lnTo>
                  <a:pt x="1529" y="682"/>
                </a:lnTo>
                <a:lnTo>
                  <a:pt x="1539" y="690"/>
                </a:lnTo>
                <a:lnTo>
                  <a:pt x="1543" y="694"/>
                </a:lnTo>
                <a:lnTo>
                  <a:pt x="1548" y="700"/>
                </a:lnTo>
                <a:lnTo>
                  <a:pt x="1551" y="705"/>
                </a:lnTo>
                <a:lnTo>
                  <a:pt x="1554" y="711"/>
                </a:lnTo>
                <a:lnTo>
                  <a:pt x="1557" y="718"/>
                </a:lnTo>
                <a:lnTo>
                  <a:pt x="1559" y="724"/>
                </a:lnTo>
                <a:lnTo>
                  <a:pt x="1560" y="731"/>
                </a:lnTo>
                <a:lnTo>
                  <a:pt x="1560" y="739"/>
                </a:lnTo>
                <a:lnTo>
                  <a:pt x="1560" y="739"/>
                </a:lnTo>
                <a:lnTo>
                  <a:pt x="1560" y="746"/>
                </a:lnTo>
                <a:lnTo>
                  <a:pt x="1559" y="754"/>
                </a:lnTo>
                <a:lnTo>
                  <a:pt x="1557" y="760"/>
                </a:lnTo>
                <a:lnTo>
                  <a:pt x="1554" y="768"/>
                </a:lnTo>
                <a:lnTo>
                  <a:pt x="1551" y="775"/>
                </a:lnTo>
                <a:lnTo>
                  <a:pt x="1548" y="781"/>
                </a:lnTo>
                <a:lnTo>
                  <a:pt x="1543" y="787"/>
                </a:lnTo>
                <a:lnTo>
                  <a:pt x="1539" y="793"/>
                </a:lnTo>
                <a:lnTo>
                  <a:pt x="1534" y="798"/>
                </a:lnTo>
                <a:lnTo>
                  <a:pt x="1529" y="802"/>
                </a:lnTo>
                <a:lnTo>
                  <a:pt x="1522" y="805"/>
                </a:lnTo>
                <a:lnTo>
                  <a:pt x="1516" y="809"/>
                </a:lnTo>
                <a:lnTo>
                  <a:pt x="1510" y="811"/>
                </a:lnTo>
                <a:lnTo>
                  <a:pt x="1503" y="812"/>
                </a:lnTo>
                <a:lnTo>
                  <a:pt x="1495" y="812"/>
                </a:lnTo>
                <a:lnTo>
                  <a:pt x="1488" y="811"/>
                </a:lnTo>
                <a:lnTo>
                  <a:pt x="853" y="703"/>
                </a:lnTo>
                <a:lnTo>
                  <a:pt x="708" y="703"/>
                </a:lnTo>
                <a:lnTo>
                  <a:pt x="73" y="811"/>
                </a:lnTo>
                <a:lnTo>
                  <a:pt x="65" y="812"/>
                </a:lnTo>
                <a:lnTo>
                  <a:pt x="58" y="812"/>
                </a:lnTo>
                <a:lnTo>
                  <a:pt x="52" y="811"/>
                </a:lnTo>
                <a:lnTo>
                  <a:pt x="45" y="809"/>
                </a:lnTo>
                <a:lnTo>
                  <a:pt x="38" y="805"/>
                </a:lnTo>
                <a:lnTo>
                  <a:pt x="33" y="802"/>
                </a:lnTo>
                <a:lnTo>
                  <a:pt x="27" y="798"/>
                </a:lnTo>
                <a:lnTo>
                  <a:pt x="21" y="793"/>
                </a:lnTo>
                <a:lnTo>
                  <a:pt x="17" y="787"/>
                </a:lnTo>
                <a:lnTo>
                  <a:pt x="12" y="781"/>
                </a:lnTo>
                <a:lnTo>
                  <a:pt x="9" y="775"/>
                </a:lnTo>
                <a:lnTo>
                  <a:pt x="6" y="768"/>
                </a:lnTo>
                <a:lnTo>
                  <a:pt x="3" y="760"/>
                </a:lnTo>
                <a:lnTo>
                  <a:pt x="2" y="754"/>
                </a:lnTo>
                <a:lnTo>
                  <a:pt x="1" y="746"/>
                </a:lnTo>
                <a:lnTo>
                  <a:pt x="0" y="739"/>
                </a:lnTo>
                <a:lnTo>
                  <a:pt x="0" y="739"/>
                </a:lnTo>
                <a:lnTo>
                  <a:pt x="1" y="731"/>
                </a:lnTo>
                <a:lnTo>
                  <a:pt x="2" y="724"/>
                </a:lnTo>
                <a:lnTo>
                  <a:pt x="3" y="718"/>
                </a:lnTo>
                <a:lnTo>
                  <a:pt x="6" y="711"/>
                </a:lnTo>
                <a:lnTo>
                  <a:pt x="9" y="705"/>
                </a:lnTo>
                <a:lnTo>
                  <a:pt x="12" y="700"/>
                </a:lnTo>
                <a:lnTo>
                  <a:pt x="17" y="694"/>
                </a:lnTo>
                <a:lnTo>
                  <a:pt x="21" y="690"/>
                </a:lnTo>
                <a:lnTo>
                  <a:pt x="33" y="682"/>
                </a:lnTo>
                <a:lnTo>
                  <a:pt x="45" y="675"/>
                </a:lnTo>
                <a:lnTo>
                  <a:pt x="58" y="669"/>
                </a:lnTo>
                <a:lnTo>
                  <a:pt x="73" y="666"/>
                </a:lnTo>
                <a:lnTo>
                  <a:pt x="655" y="566"/>
                </a:lnTo>
                <a:lnTo>
                  <a:pt x="655"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89" name="CustomShape 43"/>
          <p:cNvSpPr/>
          <p:nvPr/>
        </p:nvSpPr>
        <p:spPr>
          <a:xfrm>
            <a:off x="8246160" y="6564240"/>
            <a:ext cx="107280" cy="107280"/>
          </a:xfrm>
          <a:custGeom>
            <a:avLst/>
            <a:gdLst/>
            <a:ahLst/>
            <a:cxnLst/>
            <a:rect l="l" t="t" r="r" b="b"/>
            <a:pathLst>
              <a:path w="196" h="195">
                <a:moveTo>
                  <a:pt x="98" y="195"/>
                </a:moveTo>
                <a:lnTo>
                  <a:pt x="108" y="194"/>
                </a:lnTo>
                <a:lnTo>
                  <a:pt x="118" y="193"/>
                </a:lnTo>
                <a:lnTo>
                  <a:pt x="127" y="191"/>
                </a:lnTo>
                <a:lnTo>
                  <a:pt x="136" y="187"/>
                </a:lnTo>
                <a:lnTo>
                  <a:pt x="144" y="183"/>
                </a:lnTo>
                <a:lnTo>
                  <a:pt x="153" y="178"/>
                </a:lnTo>
                <a:lnTo>
                  <a:pt x="160" y="173"/>
                </a:lnTo>
                <a:lnTo>
                  <a:pt x="167" y="166"/>
                </a:lnTo>
                <a:lnTo>
                  <a:pt x="173" y="159"/>
                </a:lnTo>
                <a:lnTo>
                  <a:pt x="179" y="153"/>
                </a:lnTo>
                <a:lnTo>
                  <a:pt x="184" y="144"/>
                </a:lnTo>
                <a:lnTo>
                  <a:pt x="188" y="136"/>
                </a:lnTo>
                <a:lnTo>
                  <a:pt x="191" y="127"/>
                </a:lnTo>
                <a:lnTo>
                  <a:pt x="194" y="118"/>
                </a:lnTo>
                <a:lnTo>
                  <a:pt x="195" y="108"/>
                </a:lnTo>
                <a:lnTo>
                  <a:pt x="196" y="98"/>
                </a:lnTo>
                <a:lnTo>
                  <a:pt x="195" y="87"/>
                </a:lnTo>
                <a:lnTo>
                  <a:pt x="194" y="78"/>
                </a:lnTo>
                <a:lnTo>
                  <a:pt x="191" y="68"/>
                </a:lnTo>
                <a:lnTo>
                  <a:pt x="188" y="59"/>
                </a:lnTo>
                <a:lnTo>
                  <a:pt x="184" y="51"/>
                </a:lnTo>
                <a:lnTo>
                  <a:pt x="179" y="44"/>
                </a:lnTo>
                <a:lnTo>
                  <a:pt x="173" y="36"/>
                </a:lnTo>
                <a:lnTo>
                  <a:pt x="167" y="29"/>
                </a:lnTo>
                <a:lnTo>
                  <a:pt x="160" y="22"/>
                </a:lnTo>
                <a:lnTo>
                  <a:pt x="153" y="17"/>
                </a:lnTo>
                <a:lnTo>
                  <a:pt x="144" y="12"/>
                </a:lnTo>
                <a:lnTo>
                  <a:pt x="136" y="8"/>
                </a:lnTo>
                <a:lnTo>
                  <a:pt x="127" y="4"/>
                </a:lnTo>
                <a:lnTo>
                  <a:pt x="118" y="2"/>
                </a:lnTo>
                <a:lnTo>
                  <a:pt x="108" y="1"/>
                </a:lnTo>
                <a:lnTo>
                  <a:pt x="98" y="0"/>
                </a:lnTo>
                <a:lnTo>
                  <a:pt x="88" y="1"/>
                </a:lnTo>
                <a:lnTo>
                  <a:pt x="79" y="2"/>
                </a:lnTo>
                <a:lnTo>
                  <a:pt x="69" y="4"/>
                </a:lnTo>
                <a:lnTo>
                  <a:pt x="60" y="8"/>
                </a:lnTo>
                <a:lnTo>
                  <a:pt x="52" y="12"/>
                </a:lnTo>
                <a:lnTo>
                  <a:pt x="44" y="17"/>
                </a:lnTo>
                <a:lnTo>
                  <a:pt x="36" y="22"/>
                </a:lnTo>
                <a:lnTo>
                  <a:pt x="30" y="29"/>
                </a:lnTo>
                <a:lnTo>
                  <a:pt x="23" y="36"/>
                </a:lnTo>
                <a:lnTo>
                  <a:pt x="17" y="44"/>
                </a:lnTo>
                <a:lnTo>
                  <a:pt x="13" y="51"/>
                </a:lnTo>
                <a:lnTo>
                  <a:pt x="8" y="59"/>
                </a:lnTo>
                <a:lnTo>
                  <a:pt x="5" y="68"/>
                </a:lnTo>
                <a:lnTo>
                  <a:pt x="3" y="78"/>
                </a:lnTo>
                <a:lnTo>
                  <a:pt x="2" y="87"/>
                </a:lnTo>
                <a:lnTo>
                  <a:pt x="0" y="98"/>
                </a:lnTo>
                <a:lnTo>
                  <a:pt x="2" y="108"/>
                </a:lnTo>
                <a:lnTo>
                  <a:pt x="3" y="118"/>
                </a:lnTo>
                <a:lnTo>
                  <a:pt x="5" y="127"/>
                </a:lnTo>
                <a:lnTo>
                  <a:pt x="8" y="136"/>
                </a:lnTo>
                <a:lnTo>
                  <a:pt x="13" y="144"/>
                </a:lnTo>
                <a:lnTo>
                  <a:pt x="17" y="153"/>
                </a:lnTo>
                <a:lnTo>
                  <a:pt x="23" y="159"/>
                </a:lnTo>
                <a:lnTo>
                  <a:pt x="30" y="166"/>
                </a:lnTo>
                <a:lnTo>
                  <a:pt x="36" y="173"/>
                </a:lnTo>
                <a:lnTo>
                  <a:pt x="44" y="178"/>
                </a:lnTo>
                <a:lnTo>
                  <a:pt x="52" y="183"/>
                </a:lnTo>
                <a:lnTo>
                  <a:pt x="60" y="187"/>
                </a:lnTo>
                <a:lnTo>
                  <a:pt x="69" y="191"/>
                </a:lnTo>
                <a:lnTo>
                  <a:pt x="79" y="193"/>
                </a:lnTo>
                <a:lnTo>
                  <a:pt x="88"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490" name="CustomShape 44"/>
          <p:cNvSpPr/>
          <p:nvPr/>
        </p:nvSpPr>
        <p:spPr>
          <a:xfrm>
            <a:off x="9029160" y="6564240"/>
            <a:ext cx="105120" cy="107280"/>
          </a:xfrm>
          <a:custGeom>
            <a:avLst/>
            <a:gdLst/>
            <a:ahLst/>
            <a:cxnLst/>
            <a:rect l="l" t="t" r="r" b="b"/>
            <a:pathLst>
              <a:path w="195" h="195">
                <a:moveTo>
                  <a:pt x="98" y="195"/>
                </a:moveTo>
                <a:lnTo>
                  <a:pt x="108" y="194"/>
                </a:lnTo>
                <a:lnTo>
                  <a:pt x="117" y="193"/>
                </a:lnTo>
                <a:lnTo>
                  <a:pt x="126" y="191"/>
                </a:lnTo>
                <a:lnTo>
                  <a:pt x="135" y="187"/>
                </a:lnTo>
                <a:lnTo>
                  <a:pt x="144" y="183"/>
                </a:lnTo>
                <a:lnTo>
                  <a:pt x="152" y="178"/>
                </a:lnTo>
                <a:lnTo>
                  <a:pt x="160" y="173"/>
                </a:lnTo>
                <a:lnTo>
                  <a:pt x="167" y="166"/>
                </a:lnTo>
                <a:lnTo>
                  <a:pt x="173" y="159"/>
                </a:lnTo>
                <a:lnTo>
                  <a:pt x="179" y="153"/>
                </a:lnTo>
                <a:lnTo>
                  <a:pt x="184" y="144"/>
                </a:lnTo>
                <a:lnTo>
                  <a:pt x="188" y="136"/>
                </a:lnTo>
                <a:lnTo>
                  <a:pt x="191" y="127"/>
                </a:lnTo>
                <a:lnTo>
                  <a:pt x="194" y="118"/>
                </a:lnTo>
                <a:lnTo>
                  <a:pt x="195" y="108"/>
                </a:lnTo>
                <a:lnTo>
                  <a:pt x="195" y="98"/>
                </a:lnTo>
                <a:lnTo>
                  <a:pt x="195" y="87"/>
                </a:lnTo>
                <a:lnTo>
                  <a:pt x="194" y="78"/>
                </a:lnTo>
                <a:lnTo>
                  <a:pt x="191" y="68"/>
                </a:lnTo>
                <a:lnTo>
                  <a:pt x="188" y="59"/>
                </a:lnTo>
                <a:lnTo>
                  <a:pt x="184" y="51"/>
                </a:lnTo>
                <a:lnTo>
                  <a:pt x="179" y="44"/>
                </a:lnTo>
                <a:lnTo>
                  <a:pt x="173" y="36"/>
                </a:lnTo>
                <a:lnTo>
                  <a:pt x="167" y="29"/>
                </a:lnTo>
                <a:lnTo>
                  <a:pt x="160" y="22"/>
                </a:lnTo>
                <a:lnTo>
                  <a:pt x="152" y="17"/>
                </a:lnTo>
                <a:lnTo>
                  <a:pt x="144" y="12"/>
                </a:lnTo>
                <a:lnTo>
                  <a:pt x="135" y="8"/>
                </a:lnTo>
                <a:lnTo>
                  <a:pt x="126" y="4"/>
                </a:lnTo>
                <a:lnTo>
                  <a:pt x="117" y="2"/>
                </a:lnTo>
                <a:lnTo>
                  <a:pt x="108" y="1"/>
                </a:lnTo>
                <a:lnTo>
                  <a:pt x="98" y="0"/>
                </a:lnTo>
                <a:lnTo>
                  <a:pt x="88" y="1"/>
                </a:lnTo>
                <a:lnTo>
                  <a:pt x="78" y="2"/>
                </a:lnTo>
                <a:lnTo>
                  <a:pt x="69" y="4"/>
                </a:lnTo>
                <a:lnTo>
                  <a:pt x="60" y="8"/>
                </a:lnTo>
                <a:lnTo>
                  <a:pt x="51" y="12"/>
                </a:lnTo>
                <a:lnTo>
                  <a:pt x="43" y="17"/>
                </a:lnTo>
                <a:lnTo>
                  <a:pt x="36" y="22"/>
                </a:lnTo>
                <a:lnTo>
                  <a:pt x="28" y="29"/>
                </a:lnTo>
                <a:lnTo>
                  <a:pt x="23" y="36"/>
                </a:lnTo>
                <a:lnTo>
                  <a:pt x="17" y="44"/>
                </a:lnTo>
                <a:lnTo>
                  <a:pt x="12" y="51"/>
                </a:lnTo>
                <a:lnTo>
                  <a:pt x="8" y="59"/>
                </a:lnTo>
                <a:lnTo>
                  <a:pt x="5" y="68"/>
                </a:lnTo>
                <a:lnTo>
                  <a:pt x="3" y="78"/>
                </a:lnTo>
                <a:lnTo>
                  <a:pt x="0" y="87"/>
                </a:lnTo>
                <a:lnTo>
                  <a:pt x="0" y="98"/>
                </a:lnTo>
                <a:lnTo>
                  <a:pt x="0" y="108"/>
                </a:lnTo>
                <a:lnTo>
                  <a:pt x="3" y="118"/>
                </a:lnTo>
                <a:lnTo>
                  <a:pt x="5" y="127"/>
                </a:lnTo>
                <a:lnTo>
                  <a:pt x="8" y="136"/>
                </a:lnTo>
                <a:lnTo>
                  <a:pt x="12" y="144"/>
                </a:lnTo>
                <a:lnTo>
                  <a:pt x="17" y="153"/>
                </a:lnTo>
                <a:lnTo>
                  <a:pt x="23" y="159"/>
                </a:lnTo>
                <a:lnTo>
                  <a:pt x="28" y="166"/>
                </a:lnTo>
                <a:lnTo>
                  <a:pt x="36" y="173"/>
                </a:lnTo>
                <a:lnTo>
                  <a:pt x="43" y="178"/>
                </a:lnTo>
                <a:lnTo>
                  <a:pt x="51" y="183"/>
                </a:lnTo>
                <a:lnTo>
                  <a:pt x="60" y="187"/>
                </a:lnTo>
                <a:lnTo>
                  <a:pt x="69" y="191"/>
                </a:lnTo>
                <a:lnTo>
                  <a:pt x="78" y="193"/>
                </a:lnTo>
                <a:lnTo>
                  <a:pt x="88"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491" name="CustomShape 45"/>
          <p:cNvSpPr/>
          <p:nvPr/>
        </p:nvSpPr>
        <p:spPr>
          <a:xfrm>
            <a:off x="8644320" y="6480720"/>
            <a:ext cx="96480" cy="142560"/>
          </a:xfrm>
          <a:custGeom>
            <a:avLst/>
            <a:gdLst/>
            <a:ahLst/>
            <a:cxnLst/>
            <a:rect l="l" t="t" r="r" b="b"/>
            <a:pathLst>
              <a:path w="177" h="257">
                <a:moveTo>
                  <a:pt x="0" y="0"/>
                </a:moveTo>
                <a:lnTo>
                  <a:pt x="88" y="0"/>
                </a:lnTo>
                <a:lnTo>
                  <a:pt x="177" y="0"/>
                </a:lnTo>
                <a:lnTo>
                  <a:pt x="143" y="257"/>
                </a:lnTo>
                <a:lnTo>
                  <a:pt x="88" y="257"/>
                </a:lnTo>
                <a:lnTo>
                  <a:pt x="33" y="257"/>
                </a:lnTo>
                <a:lnTo>
                  <a:pt x="0"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92" name="CustomShape 46"/>
          <p:cNvSpPr/>
          <p:nvPr/>
        </p:nvSpPr>
        <p:spPr>
          <a:xfrm>
            <a:off x="8637480" y="6564240"/>
            <a:ext cx="107280" cy="107280"/>
          </a:xfrm>
          <a:custGeom>
            <a:avLst/>
            <a:gdLst/>
            <a:ahLst/>
            <a:cxnLst/>
            <a:rect l="l" t="t" r="r" b="b"/>
            <a:pathLst>
              <a:path w="194" h="195">
                <a:moveTo>
                  <a:pt x="98" y="195"/>
                </a:moveTo>
                <a:lnTo>
                  <a:pt x="108" y="194"/>
                </a:lnTo>
                <a:lnTo>
                  <a:pt x="117" y="193"/>
                </a:lnTo>
                <a:lnTo>
                  <a:pt x="126" y="191"/>
                </a:lnTo>
                <a:lnTo>
                  <a:pt x="135" y="187"/>
                </a:lnTo>
                <a:lnTo>
                  <a:pt x="144" y="183"/>
                </a:lnTo>
                <a:lnTo>
                  <a:pt x="152" y="178"/>
                </a:lnTo>
                <a:lnTo>
                  <a:pt x="160" y="173"/>
                </a:lnTo>
                <a:lnTo>
                  <a:pt x="166" y="166"/>
                </a:lnTo>
                <a:lnTo>
                  <a:pt x="173" y="159"/>
                </a:lnTo>
                <a:lnTo>
                  <a:pt x="179" y="153"/>
                </a:lnTo>
                <a:lnTo>
                  <a:pt x="183" y="144"/>
                </a:lnTo>
                <a:lnTo>
                  <a:pt x="188" y="136"/>
                </a:lnTo>
                <a:lnTo>
                  <a:pt x="191" y="127"/>
                </a:lnTo>
                <a:lnTo>
                  <a:pt x="193" y="118"/>
                </a:lnTo>
                <a:lnTo>
                  <a:pt x="194" y="108"/>
                </a:lnTo>
                <a:lnTo>
                  <a:pt x="194" y="98"/>
                </a:lnTo>
                <a:lnTo>
                  <a:pt x="194" y="87"/>
                </a:lnTo>
                <a:lnTo>
                  <a:pt x="193" y="78"/>
                </a:lnTo>
                <a:lnTo>
                  <a:pt x="191" y="68"/>
                </a:lnTo>
                <a:lnTo>
                  <a:pt x="188" y="59"/>
                </a:lnTo>
                <a:lnTo>
                  <a:pt x="183" y="51"/>
                </a:lnTo>
                <a:lnTo>
                  <a:pt x="179" y="44"/>
                </a:lnTo>
                <a:lnTo>
                  <a:pt x="173" y="36"/>
                </a:lnTo>
                <a:lnTo>
                  <a:pt x="166" y="29"/>
                </a:lnTo>
                <a:lnTo>
                  <a:pt x="160" y="22"/>
                </a:lnTo>
                <a:lnTo>
                  <a:pt x="152" y="17"/>
                </a:lnTo>
                <a:lnTo>
                  <a:pt x="144" y="12"/>
                </a:lnTo>
                <a:lnTo>
                  <a:pt x="135" y="8"/>
                </a:lnTo>
                <a:lnTo>
                  <a:pt x="126" y="4"/>
                </a:lnTo>
                <a:lnTo>
                  <a:pt x="117" y="2"/>
                </a:lnTo>
                <a:lnTo>
                  <a:pt x="108" y="1"/>
                </a:lnTo>
                <a:lnTo>
                  <a:pt x="98" y="0"/>
                </a:lnTo>
                <a:lnTo>
                  <a:pt x="88" y="1"/>
                </a:lnTo>
                <a:lnTo>
                  <a:pt x="78" y="2"/>
                </a:lnTo>
                <a:lnTo>
                  <a:pt x="69" y="4"/>
                </a:lnTo>
                <a:lnTo>
                  <a:pt x="60" y="8"/>
                </a:lnTo>
                <a:lnTo>
                  <a:pt x="51" y="12"/>
                </a:lnTo>
                <a:lnTo>
                  <a:pt x="43" y="17"/>
                </a:lnTo>
                <a:lnTo>
                  <a:pt x="36" y="22"/>
                </a:lnTo>
                <a:lnTo>
                  <a:pt x="28" y="29"/>
                </a:lnTo>
                <a:lnTo>
                  <a:pt x="22" y="36"/>
                </a:lnTo>
                <a:lnTo>
                  <a:pt x="17" y="44"/>
                </a:lnTo>
                <a:lnTo>
                  <a:pt x="11" y="51"/>
                </a:lnTo>
                <a:lnTo>
                  <a:pt x="8" y="59"/>
                </a:lnTo>
                <a:lnTo>
                  <a:pt x="5" y="68"/>
                </a:lnTo>
                <a:lnTo>
                  <a:pt x="2" y="78"/>
                </a:lnTo>
                <a:lnTo>
                  <a:pt x="0" y="87"/>
                </a:lnTo>
                <a:lnTo>
                  <a:pt x="0" y="98"/>
                </a:lnTo>
                <a:lnTo>
                  <a:pt x="0" y="108"/>
                </a:lnTo>
                <a:lnTo>
                  <a:pt x="2" y="118"/>
                </a:lnTo>
                <a:lnTo>
                  <a:pt x="5" y="127"/>
                </a:lnTo>
                <a:lnTo>
                  <a:pt x="8" y="136"/>
                </a:lnTo>
                <a:lnTo>
                  <a:pt x="11" y="144"/>
                </a:lnTo>
                <a:lnTo>
                  <a:pt x="17" y="153"/>
                </a:lnTo>
                <a:lnTo>
                  <a:pt x="22" y="159"/>
                </a:lnTo>
                <a:lnTo>
                  <a:pt x="28" y="166"/>
                </a:lnTo>
                <a:lnTo>
                  <a:pt x="36" y="173"/>
                </a:lnTo>
                <a:lnTo>
                  <a:pt x="43" y="178"/>
                </a:lnTo>
                <a:lnTo>
                  <a:pt x="51" y="183"/>
                </a:lnTo>
                <a:lnTo>
                  <a:pt x="60" y="187"/>
                </a:lnTo>
                <a:lnTo>
                  <a:pt x="69" y="191"/>
                </a:lnTo>
                <a:lnTo>
                  <a:pt x="78" y="193"/>
                </a:lnTo>
                <a:lnTo>
                  <a:pt x="88"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493" name="CustomShape 47"/>
          <p:cNvSpPr/>
          <p:nvPr/>
        </p:nvSpPr>
        <p:spPr>
          <a:xfrm>
            <a:off x="9159120" y="6423480"/>
            <a:ext cx="600480" cy="243720"/>
          </a:xfrm>
          <a:custGeom>
            <a:avLst/>
            <a:gdLst/>
            <a:ahLst/>
            <a:cxnLst/>
            <a:rect l="l" t="t" r="r" b="b"/>
            <a:pathLst>
              <a:path w="1091" h="445">
                <a:moveTo>
                  <a:pt x="42" y="2"/>
                </a:moveTo>
                <a:lnTo>
                  <a:pt x="40" y="20"/>
                </a:lnTo>
                <a:lnTo>
                  <a:pt x="36" y="56"/>
                </a:lnTo>
                <a:lnTo>
                  <a:pt x="29" y="104"/>
                </a:lnTo>
                <a:lnTo>
                  <a:pt x="21" y="159"/>
                </a:lnTo>
                <a:lnTo>
                  <a:pt x="13" y="212"/>
                </a:lnTo>
                <a:lnTo>
                  <a:pt x="7" y="258"/>
                </a:lnTo>
                <a:lnTo>
                  <a:pt x="2" y="291"/>
                </a:lnTo>
                <a:lnTo>
                  <a:pt x="0" y="303"/>
                </a:lnTo>
                <a:lnTo>
                  <a:pt x="299" y="355"/>
                </a:lnTo>
                <a:lnTo>
                  <a:pt x="302" y="307"/>
                </a:lnTo>
                <a:lnTo>
                  <a:pt x="313" y="316"/>
                </a:lnTo>
                <a:lnTo>
                  <a:pt x="325" y="325"/>
                </a:lnTo>
                <a:lnTo>
                  <a:pt x="338" y="334"/>
                </a:lnTo>
                <a:lnTo>
                  <a:pt x="353" y="342"/>
                </a:lnTo>
                <a:lnTo>
                  <a:pt x="367" y="350"/>
                </a:lnTo>
                <a:lnTo>
                  <a:pt x="383" y="358"/>
                </a:lnTo>
                <a:lnTo>
                  <a:pt x="400" y="365"/>
                </a:lnTo>
                <a:lnTo>
                  <a:pt x="417" y="371"/>
                </a:lnTo>
                <a:lnTo>
                  <a:pt x="452" y="385"/>
                </a:lnTo>
                <a:lnTo>
                  <a:pt x="489" y="396"/>
                </a:lnTo>
                <a:lnTo>
                  <a:pt x="526" y="405"/>
                </a:lnTo>
                <a:lnTo>
                  <a:pt x="563" y="414"/>
                </a:lnTo>
                <a:lnTo>
                  <a:pt x="600" y="422"/>
                </a:lnTo>
                <a:lnTo>
                  <a:pt x="635" y="429"/>
                </a:lnTo>
                <a:lnTo>
                  <a:pt x="667" y="433"/>
                </a:lnTo>
                <a:lnTo>
                  <a:pt x="698" y="438"/>
                </a:lnTo>
                <a:lnTo>
                  <a:pt x="746" y="443"/>
                </a:lnTo>
                <a:lnTo>
                  <a:pt x="775" y="445"/>
                </a:lnTo>
                <a:lnTo>
                  <a:pt x="835" y="443"/>
                </a:lnTo>
                <a:lnTo>
                  <a:pt x="892" y="439"/>
                </a:lnTo>
                <a:lnTo>
                  <a:pt x="945" y="434"/>
                </a:lnTo>
                <a:lnTo>
                  <a:pt x="991" y="428"/>
                </a:lnTo>
                <a:lnTo>
                  <a:pt x="1030" y="422"/>
                </a:lnTo>
                <a:lnTo>
                  <a:pt x="1061" y="418"/>
                </a:lnTo>
                <a:lnTo>
                  <a:pt x="1080" y="414"/>
                </a:lnTo>
                <a:lnTo>
                  <a:pt x="1087" y="413"/>
                </a:lnTo>
                <a:lnTo>
                  <a:pt x="1086" y="371"/>
                </a:lnTo>
                <a:lnTo>
                  <a:pt x="1087" y="370"/>
                </a:lnTo>
                <a:lnTo>
                  <a:pt x="1088" y="365"/>
                </a:lnTo>
                <a:lnTo>
                  <a:pt x="1090" y="358"/>
                </a:lnTo>
                <a:lnTo>
                  <a:pt x="1091" y="349"/>
                </a:lnTo>
                <a:lnTo>
                  <a:pt x="1091" y="345"/>
                </a:lnTo>
                <a:lnTo>
                  <a:pt x="1090" y="340"/>
                </a:lnTo>
                <a:lnTo>
                  <a:pt x="1088" y="336"/>
                </a:lnTo>
                <a:lnTo>
                  <a:pt x="1084" y="331"/>
                </a:lnTo>
                <a:lnTo>
                  <a:pt x="1080" y="328"/>
                </a:lnTo>
                <a:lnTo>
                  <a:pt x="1074" y="324"/>
                </a:lnTo>
                <a:lnTo>
                  <a:pt x="1068" y="321"/>
                </a:lnTo>
                <a:lnTo>
                  <a:pt x="1059" y="319"/>
                </a:lnTo>
                <a:lnTo>
                  <a:pt x="1025" y="313"/>
                </a:lnTo>
                <a:lnTo>
                  <a:pt x="991" y="306"/>
                </a:lnTo>
                <a:lnTo>
                  <a:pt x="960" y="300"/>
                </a:lnTo>
                <a:lnTo>
                  <a:pt x="928" y="292"/>
                </a:lnTo>
                <a:lnTo>
                  <a:pt x="899" y="284"/>
                </a:lnTo>
                <a:lnTo>
                  <a:pt x="871" y="276"/>
                </a:lnTo>
                <a:lnTo>
                  <a:pt x="844" y="268"/>
                </a:lnTo>
                <a:lnTo>
                  <a:pt x="818" y="259"/>
                </a:lnTo>
                <a:lnTo>
                  <a:pt x="793" y="250"/>
                </a:lnTo>
                <a:lnTo>
                  <a:pt x="770" y="240"/>
                </a:lnTo>
                <a:lnTo>
                  <a:pt x="747" y="231"/>
                </a:lnTo>
                <a:lnTo>
                  <a:pt x="726" y="221"/>
                </a:lnTo>
                <a:lnTo>
                  <a:pt x="706" y="211"/>
                </a:lnTo>
                <a:lnTo>
                  <a:pt x="687" y="201"/>
                </a:lnTo>
                <a:lnTo>
                  <a:pt x="669" y="191"/>
                </a:lnTo>
                <a:lnTo>
                  <a:pt x="652" y="179"/>
                </a:lnTo>
                <a:lnTo>
                  <a:pt x="636" y="169"/>
                </a:lnTo>
                <a:lnTo>
                  <a:pt x="621" y="158"/>
                </a:lnTo>
                <a:lnTo>
                  <a:pt x="608" y="147"/>
                </a:lnTo>
                <a:lnTo>
                  <a:pt x="596" y="136"/>
                </a:lnTo>
                <a:lnTo>
                  <a:pt x="583" y="125"/>
                </a:lnTo>
                <a:lnTo>
                  <a:pt x="573" y="114"/>
                </a:lnTo>
                <a:lnTo>
                  <a:pt x="564" y="103"/>
                </a:lnTo>
                <a:lnTo>
                  <a:pt x="555" y="92"/>
                </a:lnTo>
                <a:lnTo>
                  <a:pt x="547" y="80"/>
                </a:lnTo>
                <a:lnTo>
                  <a:pt x="540" y="69"/>
                </a:lnTo>
                <a:lnTo>
                  <a:pt x="535" y="58"/>
                </a:lnTo>
                <a:lnTo>
                  <a:pt x="530" y="48"/>
                </a:lnTo>
                <a:lnTo>
                  <a:pt x="527" y="37"/>
                </a:lnTo>
                <a:lnTo>
                  <a:pt x="524" y="25"/>
                </a:lnTo>
                <a:lnTo>
                  <a:pt x="521" y="15"/>
                </a:lnTo>
                <a:lnTo>
                  <a:pt x="521" y="5"/>
                </a:lnTo>
                <a:lnTo>
                  <a:pt x="516" y="3"/>
                </a:lnTo>
                <a:lnTo>
                  <a:pt x="500" y="2"/>
                </a:lnTo>
                <a:lnTo>
                  <a:pt x="476" y="1"/>
                </a:lnTo>
                <a:lnTo>
                  <a:pt x="446" y="1"/>
                </a:lnTo>
                <a:lnTo>
                  <a:pt x="370" y="0"/>
                </a:lnTo>
                <a:lnTo>
                  <a:pt x="282" y="0"/>
                </a:lnTo>
                <a:lnTo>
                  <a:pt x="194" y="1"/>
                </a:lnTo>
                <a:lnTo>
                  <a:pt x="118" y="1"/>
                </a:lnTo>
                <a:lnTo>
                  <a:pt x="64" y="2"/>
                </a:lnTo>
                <a:lnTo>
                  <a:pt x="42" y="2"/>
                </a:lnTo>
                <a:close/>
              </a:path>
            </a:pathLst>
          </a:custGeom>
          <a:solidFill>
            <a:srgbClr val="1F1F21"/>
          </a:solidFill>
          <a:ln>
            <a:noFill/>
          </a:ln>
        </p:spPr>
        <p:style>
          <a:lnRef idx="0">
            <a:scrgbClr r="0" g="0" b="0"/>
          </a:lnRef>
          <a:fillRef idx="0">
            <a:scrgbClr r="0" g="0" b="0"/>
          </a:fillRef>
          <a:effectRef idx="0">
            <a:scrgbClr r="0" g="0" b="0"/>
          </a:effectRef>
          <a:fontRef idx="minor"/>
        </p:style>
      </p:sp>
      <p:sp>
        <p:nvSpPr>
          <p:cNvPr id="494" name="CustomShape 48"/>
          <p:cNvSpPr/>
          <p:nvPr/>
        </p:nvSpPr>
        <p:spPr>
          <a:xfrm>
            <a:off x="9678240" y="6423480"/>
            <a:ext cx="615600" cy="248400"/>
          </a:xfrm>
          <a:custGeom>
            <a:avLst/>
            <a:gdLst/>
            <a:ahLst/>
            <a:cxnLst/>
            <a:rect l="l" t="t" r="r" b="b"/>
            <a:pathLst>
              <a:path w="1120" h="450">
                <a:moveTo>
                  <a:pt x="0" y="156"/>
                </a:moveTo>
                <a:lnTo>
                  <a:pt x="4" y="173"/>
                </a:lnTo>
                <a:lnTo>
                  <a:pt x="14" y="209"/>
                </a:lnTo>
                <a:lnTo>
                  <a:pt x="27" y="256"/>
                </a:lnTo>
                <a:lnTo>
                  <a:pt x="41" y="309"/>
                </a:lnTo>
                <a:lnTo>
                  <a:pt x="55" y="362"/>
                </a:lnTo>
                <a:lnTo>
                  <a:pt x="67" y="406"/>
                </a:lnTo>
                <a:lnTo>
                  <a:pt x="76" y="438"/>
                </a:lnTo>
                <a:lnTo>
                  <a:pt x="78" y="450"/>
                </a:lnTo>
                <a:lnTo>
                  <a:pt x="374" y="379"/>
                </a:lnTo>
                <a:lnTo>
                  <a:pt x="358" y="336"/>
                </a:lnTo>
                <a:lnTo>
                  <a:pt x="372" y="340"/>
                </a:lnTo>
                <a:lnTo>
                  <a:pt x="386" y="344"/>
                </a:lnTo>
                <a:lnTo>
                  <a:pt x="402" y="346"/>
                </a:lnTo>
                <a:lnTo>
                  <a:pt x="418" y="348"/>
                </a:lnTo>
                <a:lnTo>
                  <a:pt x="435" y="349"/>
                </a:lnTo>
                <a:lnTo>
                  <a:pt x="453" y="350"/>
                </a:lnTo>
                <a:lnTo>
                  <a:pt x="471" y="350"/>
                </a:lnTo>
                <a:lnTo>
                  <a:pt x="489" y="350"/>
                </a:lnTo>
                <a:lnTo>
                  <a:pt x="526" y="347"/>
                </a:lnTo>
                <a:lnTo>
                  <a:pt x="564" y="344"/>
                </a:lnTo>
                <a:lnTo>
                  <a:pt x="603" y="338"/>
                </a:lnTo>
                <a:lnTo>
                  <a:pt x="640" y="331"/>
                </a:lnTo>
                <a:lnTo>
                  <a:pt x="677" y="324"/>
                </a:lnTo>
                <a:lnTo>
                  <a:pt x="712" y="317"/>
                </a:lnTo>
                <a:lnTo>
                  <a:pt x="744" y="308"/>
                </a:lnTo>
                <a:lnTo>
                  <a:pt x="773" y="300"/>
                </a:lnTo>
                <a:lnTo>
                  <a:pt x="820" y="286"/>
                </a:lnTo>
                <a:lnTo>
                  <a:pt x="847" y="276"/>
                </a:lnTo>
                <a:lnTo>
                  <a:pt x="901" y="251"/>
                </a:lnTo>
                <a:lnTo>
                  <a:pt x="952" y="226"/>
                </a:lnTo>
                <a:lnTo>
                  <a:pt x="999" y="200"/>
                </a:lnTo>
                <a:lnTo>
                  <a:pt x="1039" y="176"/>
                </a:lnTo>
                <a:lnTo>
                  <a:pt x="1073" y="155"/>
                </a:lnTo>
                <a:lnTo>
                  <a:pt x="1099" y="139"/>
                </a:lnTo>
                <a:lnTo>
                  <a:pt x="1115" y="128"/>
                </a:lnTo>
                <a:lnTo>
                  <a:pt x="1120" y="124"/>
                </a:lnTo>
                <a:lnTo>
                  <a:pt x="1103" y="87"/>
                </a:lnTo>
                <a:lnTo>
                  <a:pt x="1103" y="85"/>
                </a:lnTo>
                <a:lnTo>
                  <a:pt x="1103" y="81"/>
                </a:lnTo>
                <a:lnTo>
                  <a:pt x="1103" y="73"/>
                </a:lnTo>
                <a:lnTo>
                  <a:pt x="1100" y="65"/>
                </a:lnTo>
                <a:lnTo>
                  <a:pt x="1098" y="61"/>
                </a:lnTo>
                <a:lnTo>
                  <a:pt x="1095" y="57"/>
                </a:lnTo>
                <a:lnTo>
                  <a:pt x="1092" y="54"/>
                </a:lnTo>
                <a:lnTo>
                  <a:pt x="1088" y="51"/>
                </a:lnTo>
                <a:lnTo>
                  <a:pt x="1082" y="49"/>
                </a:lnTo>
                <a:lnTo>
                  <a:pt x="1075" y="48"/>
                </a:lnTo>
                <a:lnTo>
                  <a:pt x="1067" y="48"/>
                </a:lnTo>
                <a:lnTo>
                  <a:pt x="1058" y="49"/>
                </a:lnTo>
                <a:lnTo>
                  <a:pt x="1013" y="56"/>
                </a:lnTo>
                <a:lnTo>
                  <a:pt x="971" y="61"/>
                </a:lnTo>
                <a:lnTo>
                  <a:pt x="929" y="66"/>
                </a:lnTo>
                <a:lnTo>
                  <a:pt x="890" y="70"/>
                </a:lnTo>
                <a:lnTo>
                  <a:pt x="853" y="73"/>
                </a:lnTo>
                <a:lnTo>
                  <a:pt x="817" y="75"/>
                </a:lnTo>
                <a:lnTo>
                  <a:pt x="783" y="76"/>
                </a:lnTo>
                <a:lnTo>
                  <a:pt x="750" y="77"/>
                </a:lnTo>
                <a:lnTo>
                  <a:pt x="720" y="76"/>
                </a:lnTo>
                <a:lnTo>
                  <a:pt x="691" y="76"/>
                </a:lnTo>
                <a:lnTo>
                  <a:pt x="664" y="74"/>
                </a:lnTo>
                <a:lnTo>
                  <a:pt x="638" y="72"/>
                </a:lnTo>
                <a:lnTo>
                  <a:pt x="590" y="66"/>
                </a:lnTo>
                <a:lnTo>
                  <a:pt x="547" y="59"/>
                </a:lnTo>
                <a:lnTo>
                  <a:pt x="509" y="51"/>
                </a:lnTo>
                <a:lnTo>
                  <a:pt x="474" y="42"/>
                </a:lnTo>
                <a:lnTo>
                  <a:pt x="444" y="33"/>
                </a:lnTo>
                <a:lnTo>
                  <a:pt x="417" y="24"/>
                </a:lnTo>
                <a:lnTo>
                  <a:pt x="392" y="17"/>
                </a:lnTo>
                <a:lnTo>
                  <a:pt x="370" y="10"/>
                </a:lnTo>
                <a:lnTo>
                  <a:pt x="350" y="4"/>
                </a:lnTo>
                <a:lnTo>
                  <a:pt x="331" y="0"/>
                </a:lnTo>
                <a:lnTo>
                  <a:pt x="314" y="6"/>
                </a:lnTo>
                <a:lnTo>
                  <a:pt x="275" y="24"/>
                </a:lnTo>
                <a:lnTo>
                  <a:pt x="222" y="49"/>
                </a:lnTo>
                <a:lnTo>
                  <a:pt x="161" y="77"/>
                </a:lnTo>
                <a:lnTo>
                  <a:pt x="102" y="106"/>
                </a:lnTo>
                <a:lnTo>
                  <a:pt x="50" y="131"/>
                </a:lnTo>
                <a:lnTo>
                  <a:pt x="13" y="149"/>
                </a:lnTo>
                <a:lnTo>
                  <a:pt x="0" y="156"/>
                </a:lnTo>
                <a:close/>
              </a:path>
            </a:pathLst>
          </a:custGeom>
          <a:solidFill>
            <a:srgbClr val="262628"/>
          </a:solidFill>
          <a:ln>
            <a:noFill/>
          </a:ln>
        </p:spPr>
        <p:style>
          <a:lnRef idx="0">
            <a:scrgbClr r="0" g="0" b="0"/>
          </a:lnRef>
          <a:fillRef idx="0">
            <a:scrgbClr r="0" g="0" b="0"/>
          </a:fillRef>
          <a:effectRef idx="0">
            <a:scrgbClr r="0" g="0" b="0"/>
          </a:effectRef>
          <a:fontRef idx="minor"/>
        </p:style>
      </p:sp>
      <p:sp>
        <p:nvSpPr>
          <p:cNvPr id="495" name="CustomShape 49"/>
          <p:cNvSpPr/>
          <p:nvPr/>
        </p:nvSpPr>
        <p:spPr>
          <a:xfrm>
            <a:off x="8560800" y="5422320"/>
            <a:ext cx="1007280" cy="1055880"/>
          </a:xfrm>
          <a:custGeom>
            <a:avLst/>
            <a:gdLst/>
            <a:ahLst/>
            <a:cxnLst/>
            <a:rect l="l" t="t" r="r" b="b"/>
            <a:pathLst>
              <a:path w="1833" h="1918">
                <a:moveTo>
                  <a:pt x="0" y="519"/>
                </a:moveTo>
                <a:lnTo>
                  <a:pt x="84" y="0"/>
                </a:lnTo>
                <a:lnTo>
                  <a:pt x="103" y="1"/>
                </a:lnTo>
                <a:lnTo>
                  <a:pt x="155" y="4"/>
                </a:lnTo>
                <a:lnTo>
                  <a:pt x="236" y="9"/>
                </a:lnTo>
                <a:lnTo>
                  <a:pt x="341" y="17"/>
                </a:lnTo>
                <a:lnTo>
                  <a:pt x="467" y="27"/>
                </a:lnTo>
                <a:lnTo>
                  <a:pt x="608" y="40"/>
                </a:lnTo>
                <a:lnTo>
                  <a:pt x="758" y="55"/>
                </a:lnTo>
                <a:lnTo>
                  <a:pt x="914" y="72"/>
                </a:lnTo>
                <a:lnTo>
                  <a:pt x="993" y="82"/>
                </a:lnTo>
                <a:lnTo>
                  <a:pt x="1072" y="92"/>
                </a:lnTo>
                <a:lnTo>
                  <a:pt x="1150" y="104"/>
                </a:lnTo>
                <a:lnTo>
                  <a:pt x="1227" y="115"/>
                </a:lnTo>
                <a:lnTo>
                  <a:pt x="1301" y="128"/>
                </a:lnTo>
                <a:lnTo>
                  <a:pt x="1372" y="141"/>
                </a:lnTo>
                <a:lnTo>
                  <a:pt x="1440" y="155"/>
                </a:lnTo>
                <a:lnTo>
                  <a:pt x="1506" y="170"/>
                </a:lnTo>
                <a:lnTo>
                  <a:pt x="1565" y="185"/>
                </a:lnTo>
                <a:lnTo>
                  <a:pt x="1620" y="201"/>
                </a:lnTo>
                <a:lnTo>
                  <a:pt x="1671" y="218"/>
                </a:lnTo>
                <a:lnTo>
                  <a:pt x="1715" y="235"/>
                </a:lnTo>
                <a:lnTo>
                  <a:pt x="1751" y="254"/>
                </a:lnTo>
                <a:lnTo>
                  <a:pt x="1781" y="273"/>
                </a:lnTo>
                <a:lnTo>
                  <a:pt x="1802" y="294"/>
                </a:lnTo>
                <a:lnTo>
                  <a:pt x="1816" y="314"/>
                </a:lnTo>
                <a:lnTo>
                  <a:pt x="1822" y="334"/>
                </a:lnTo>
                <a:lnTo>
                  <a:pt x="1827" y="362"/>
                </a:lnTo>
                <a:lnTo>
                  <a:pt x="1831" y="396"/>
                </a:lnTo>
                <a:lnTo>
                  <a:pt x="1832" y="435"/>
                </a:lnTo>
                <a:lnTo>
                  <a:pt x="1833" y="480"/>
                </a:lnTo>
                <a:lnTo>
                  <a:pt x="1832" y="529"/>
                </a:lnTo>
                <a:lnTo>
                  <a:pt x="1831" y="583"/>
                </a:lnTo>
                <a:lnTo>
                  <a:pt x="1827" y="641"/>
                </a:lnTo>
                <a:lnTo>
                  <a:pt x="1824" y="703"/>
                </a:lnTo>
                <a:lnTo>
                  <a:pt x="1819" y="767"/>
                </a:lnTo>
                <a:lnTo>
                  <a:pt x="1814" y="833"/>
                </a:lnTo>
                <a:lnTo>
                  <a:pt x="1808" y="901"/>
                </a:lnTo>
                <a:lnTo>
                  <a:pt x="1795" y="1042"/>
                </a:lnTo>
                <a:lnTo>
                  <a:pt x="1780" y="1185"/>
                </a:lnTo>
                <a:lnTo>
                  <a:pt x="1763" y="1324"/>
                </a:lnTo>
                <a:lnTo>
                  <a:pt x="1747" y="1459"/>
                </a:lnTo>
                <a:lnTo>
                  <a:pt x="1732" y="1582"/>
                </a:lnTo>
                <a:lnTo>
                  <a:pt x="1717" y="1694"/>
                </a:lnTo>
                <a:lnTo>
                  <a:pt x="1705" y="1786"/>
                </a:lnTo>
                <a:lnTo>
                  <a:pt x="1696" y="1857"/>
                </a:lnTo>
                <a:lnTo>
                  <a:pt x="1689" y="1903"/>
                </a:lnTo>
                <a:lnTo>
                  <a:pt x="1687" y="1918"/>
                </a:lnTo>
                <a:lnTo>
                  <a:pt x="1100" y="1905"/>
                </a:lnTo>
                <a:lnTo>
                  <a:pt x="1102" y="1891"/>
                </a:lnTo>
                <a:lnTo>
                  <a:pt x="1110" y="1850"/>
                </a:lnTo>
                <a:lnTo>
                  <a:pt x="1122" y="1787"/>
                </a:lnTo>
                <a:lnTo>
                  <a:pt x="1139" y="1705"/>
                </a:lnTo>
                <a:lnTo>
                  <a:pt x="1158" y="1608"/>
                </a:lnTo>
                <a:lnTo>
                  <a:pt x="1179" y="1499"/>
                </a:lnTo>
                <a:lnTo>
                  <a:pt x="1201" y="1383"/>
                </a:lnTo>
                <a:lnTo>
                  <a:pt x="1224" y="1264"/>
                </a:lnTo>
                <a:lnTo>
                  <a:pt x="1246" y="1144"/>
                </a:lnTo>
                <a:lnTo>
                  <a:pt x="1267" y="1027"/>
                </a:lnTo>
                <a:lnTo>
                  <a:pt x="1288" y="918"/>
                </a:lnTo>
                <a:lnTo>
                  <a:pt x="1303" y="821"/>
                </a:lnTo>
                <a:lnTo>
                  <a:pt x="1317" y="737"/>
                </a:lnTo>
                <a:lnTo>
                  <a:pt x="1326" y="673"/>
                </a:lnTo>
                <a:lnTo>
                  <a:pt x="1329" y="650"/>
                </a:lnTo>
                <a:lnTo>
                  <a:pt x="1330" y="631"/>
                </a:lnTo>
                <a:lnTo>
                  <a:pt x="1330" y="619"/>
                </a:lnTo>
                <a:lnTo>
                  <a:pt x="1328" y="615"/>
                </a:lnTo>
                <a:lnTo>
                  <a:pt x="1309" y="612"/>
                </a:lnTo>
                <a:lnTo>
                  <a:pt x="1264" y="608"/>
                </a:lnTo>
                <a:lnTo>
                  <a:pt x="1195" y="603"/>
                </a:lnTo>
                <a:lnTo>
                  <a:pt x="1110" y="596"/>
                </a:lnTo>
                <a:lnTo>
                  <a:pt x="1009" y="588"/>
                </a:lnTo>
                <a:lnTo>
                  <a:pt x="896" y="580"/>
                </a:lnTo>
                <a:lnTo>
                  <a:pt x="777" y="572"/>
                </a:lnTo>
                <a:lnTo>
                  <a:pt x="654" y="563"/>
                </a:lnTo>
                <a:lnTo>
                  <a:pt x="531" y="555"/>
                </a:lnTo>
                <a:lnTo>
                  <a:pt x="413" y="547"/>
                </a:lnTo>
                <a:lnTo>
                  <a:pt x="302" y="540"/>
                </a:lnTo>
                <a:lnTo>
                  <a:pt x="203" y="533"/>
                </a:lnTo>
                <a:lnTo>
                  <a:pt x="120" y="527"/>
                </a:lnTo>
                <a:lnTo>
                  <a:pt x="56" y="524"/>
                </a:lnTo>
                <a:lnTo>
                  <a:pt x="14" y="521"/>
                </a:lnTo>
                <a:lnTo>
                  <a:pt x="0" y="519"/>
                </a:lnTo>
                <a:close/>
              </a:path>
            </a:pathLst>
          </a:custGeom>
          <a:solidFill>
            <a:srgbClr val="343436"/>
          </a:solidFill>
          <a:ln>
            <a:noFill/>
          </a:ln>
        </p:spPr>
        <p:style>
          <a:lnRef idx="0">
            <a:scrgbClr r="0" g="0" b="0"/>
          </a:lnRef>
          <a:fillRef idx="0">
            <a:scrgbClr r="0" g="0" b="0"/>
          </a:fillRef>
          <a:effectRef idx="0">
            <a:scrgbClr r="0" g="0" b="0"/>
          </a:effectRef>
          <a:fontRef idx="minor"/>
        </p:style>
      </p:sp>
      <p:sp>
        <p:nvSpPr>
          <p:cNvPr id="496" name="CustomShape 50"/>
          <p:cNvSpPr/>
          <p:nvPr/>
        </p:nvSpPr>
        <p:spPr>
          <a:xfrm>
            <a:off x="8259120" y="5437800"/>
            <a:ext cx="1676160" cy="1135080"/>
          </a:xfrm>
          <a:custGeom>
            <a:avLst/>
            <a:gdLst/>
            <a:ahLst/>
            <a:cxnLst/>
            <a:rect l="l" t="t" r="r" b="b"/>
            <a:pathLst>
              <a:path w="3047" h="2065">
                <a:moveTo>
                  <a:pt x="18" y="15"/>
                </a:moveTo>
                <a:lnTo>
                  <a:pt x="12" y="29"/>
                </a:lnTo>
                <a:lnTo>
                  <a:pt x="8" y="44"/>
                </a:lnTo>
                <a:lnTo>
                  <a:pt x="5" y="59"/>
                </a:lnTo>
                <a:lnTo>
                  <a:pt x="2" y="74"/>
                </a:lnTo>
                <a:lnTo>
                  <a:pt x="1" y="89"/>
                </a:lnTo>
                <a:lnTo>
                  <a:pt x="0" y="105"/>
                </a:lnTo>
                <a:lnTo>
                  <a:pt x="0" y="121"/>
                </a:lnTo>
                <a:lnTo>
                  <a:pt x="1" y="138"/>
                </a:lnTo>
                <a:lnTo>
                  <a:pt x="3" y="156"/>
                </a:lnTo>
                <a:lnTo>
                  <a:pt x="7" y="174"/>
                </a:lnTo>
                <a:lnTo>
                  <a:pt x="11" y="194"/>
                </a:lnTo>
                <a:lnTo>
                  <a:pt x="16" y="215"/>
                </a:lnTo>
                <a:lnTo>
                  <a:pt x="28" y="260"/>
                </a:lnTo>
                <a:lnTo>
                  <a:pt x="45" y="310"/>
                </a:lnTo>
                <a:lnTo>
                  <a:pt x="54" y="337"/>
                </a:lnTo>
                <a:lnTo>
                  <a:pt x="65" y="362"/>
                </a:lnTo>
                <a:lnTo>
                  <a:pt x="79" y="386"/>
                </a:lnTo>
                <a:lnTo>
                  <a:pt x="93" y="408"/>
                </a:lnTo>
                <a:lnTo>
                  <a:pt x="109" y="429"/>
                </a:lnTo>
                <a:lnTo>
                  <a:pt x="127" y="448"/>
                </a:lnTo>
                <a:lnTo>
                  <a:pt x="146" y="468"/>
                </a:lnTo>
                <a:lnTo>
                  <a:pt x="168" y="484"/>
                </a:lnTo>
                <a:lnTo>
                  <a:pt x="190" y="500"/>
                </a:lnTo>
                <a:lnTo>
                  <a:pt x="215" y="514"/>
                </a:lnTo>
                <a:lnTo>
                  <a:pt x="241" y="527"/>
                </a:lnTo>
                <a:lnTo>
                  <a:pt x="268" y="538"/>
                </a:lnTo>
                <a:lnTo>
                  <a:pt x="297" y="548"/>
                </a:lnTo>
                <a:lnTo>
                  <a:pt x="327" y="556"/>
                </a:lnTo>
                <a:lnTo>
                  <a:pt x="360" y="564"/>
                </a:lnTo>
                <a:lnTo>
                  <a:pt x="394" y="570"/>
                </a:lnTo>
                <a:lnTo>
                  <a:pt x="442" y="575"/>
                </a:lnTo>
                <a:lnTo>
                  <a:pt x="514" y="582"/>
                </a:lnTo>
                <a:lnTo>
                  <a:pt x="606" y="589"/>
                </a:lnTo>
                <a:lnTo>
                  <a:pt x="714" y="597"/>
                </a:lnTo>
                <a:lnTo>
                  <a:pt x="835" y="606"/>
                </a:lnTo>
                <a:lnTo>
                  <a:pt x="967" y="615"/>
                </a:lnTo>
                <a:lnTo>
                  <a:pt x="1102" y="624"/>
                </a:lnTo>
                <a:lnTo>
                  <a:pt x="1239" y="632"/>
                </a:lnTo>
                <a:lnTo>
                  <a:pt x="1375" y="641"/>
                </a:lnTo>
                <a:lnTo>
                  <a:pt x="1504" y="648"/>
                </a:lnTo>
                <a:lnTo>
                  <a:pt x="1623" y="655"/>
                </a:lnTo>
                <a:lnTo>
                  <a:pt x="1729" y="662"/>
                </a:lnTo>
                <a:lnTo>
                  <a:pt x="1819" y="668"/>
                </a:lnTo>
                <a:lnTo>
                  <a:pt x="1886" y="671"/>
                </a:lnTo>
                <a:lnTo>
                  <a:pt x="1930" y="674"/>
                </a:lnTo>
                <a:lnTo>
                  <a:pt x="1946" y="674"/>
                </a:lnTo>
                <a:lnTo>
                  <a:pt x="2565" y="2065"/>
                </a:lnTo>
                <a:lnTo>
                  <a:pt x="3047" y="1788"/>
                </a:lnTo>
                <a:lnTo>
                  <a:pt x="3009" y="1704"/>
                </a:lnTo>
                <a:lnTo>
                  <a:pt x="2973" y="1625"/>
                </a:lnTo>
                <a:lnTo>
                  <a:pt x="2939" y="1553"/>
                </a:lnTo>
                <a:lnTo>
                  <a:pt x="2909" y="1484"/>
                </a:lnTo>
                <a:lnTo>
                  <a:pt x="2879" y="1418"/>
                </a:lnTo>
                <a:lnTo>
                  <a:pt x="2851" y="1356"/>
                </a:lnTo>
                <a:lnTo>
                  <a:pt x="2822" y="1295"/>
                </a:lnTo>
                <a:lnTo>
                  <a:pt x="2794" y="1235"/>
                </a:lnTo>
                <a:lnTo>
                  <a:pt x="2767" y="1174"/>
                </a:lnTo>
                <a:lnTo>
                  <a:pt x="2739" y="1114"/>
                </a:lnTo>
                <a:lnTo>
                  <a:pt x="2711" y="1051"/>
                </a:lnTo>
                <a:lnTo>
                  <a:pt x="2681" y="986"/>
                </a:lnTo>
                <a:lnTo>
                  <a:pt x="2649" y="917"/>
                </a:lnTo>
                <a:lnTo>
                  <a:pt x="2617" y="844"/>
                </a:lnTo>
                <a:lnTo>
                  <a:pt x="2581" y="766"/>
                </a:lnTo>
                <a:lnTo>
                  <a:pt x="2543" y="682"/>
                </a:lnTo>
                <a:lnTo>
                  <a:pt x="2499" y="583"/>
                </a:lnTo>
                <a:lnTo>
                  <a:pt x="2462" y="498"/>
                </a:lnTo>
                <a:lnTo>
                  <a:pt x="2444" y="460"/>
                </a:lnTo>
                <a:lnTo>
                  <a:pt x="2426" y="425"/>
                </a:lnTo>
                <a:lnTo>
                  <a:pt x="2416" y="409"/>
                </a:lnTo>
                <a:lnTo>
                  <a:pt x="2407" y="393"/>
                </a:lnTo>
                <a:lnTo>
                  <a:pt x="2396" y="379"/>
                </a:lnTo>
                <a:lnTo>
                  <a:pt x="2386" y="364"/>
                </a:lnTo>
                <a:lnTo>
                  <a:pt x="2375" y="351"/>
                </a:lnTo>
                <a:lnTo>
                  <a:pt x="2364" y="338"/>
                </a:lnTo>
                <a:lnTo>
                  <a:pt x="2352" y="326"/>
                </a:lnTo>
                <a:lnTo>
                  <a:pt x="2338" y="314"/>
                </a:lnTo>
                <a:lnTo>
                  <a:pt x="2325" y="303"/>
                </a:lnTo>
                <a:lnTo>
                  <a:pt x="2310" y="293"/>
                </a:lnTo>
                <a:lnTo>
                  <a:pt x="2294" y="283"/>
                </a:lnTo>
                <a:lnTo>
                  <a:pt x="2278" y="274"/>
                </a:lnTo>
                <a:lnTo>
                  <a:pt x="2260" y="265"/>
                </a:lnTo>
                <a:lnTo>
                  <a:pt x="2241" y="257"/>
                </a:lnTo>
                <a:lnTo>
                  <a:pt x="2221" y="250"/>
                </a:lnTo>
                <a:lnTo>
                  <a:pt x="2200" y="243"/>
                </a:lnTo>
                <a:lnTo>
                  <a:pt x="2176" y="236"/>
                </a:lnTo>
                <a:lnTo>
                  <a:pt x="2151" y="230"/>
                </a:lnTo>
                <a:lnTo>
                  <a:pt x="2126" y="225"/>
                </a:lnTo>
                <a:lnTo>
                  <a:pt x="2099" y="219"/>
                </a:lnTo>
                <a:lnTo>
                  <a:pt x="833" y="0"/>
                </a:lnTo>
                <a:lnTo>
                  <a:pt x="18" y="15"/>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497" name="CustomShape 51"/>
          <p:cNvSpPr/>
          <p:nvPr/>
        </p:nvSpPr>
        <p:spPr>
          <a:xfrm>
            <a:off x="9601200" y="4515840"/>
            <a:ext cx="558360" cy="272520"/>
          </a:xfrm>
          <a:custGeom>
            <a:avLst/>
            <a:gdLst/>
            <a:ahLst/>
            <a:cxnLst/>
            <a:rect l="l" t="t" r="r" b="b"/>
            <a:pathLst>
              <a:path w="1016" h="497">
                <a:moveTo>
                  <a:pt x="0" y="218"/>
                </a:moveTo>
                <a:lnTo>
                  <a:pt x="16" y="213"/>
                </a:lnTo>
                <a:lnTo>
                  <a:pt x="37" y="206"/>
                </a:lnTo>
                <a:lnTo>
                  <a:pt x="64" y="193"/>
                </a:lnTo>
                <a:lnTo>
                  <a:pt x="96" y="180"/>
                </a:lnTo>
                <a:lnTo>
                  <a:pt x="169" y="146"/>
                </a:lnTo>
                <a:lnTo>
                  <a:pt x="248" y="108"/>
                </a:lnTo>
                <a:lnTo>
                  <a:pt x="326" y="70"/>
                </a:lnTo>
                <a:lnTo>
                  <a:pt x="395" y="37"/>
                </a:lnTo>
                <a:lnTo>
                  <a:pt x="445" y="12"/>
                </a:lnTo>
                <a:lnTo>
                  <a:pt x="470" y="1"/>
                </a:lnTo>
                <a:lnTo>
                  <a:pt x="478" y="0"/>
                </a:lnTo>
                <a:lnTo>
                  <a:pt x="491" y="1"/>
                </a:lnTo>
                <a:lnTo>
                  <a:pt x="508" y="3"/>
                </a:lnTo>
                <a:lnTo>
                  <a:pt x="529" y="8"/>
                </a:lnTo>
                <a:lnTo>
                  <a:pt x="580" y="19"/>
                </a:lnTo>
                <a:lnTo>
                  <a:pt x="636" y="34"/>
                </a:lnTo>
                <a:lnTo>
                  <a:pt x="691" y="49"/>
                </a:lnTo>
                <a:lnTo>
                  <a:pt x="741" y="65"/>
                </a:lnTo>
                <a:lnTo>
                  <a:pt x="762" y="72"/>
                </a:lnTo>
                <a:lnTo>
                  <a:pt x="779" y="79"/>
                </a:lnTo>
                <a:lnTo>
                  <a:pt x="791" y="84"/>
                </a:lnTo>
                <a:lnTo>
                  <a:pt x="798" y="90"/>
                </a:lnTo>
                <a:lnTo>
                  <a:pt x="815" y="107"/>
                </a:lnTo>
                <a:lnTo>
                  <a:pt x="844" y="139"/>
                </a:lnTo>
                <a:lnTo>
                  <a:pt x="882" y="181"/>
                </a:lnTo>
                <a:lnTo>
                  <a:pt x="923" y="227"/>
                </a:lnTo>
                <a:lnTo>
                  <a:pt x="962" y="273"/>
                </a:lnTo>
                <a:lnTo>
                  <a:pt x="994" y="313"/>
                </a:lnTo>
                <a:lnTo>
                  <a:pt x="1005" y="329"/>
                </a:lnTo>
                <a:lnTo>
                  <a:pt x="1013" y="343"/>
                </a:lnTo>
                <a:lnTo>
                  <a:pt x="1015" y="347"/>
                </a:lnTo>
                <a:lnTo>
                  <a:pt x="1016" y="351"/>
                </a:lnTo>
                <a:lnTo>
                  <a:pt x="1016" y="354"/>
                </a:lnTo>
                <a:lnTo>
                  <a:pt x="1015" y="355"/>
                </a:lnTo>
                <a:lnTo>
                  <a:pt x="1000" y="361"/>
                </a:lnTo>
                <a:lnTo>
                  <a:pt x="986" y="365"/>
                </a:lnTo>
                <a:lnTo>
                  <a:pt x="977" y="365"/>
                </a:lnTo>
                <a:lnTo>
                  <a:pt x="967" y="366"/>
                </a:lnTo>
                <a:lnTo>
                  <a:pt x="955" y="365"/>
                </a:lnTo>
                <a:lnTo>
                  <a:pt x="942" y="364"/>
                </a:lnTo>
                <a:lnTo>
                  <a:pt x="934" y="363"/>
                </a:lnTo>
                <a:lnTo>
                  <a:pt x="926" y="360"/>
                </a:lnTo>
                <a:lnTo>
                  <a:pt x="918" y="356"/>
                </a:lnTo>
                <a:lnTo>
                  <a:pt x="911" y="352"/>
                </a:lnTo>
                <a:lnTo>
                  <a:pt x="894" y="340"/>
                </a:lnTo>
                <a:lnTo>
                  <a:pt x="878" y="328"/>
                </a:lnTo>
                <a:lnTo>
                  <a:pt x="854" y="306"/>
                </a:lnTo>
                <a:lnTo>
                  <a:pt x="844" y="296"/>
                </a:lnTo>
                <a:lnTo>
                  <a:pt x="773" y="225"/>
                </a:lnTo>
                <a:lnTo>
                  <a:pt x="670" y="202"/>
                </a:lnTo>
                <a:lnTo>
                  <a:pt x="671" y="217"/>
                </a:lnTo>
                <a:lnTo>
                  <a:pt x="673" y="252"/>
                </a:lnTo>
                <a:lnTo>
                  <a:pt x="673" y="274"/>
                </a:lnTo>
                <a:lnTo>
                  <a:pt x="673" y="297"/>
                </a:lnTo>
                <a:lnTo>
                  <a:pt x="671" y="319"/>
                </a:lnTo>
                <a:lnTo>
                  <a:pt x="668" y="339"/>
                </a:lnTo>
                <a:lnTo>
                  <a:pt x="662" y="358"/>
                </a:lnTo>
                <a:lnTo>
                  <a:pt x="656" y="375"/>
                </a:lnTo>
                <a:lnTo>
                  <a:pt x="649" y="392"/>
                </a:lnTo>
                <a:lnTo>
                  <a:pt x="640" y="408"/>
                </a:lnTo>
                <a:lnTo>
                  <a:pt x="634" y="416"/>
                </a:lnTo>
                <a:lnTo>
                  <a:pt x="628" y="422"/>
                </a:lnTo>
                <a:lnTo>
                  <a:pt x="622" y="430"/>
                </a:lnTo>
                <a:lnTo>
                  <a:pt x="614" y="437"/>
                </a:lnTo>
                <a:lnTo>
                  <a:pt x="606" y="445"/>
                </a:lnTo>
                <a:lnTo>
                  <a:pt x="596" y="452"/>
                </a:lnTo>
                <a:lnTo>
                  <a:pt x="586" y="458"/>
                </a:lnTo>
                <a:lnTo>
                  <a:pt x="574" y="466"/>
                </a:lnTo>
                <a:lnTo>
                  <a:pt x="562" y="473"/>
                </a:lnTo>
                <a:lnTo>
                  <a:pt x="547" y="479"/>
                </a:lnTo>
                <a:lnTo>
                  <a:pt x="533" y="483"/>
                </a:lnTo>
                <a:lnTo>
                  <a:pt x="516" y="488"/>
                </a:lnTo>
                <a:lnTo>
                  <a:pt x="500" y="491"/>
                </a:lnTo>
                <a:lnTo>
                  <a:pt x="482" y="493"/>
                </a:lnTo>
                <a:lnTo>
                  <a:pt x="464" y="496"/>
                </a:lnTo>
                <a:lnTo>
                  <a:pt x="446" y="497"/>
                </a:lnTo>
                <a:lnTo>
                  <a:pt x="428" y="497"/>
                </a:lnTo>
                <a:lnTo>
                  <a:pt x="410" y="496"/>
                </a:lnTo>
                <a:lnTo>
                  <a:pt x="393" y="494"/>
                </a:lnTo>
                <a:lnTo>
                  <a:pt x="375" y="493"/>
                </a:lnTo>
                <a:lnTo>
                  <a:pt x="360" y="491"/>
                </a:lnTo>
                <a:lnTo>
                  <a:pt x="344" y="488"/>
                </a:lnTo>
                <a:lnTo>
                  <a:pt x="328" y="483"/>
                </a:lnTo>
                <a:lnTo>
                  <a:pt x="315" y="480"/>
                </a:lnTo>
                <a:lnTo>
                  <a:pt x="269" y="463"/>
                </a:lnTo>
                <a:lnTo>
                  <a:pt x="236" y="451"/>
                </a:lnTo>
                <a:lnTo>
                  <a:pt x="217" y="443"/>
                </a:lnTo>
                <a:lnTo>
                  <a:pt x="211" y="439"/>
                </a:lnTo>
                <a:lnTo>
                  <a:pt x="0" y="218"/>
                </a:lnTo>
                <a:close/>
              </a:path>
            </a:pathLst>
          </a:custGeom>
          <a:solidFill>
            <a:srgbClr val="EDC4B3"/>
          </a:solidFill>
          <a:ln>
            <a:noFill/>
          </a:ln>
        </p:spPr>
        <p:style>
          <a:lnRef idx="0">
            <a:scrgbClr r="0" g="0" b="0"/>
          </a:lnRef>
          <a:fillRef idx="0">
            <a:scrgbClr r="0" g="0" b="0"/>
          </a:fillRef>
          <a:effectRef idx="0">
            <a:scrgbClr r="0" g="0" b="0"/>
          </a:effectRef>
          <a:fontRef idx="minor"/>
        </p:style>
      </p:sp>
      <p:sp>
        <p:nvSpPr>
          <p:cNvPr id="498" name="CustomShape 52"/>
          <p:cNvSpPr/>
          <p:nvPr/>
        </p:nvSpPr>
        <p:spPr>
          <a:xfrm>
            <a:off x="10457280" y="3987720"/>
            <a:ext cx="131760" cy="866520"/>
          </a:xfrm>
          <a:custGeom>
            <a:avLst/>
            <a:gdLst/>
            <a:ahLst/>
            <a:cxnLst/>
            <a:rect l="l" t="t" r="r" b="b"/>
            <a:pathLst>
              <a:path w="241" h="1577">
                <a:moveTo>
                  <a:pt x="241" y="54"/>
                </a:moveTo>
                <a:lnTo>
                  <a:pt x="99" y="1532"/>
                </a:lnTo>
                <a:lnTo>
                  <a:pt x="97" y="1542"/>
                </a:lnTo>
                <a:lnTo>
                  <a:pt x="93" y="1551"/>
                </a:lnTo>
                <a:lnTo>
                  <a:pt x="88" y="1559"/>
                </a:lnTo>
                <a:lnTo>
                  <a:pt x="81" y="1565"/>
                </a:lnTo>
                <a:lnTo>
                  <a:pt x="73" y="1571"/>
                </a:lnTo>
                <a:lnTo>
                  <a:pt x="64" y="1574"/>
                </a:lnTo>
                <a:lnTo>
                  <a:pt x="54" y="1577"/>
                </a:lnTo>
                <a:lnTo>
                  <a:pt x="44" y="1577"/>
                </a:lnTo>
                <a:lnTo>
                  <a:pt x="35" y="1574"/>
                </a:lnTo>
                <a:lnTo>
                  <a:pt x="26" y="1571"/>
                </a:lnTo>
                <a:lnTo>
                  <a:pt x="18" y="1565"/>
                </a:lnTo>
                <a:lnTo>
                  <a:pt x="11" y="1559"/>
                </a:lnTo>
                <a:lnTo>
                  <a:pt x="6" y="1551"/>
                </a:lnTo>
                <a:lnTo>
                  <a:pt x="2" y="1542"/>
                </a:lnTo>
                <a:lnTo>
                  <a:pt x="0" y="1533"/>
                </a:lnTo>
                <a:lnTo>
                  <a:pt x="0" y="1523"/>
                </a:lnTo>
                <a:lnTo>
                  <a:pt x="143" y="45"/>
                </a:lnTo>
                <a:lnTo>
                  <a:pt x="144" y="35"/>
                </a:lnTo>
                <a:lnTo>
                  <a:pt x="148" y="26"/>
                </a:lnTo>
                <a:lnTo>
                  <a:pt x="153" y="18"/>
                </a:lnTo>
                <a:lnTo>
                  <a:pt x="160" y="11"/>
                </a:lnTo>
                <a:lnTo>
                  <a:pt x="168" y="6"/>
                </a:lnTo>
                <a:lnTo>
                  <a:pt x="177" y="2"/>
                </a:lnTo>
                <a:lnTo>
                  <a:pt x="187" y="0"/>
                </a:lnTo>
                <a:lnTo>
                  <a:pt x="197" y="0"/>
                </a:lnTo>
                <a:lnTo>
                  <a:pt x="206" y="2"/>
                </a:lnTo>
                <a:lnTo>
                  <a:pt x="215" y="6"/>
                </a:lnTo>
                <a:lnTo>
                  <a:pt x="224" y="11"/>
                </a:lnTo>
                <a:lnTo>
                  <a:pt x="230" y="18"/>
                </a:lnTo>
                <a:lnTo>
                  <a:pt x="235" y="26"/>
                </a:lnTo>
                <a:lnTo>
                  <a:pt x="239" y="35"/>
                </a:lnTo>
                <a:lnTo>
                  <a:pt x="241" y="44"/>
                </a:lnTo>
                <a:lnTo>
                  <a:pt x="241" y="54"/>
                </a:lnTo>
                <a:close/>
              </a:path>
            </a:pathLst>
          </a:custGeom>
          <a:solidFill>
            <a:srgbClr val="5D6064"/>
          </a:solidFill>
          <a:ln>
            <a:noFill/>
          </a:ln>
        </p:spPr>
        <p:style>
          <a:lnRef idx="0">
            <a:scrgbClr r="0" g="0" b="0"/>
          </a:lnRef>
          <a:fillRef idx="0">
            <a:scrgbClr r="0" g="0" b="0"/>
          </a:fillRef>
          <a:effectRef idx="0">
            <a:scrgbClr r="0" g="0" b="0"/>
          </a:effectRef>
          <a:fontRef idx="minor"/>
        </p:style>
      </p:sp>
      <p:sp>
        <p:nvSpPr>
          <p:cNvPr id="499" name="CustomShape 53"/>
          <p:cNvSpPr/>
          <p:nvPr/>
        </p:nvSpPr>
        <p:spPr>
          <a:xfrm>
            <a:off x="10481400" y="3987720"/>
            <a:ext cx="107280" cy="866520"/>
          </a:xfrm>
          <a:custGeom>
            <a:avLst/>
            <a:gdLst/>
            <a:ahLst/>
            <a:cxnLst/>
            <a:rect l="l" t="t" r="r" b="b"/>
            <a:pathLst>
              <a:path w="198" h="1577">
                <a:moveTo>
                  <a:pt x="198" y="54"/>
                </a:moveTo>
                <a:lnTo>
                  <a:pt x="56" y="1532"/>
                </a:lnTo>
                <a:lnTo>
                  <a:pt x="54" y="1542"/>
                </a:lnTo>
                <a:lnTo>
                  <a:pt x="50" y="1551"/>
                </a:lnTo>
                <a:lnTo>
                  <a:pt x="45" y="1559"/>
                </a:lnTo>
                <a:lnTo>
                  <a:pt x="38" y="1565"/>
                </a:lnTo>
                <a:lnTo>
                  <a:pt x="30" y="1571"/>
                </a:lnTo>
                <a:lnTo>
                  <a:pt x="21" y="1574"/>
                </a:lnTo>
                <a:lnTo>
                  <a:pt x="11" y="1577"/>
                </a:lnTo>
                <a:lnTo>
                  <a:pt x="1" y="1577"/>
                </a:lnTo>
                <a:lnTo>
                  <a:pt x="1" y="1577"/>
                </a:lnTo>
                <a:lnTo>
                  <a:pt x="0" y="1577"/>
                </a:lnTo>
                <a:lnTo>
                  <a:pt x="154" y="0"/>
                </a:lnTo>
                <a:lnTo>
                  <a:pt x="163" y="2"/>
                </a:lnTo>
                <a:lnTo>
                  <a:pt x="172" y="6"/>
                </a:lnTo>
                <a:lnTo>
                  <a:pt x="181" y="11"/>
                </a:lnTo>
                <a:lnTo>
                  <a:pt x="187" y="18"/>
                </a:lnTo>
                <a:lnTo>
                  <a:pt x="192" y="26"/>
                </a:lnTo>
                <a:lnTo>
                  <a:pt x="196" y="35"/>
                </a:lnTo>
                <a:lnTo>
                  <a:pt x="198" y="44"/>
                </a:lnTo>
                <a:lnTo>
                  <a:pt x="198" y="54"/>
                </a:lnTo>
                <a:close/>
              </a:path>
            </a:pathLst>
          </a:custGeom>
          <a:solidFill>
            <a:srgbClr val="4F4D50"/>
          </a:solidFill>
          <a:ln>
            <a:noFill/>
          </a:ln>
        </p:spPr>
        <p:style>
          <a:lnRef idx="0">
            <a:scrgbClr r="0" g="0" b="0"/>
          </a:lnRef>
          <a:fillRef idx="0">
            <a:scrgbClr r="0" g="0" b="0"/>
          </a:fillRef>
          <a:effectRef idx="0">
            <a:scrgbClr r="0" g="0" b="0"/>
          </a:effectRef>
          <a:fontRef idx="minor"/>
        </p:style>
      </p:sp>
      <p:sp>
        <p:nvSpPr>
          <p:cNvPr id="500" name="CustomShape 54"/>
          <p:cNvSpPr/>
          <p:nvPr/>
        </p:nvSpPr>
        <p:spPr>
          <a:xfrm>
            <a:off x="10334160" y="4815000"/>
            <a:ext cx="72360" cy="12960"/>
          </a:xfrm>
          <a:prstGeom prst="rect">
            <a:avLst/>
          </a:prstGeom>
          <a:solidFill>
            <a:srgbClr val="595B5D"/>
          </a:solidFill>
          <a:ln>
            <a:noFill/>
          </a:ln>
        </p:spPr>
        <p:style>
          <a:lnRef idx="0">
            <a:scrgbClr r="0" g="0" b="0"/>
          </a:lnRef>
          <a:fillRef idx="0">
            <a:scrgbClr r="0" g="0" b="0"/>
          </a:fillRef>
          <a:effectRef idx="0">
            <a:scrgbClr r="0" g="0" b="0"/>
          </a:effectRef>
          <a:fontRef idx="minor"/>
        </p:style>
      </p:sp>
      <p:sp>
        <p:nvSpPr>
          <p:cNvPr id="501" name="CustomShape 55"/>
          <p:cNvSpPr/>
          <p:nvPr/>
        </p:nvSpPr>
        <p:spPr>
          <a:xfrm>
            <a:off x="10254960" y="4815000"/>
            <a:ext cx="72360" cy="12960"/>
          </a:xfrm>
          <a:custGeom>
            <a:avLst/>
            <a:gdLst/>
            <a:ahLst/>
            <a:cxnLst/>
            <a:rect l="l" t="t" r="r" b="b"/>
            <a:pathLst>
              <a:path w="133" h="22">
                <a:moveTo>
                  <a:pt x="133" y="22"/>
                </a:moveTo>
                <a:lnTo>
                  <a:pt x="0" y="21"/>
                </a:lnTo>
                <a:lnTo>
                  <a:pt x="0" y="0"/>
                </a:lnTo>
                <a:lnTo>
                  <a:pt x="133" y="0"/>
                </a:lnTo>
                <a:lnTo>
                  <a:pt x="133" y="22"/>
                </a:lnTo>
                <a:close/>
              </a:path>
            </a:pathLst>
          </a:custGeom>
          <a:solidFill>
            <a:srgbClr val="595B5D"/>
          </a:solidFill>
          <a:ln>
            <a:noFill/>
          </a:ln>
        </p:spPr>
        <p:style>
          <a:lnRef idx="0">
            <a:scrgbClr r="0" g="0" b="0"/>
          </a:lnRef>
          <a:fillRef idx="0">
            <a:scrgbClr r="0" g="0" b="0"/>
          </a:fillRef>
          <a:effectRef idx="0">
            <a:scrgbClr r="0" g="0" b="0"/>
          </a:effectRef>
          <a:fontRef idx="minor"/>
        </p:style>
      </p:sp>
      <p:sp>
        <p:nvSpPr>
          <p:cNvPr id="502" name="CustomShape 56"/>
          <p:cNvSpPr/>
          <p:nvPr/>
        </p:nvSpPr>
        <p:spPr>
          <a:xfrm>
            <a:off x="10177920" y="4815000"/>
            <a:ext cx="72360" cy="12960"/>
          </a:xfrm>
          <a:custGeom>
            <a:avLst/>
            <a:gdLst/>
            <a:ahLst/>
            <a:cxnLst/>
            <a:rect l="l" t="t" r="r" b="b"/>
            <a:pathLst>
              <a:path w="131" h="22">
                <a:moveTo>
                  <a:pt x="131" y="22"/>
                </a:moveTo>
                <a:lnTo>
                  <a:pt x="0" y="22"/>
                </a:lnTo>
                <a:lnTo>
                  <a:pt x="0" y="0"/>
                </a:lnTo>
                <a:lnTo>
                  <a:pt x="131" y="1"/>
                </a:lnTo>
                <a:lnTo>
                  <a:pt x="131" y="22"/>
                </a:lnTo>
                <a:close/>
              </a:path>
            </a:pathLst>
          </a:custGeom>
          <a:solidFill>
            <a:srgbClr val="595B5D"/>
          </a:solidFill>
          <a:ln>
            <a:noFill/>
          </a:ln>
        </p:spPr>
        <p:style>
          <a:lnRef idx="0">
            <a:scrgbClr r="0" g="0" b="0"/>
          </a:lnRef>
          <a:fillRef idx="0">
            <a:scrgbClr r="0" g="0" b="0"/>
          </a:fillRef>
          <a:effectRef idx="0">
            <a:scrgbClr r="0" g="0" b="0"/>
          </a:effectRef>
          <a:fontRef idx="minor"/>
        </p:style>
      </p:sp>
      <p:sp>
        <p:nvSpPr>
          <p:cNvPr id="503" name="CustomShape 57"/>
          <p:cNvSpPr/>
          <p:nvPr/>
        </p:nvSpPr>
        <p:spPr>
          <a:xfrm>
            <a:off x="10098720" y="4815000"/>
            <a:ext cx="72360" cy="12960"/>
          </a:xfrm>
          <a:prstGeom prst="rect">
            <a:avLst/>
          </a:prstGeom>
          <a:solidFill>
            <a:srgbClr val="595B5D"/>
          </a:solidFill>
          <a:ln>
            <a:noFill/>
          </a:ln>
        </p:spPr>
        <p:style>
          <a:lnRef idx="0">
            <a:scrgbClr r="0" g="0" b="0"/>
          </a:lnRef>
          <a:fillRef idx="0">
            <a:scrgbClr r="0" g="0" b="0"/>
          </a:fillRef>
          <a:effectRef idx="0">
            <a:scrgbClr r="0" g="0" b="0"/>
          </a:effectRef>
          <a:fontRef idx="minor"/>
        </p:style>
      </p:sp>
      <p:sp>
        <p:nvSpPr>
          <p:cNvPr id="504" name="CustomShape 58"/>
          <p:cNvSpPr/>
          <p:nvPr/>
        </p:nvSpPr>
        <p:spPr>
          <a:xfrm>
            <a:off x="10021680" y="4815000"/>
            <a:ext cx="70200" cy="12960"/>
          </a:xfrm>
          <a:prstGeom prst="rect">
            <a:avLst/>
          </a:prstGeom>
          <a:solidFill>
            <a:srgbClr val="595B5D"/>
          </a:solidFill>
          <a:ln>
            <a:noFill/>
          </a:ln>
        </p:spPr>
        <p:style>
          <a:lnRef idx="0">
            <a:scrgbClr r="0" g="0" b="0"/>
          </a:lnRef>
          <a:fillRef idx="0">
            <a:scrgbClr r="0" g="0" b="0"/>
          </a:fillRef>
          <a:effectRef idx="0">
            <a:scrgbClr r="0" g="0" b="0"/>
          </a:effectRef>
          <a:fontRef idx="minor"/>
        </p:style>
      </p:sp>
      <p:sp>
        <p:nvSpPr>
          <p:cNvPr id="505" name="CustomShape 59"/>
          <p:cNvSpPr/>
          <p:nvPr/>
        </p:nvSpPr>
        <p:spPr>
          <a:xfrm>
            <a:off x="9942480" y="4815000"/>
            <a:ext cx="72360" cy="12960"/>
          </a:xfrm>
          <a:custGeom>
            <a:avLst/>
            <a:gdLst/>
            <a:ahLst/>
            <a:cxnLst/>
            <a:rect l="l" t="t" r="r" b="b"/>
            <a:pathLst>
              <a:path w="132" h="22">
                <a:moveTo>
                  <a:pt x="132" y="22"/>
                </a:moveTo>
                <a:lnTo>
                  <a:pt x="0" y="21"/>
                </a:lnTo>
                <a:lnTo>
                  <a:pt x="0" y="0"/>
                </a:lnTo>
                <a:lnTo>
                  <a:pt x="132" y="0"/>
                </a:lnTo>
                <a:lnTo>
                  <a:pt x="132" y="22"/>
                </a:lnTo>
                <a:close/>
              </a:path>
            </a:pathLst>
          </a:custGeom>
          <a:solidFill>
            <a:srgbClr val="595B5D"/>
          </a:solidFill>
          <a:ln>
            <a:noFill/>
          </a:ln>
        </p:spPr>
        <p:style>
          <a:lnRef idx="0">
            <a:scrgbClr r="0" g="0" b="0"/>
          </a:lnRef>
          <a:fillRef idx="0">
            <a:scrgbClr r="0" g="0" b="0"/>
          </a:fillRef>
          <a:effectRef idx="0">
            <a:scrgbClr r="0" g="0" b="0"/>
          </a:effectRef>
          <a:fontRef idx="minor"/>
        </p:style>
      </p:sp>
      <p:sp>
        <p:nvSpPr>
          <p:cNvPr id="506" name="CustomShape 60"/>
          <p:cNvSpPr/>
          <p:nvPr/>
        </p:nvSpPr>
        <p:spPr>
          <a:xfrm>
            <a:off x="9636480" y="4821840"/>
            <a:ext cx="870840" cy="54720"/>
          </a:xfrm>
          <a:custGeom>
            <a:avLst/>
            <a:gdLst/>
            <a:ahLst/>
            <a:cxnLst/>
            <a:rect l="l" t="t" r="r" b="b"/>
            <a:pathLst>
              <a:path w="1584" h="102">
                <a:moveTo>
                  <a:pt x="50" y="0"/>
                </a:moveTo>
                <a:lnTo>
                  <a:pt x="1535" y="3"/>
                </a:lnTo>
                <a:lnTo>
                  <a:pt x="1545" y="4"/>
                </a:lnTo>
                <a:lnTo>
                  <a:pt x="1554" y="7"/>
                </a:lnTo>
                <a:lnTo>
                  <a:pt x="1563" y="11"/>
                </a:lnTo>
                <a:lnTo>
                  <a:pt x="1569" y="18"/>
                </a:lnTo>
                <a:lnTo>
                  <a:pt x="1576" y="25"/>
                </a:lnTo>
                <a:lnTo>
                  <a:pt x="1581" y="34"/>
                </a:lnTo>
                <a:lnTo>
                  <a:pt x="1583" y="43"/>
                </a:lnTo>
                <a:lnTo>
                  <a:pt x="1584" y="53"/>
                </a:lnTo>
                <a:lnTo>
                  <a:pt x="1583" y="63"/>
                </a:lnTo>
                <a:lnTo>
                  <a:pt x="1581" y="72"/>
                </a:lnTo>
                <a:lnTo>
                  <a:pt x="1576" y="80"/>
                </a:lnTo>
                <a:lnTo>
                  <a:pt x="1569" y="88"/>
                </a:lnTo>
                <a:lnTo>
                  <a:pt x="1563" y="93"/>
                </a:lnTo>
                <a:lnTo>
                  <a:pt x="1554" y="98"/>
                </a:lnTo>
                <a:lnTo>
                  <a:pt x="1545" y="101"/>
                </a:lnTo>
                <a:lnTo>
                  <a:pt x="1535" y="102"/>
                </a:lnTo>
                <a:lnTo>
                  <a:pt x="50" y="99"/>
                </a:lnTo>
                <a:lnTo>
                  <a:pt x="40" y="98"/>
                </a:lnTo>
                <a:lnTo>
                  <a:pt x="30" y="95"/>
                </a:lnTo>
                <a:lnTo>
                  <a:pt x="22" y="91"/>
                </a:lnTo>
                <a:lnTo>
                  <a:pt x="14" y="84"/>
                </a:lnTo>
                <a:lnTo>
                  <a:pt x="8" y="77"/>
                </a:lnTo>
                <a:lnTo>
                  <a:pt x="4" y="69"/>
                </a:lnTo>
                <a:lnTo>
                  <a:pt x="0" y="60"/>
                </a:lnTo>
                <a:lnTo>
                  <a:pt x="0" y="49"/>
                </a:lnTo>
                <a:lnTo>
                  <a:pt x="0" y="39"/>
                </a:lnTo>
                <a:lnTo>
                  <a:pt x="4" y="30"/>
                </a:lnTo>
                <a:lnTo>
                  <a:pt x="8" y="21"/>
                </a:lnTo>
                <a:lnTo>
                  <a:pt x="15" y="15"/>
                </a:lnTo>
                <a:lnTo>
                  <a:pt x="22" y="9"/>
                </a:lnTo>
                <a:lnTo>
                  <a:pt x="31" y="4"/>
                </a:lnTo>
                <a:lnTo>
                  <a:pt x="40" y="1"/>
                </a:lnTo>
                <a:lnTo>
                  <a:pt x="50" y="0"/>
                </a:lnTo>
                <a:close/>
              </a:path>
            </a:pathLst>
          </a:custGeom>
          <a:solidFill>
            <a:srgbClr val="424142"/>
          </a:solidFill>
          <a:ln>
            <a:noFill/>
          </a:ln>
        </p:spPr>
        <p:style>
          <a:lnRef idx="0">
            <a:scrgbClr r="0" g="0" b="0"/>
          </a:lnRef>
          <a:fillRef idx="0">
            <a:scrgbClr r="0" g="0" b="0"/>
          </a:fillRef>
          <a:effectRef idx="0">
            <a:scrgbClr r="0" g="0" b="0"/>
          </a:effectRef>
          <a:fontRef idx="minor"/>
        </p:style>
      </p:sp>
      <p:sp>
        <p:nvSpPr>
          <p:cNvPr id="507" name="CustomShape 61"/>
          <p:cNvSpPr/>
          <p:nvPr/>
        </p:nvSpPr>
        <p:spPr>
          <a:xfrm>
            <a:off x="9843480" y="4843800"/>
            <a:ext cx="72360" cy="17280"/>
          </a:xfrm>
          <a:prstGeom prst="rect">
            <a:avLst/>
          </a:prstGeom>
          <a:solidFill>
            <a:srgbClr val="363636"/>
          </a:solidFill>
          <a:ln>
            <a:noFill/>
          </a:ln>
        </p:spPr>
        <p:style>
          <a:lnRef idx="0">
            <a:scrgbClr r="0" g="0" b="0"/>
          </a:lnRef>
          <a:fillRef idx="0">
            <a:scrgbClr r="0" g="0" b="0"/>
          </a:fillRef>
          <a:effectRef idx="0">
            <a:scrgbClr r="0" g="0" b="0"/>
          </a:effectRef>
          <a:fontRef idx="minor"/>
        </p:style>
      </p:sp>
      <p:sp>
        <p:nvSpPr>
          <p:cNvPr id="508" name="CustomShape 62"/>
          <p:cNvSpPr/>
          <p:nvPr/>
        </p:nvSpPr>
        <p:spPr>
          <a:xfrm>
            <a:off x="9746640" y="4843800"/>
            <a:ext cx="70200" cy="17280"/>
          </a:xfrm>
          <a:prstGeom prst="rect">
            <a:avLst/>
          </a:prstGeom>
          <a:solidFill>
            <a:srgbClr val="363636"/>
          </a:solidFill>
          <a:ln>
            <a:noFill/>
          </a:ln>
        </p:spPr>
        <p:style>
          <a:lnRef idx="0">
            <a:scrgbClr r="0" g="0" b="0"/>
          </a:lnRef>
          <a:fillRef idx="0">
            <a:scrgbClr r="0" g="0" b="0"/>
          </a:fillRef>
          <a:effectRef idx="0">
            <a:scrgbClr r="0" g="0" b="0"/>
          </a:effectRef>
          <a:fontRef idx="minor"/>
        </p:style>
      </p:sp>
      <p:sp>
        <p:nvSpPr>
          <p:cNvPr id="509" name="CustomShape 63"/>
          <p:cNvSpPr/>
          <p:nvPr/>
        </p:nvSpPr>
        <p:spPr>
          <a:xfrm>
            <a:off x="9962280" y="4834800"/>
            <a:ext cx="441720" cy="30600"/>
          </a:xfrm>
          <a:custGeom>
            <a:avLst/>
            <a:gdLst/>
            <a:ahLst/>
            <a:cxnLst/>
            <a:rect l="l" t="t" r="r" b="b"/>
            <a:pathLst>
              <a:path w="803" h="55">
                <a:moveTo>
                  <a:pt x="791" y="2"/>
                </a:moveTo>
                <a:lnTo>
                  <a:pt x="12" y="0"/>
                </a:lnTo>
                <a:lnTo>
                  <a:pt x="7" y="1"/>
                </a:lnTo>
                <a:lnTo>
                  <a:pt x="3" y="4"/>
                </a:lnTo>
                <a:lnTo>
                  <a:pt x="1" y="8"/>
                </a:lnTo>
                <a:lnTo>
                  <a:pt x="0" y="12"/>
                </a:lnTo>
                <a:lnTo>
                  <a:pt x="0" y="42"/>
                </a:lnTo>
                <a:lnTo>
                  <a:pt x="1" y="46"/>
                </a:lnTo>
                <a:lnTo>
                  <a:pt x="3" y="50"/>
                </a:lnTo>
                <a:lnTo>
                  <a:pt x="7" y="53"/>
                </a:lnTo>
                <a:lnTo>
                  <a:pt x="12" y="54"/>
                </a:lnTo>
                <a:lnTo>
                  <a:pt x="791" y="55"/>
                </a:lnTo>
                <a:lnTo>
                  <a:pt x="795" y="54"/>
                </a:lnTo>
                <a:lnTo>
                  <a:pt x="799" y="52"/>
                </a:lnTo>
                <a:lnTo>
                  <a:pt x="802" y="47"/>
                </a:lnTo>
                <a:lnTo>
                  <a:pt x="803" y="43"/>
                </a:lnTo>
                <a:lnTo>
                  <a:pt x="803" y="15"/>
                </a:lnTo>
                <a:lnTo>
                  <a:pt x="802" y="10"/>
                </a:lnTo>
                <a:lnTo>
                  <a:pt x="800" y="6"/>
                </a:lnTo>
                <a:lnTo>
                  <a:pt x="795" y="3"/>
                </a:lnTo>
                <a:lnTo>
                  <a:pt x="791" y="2"/>
                </a:lnTo>
                <a:close/>
              </a:path>
            </a:pathLst>
          </a:custGeom>
          <a:solidFill>
            <a:srgbClr val="363636"/>
          </a:solidFill>
          <a:ln>
            <a:noFill/>
          </a:ln>
        </p:spPr>
        <p:style>
          <a:lnRef idx="0">
            <a:scrgbClr r="0" g="0" b="0"/>
          </a:lnRef>
          <a:fillRef idx="0">
            <a:scrgbClr r="0" g="0" b="0"/>
          </a:fillRef>
          <a:effectRef idx="0">
            <a:scrgbClr r="0" g="0" b="0"/>
          </a:effectRef>
          <a:fontRef idx="minor"/>
        </p:style>
      </p:sp>
      <p:sp>
        <p:nvSpPr>
          <p:cNvPr id="510" name="CustomShape 64"/>
          <p:cNvSpPr/>
          <p:nvPr/>
        </p:nvSpPr>
        <p:spPr>
          <a:xfrm>
            <a:off x="8136000" y="4232160"/>
            <a:ext cx="1616760" cy="659880"/>
          </a:xfrm>
          <a:custGeom>
            <a:avLst/>
            <a:gdLst/>
            <a:ahLst/>
            <a:cxnLst/>
            <a:rect l="l" t="t" r="r" b="b"/>
            <a:pathLst>
              <a:path w="2942" h="1199">
                <a:moveTo>
                  <a:pt x="377" y="46"/>
                </a:moveTo>
                <a:lnTo>
                  <a:pt x="387" y="53"/>
                </a:lnTo>
                <a:lnTo>
                  <a:pt x="413" y="70"/>
                </a:lnTo>
                <a:lnTo>
                  <a:pt x="453" y="96"/>
                </a:lnTo>
                <a:lnTo>
                  <a:pt x="508" y="131"/>
                </a:lnTo>
                <a:lnTo>
                  <a:pt x="575" y="173"/>
                </a:lnTo>
                <a:lnTo>
                  <a:pt x="651" y="222"/>
                </a:lnTo>
                <a:lnTo>
                  <a:pt x="737" y="274"/>
                </a:lnTo>
                <a:lnTo>
                  <a:pt x="829" y="332"/>
                </a:lnTo>
                <a:lnTo>
                  <a:pt x="927" y="391"/>
                </a:lnTo>
                <a:lnTo>
                  <a:pt x="1029" y="453"/>
                </a:lnTo>
                <a:lnTo>
                  <a:pt x="1132" y="515"/>
                </a:lnTo>
                <a:lnTo>
                  <a:pt x="1237" y="576"/>
                </a:lnTo>
                <a:lnTo>
                  <a:pt x="1341" y="634"/>
                </a:lnTo>
                <a:lnTo>
                  <a:pt x="1443" y="690"/>
                </a:lnTo>
                <a:lnTo>
                  <a:pt x="1539" y="742"/>
                </a:lnTo>
                <a:lnTo>
                  <a:pt x="1631" y="788"/>
                </a:lnTo>
                <a:lnTo>
                  <a:pt x="1671" y="805"/>
                </a:lnTo>
                <a:lnTo>
                  <a:pt x="1713" y="819"/>
                </a:lnTo>
                <a:lnTo>
                  <a:pt x="1757" y="831"/>
                </a:lnTo>
                <a:lnTo>
                  <a:pt x="1802" y="838"/>
                </a:lnTo>
                <a:lnTo>
                  <a:pt x="1849" y="844"/>
                </a:lnTo>
                <a:lnTo>
                  <a:pt x="1897" y="847"/>
                </a:lnTo>
                <a:lnTo>
                  <a:pt x="1946" y="847"/>
                </a:lnTo>
                <a:lnTo>
                  <a:pt x="1994" y="845"/>
                </a:lnTo>
                <a:lnTo>
                  <a:pt x="2045" y="842"/>
                </a:lnTo>
                <a:lnTo>
                  <a:pt x="2094" y="836"/>
                </a:lnTo>
                <a:lnTo>
                  <a:pt x="2145" y="829"/>
                </a:lnTo>
                <a:lnTo>
                  <a:pt x="2194" y="821"/>
                </a:lnTo>
                <a:lnTo>
                  <a:pt x="2244" y="810"/>
                </a:lnTo>
                <a:lnTo>
                  <a:pt x="2293" y="799"/>
                </a:lnTo>
                <a:lnTo>
                  <a:pt x="2342" y="787"/>
                </a:lnTo>
                <a:lnTo>
                  <a:pt x="2388" y="774"/>
                </a:lnTo>
                <a:lnTo>
                  <a:pt x="2434" y="761"/>
                </a:lnTo>
                <a:lnTo>
                  <a:pt x="2479" y="747"/>
                </a:lnTo>
                <a:lnTo>
                  <a:pt x="2522" y="733"/>
                </a:lnTo>
                <a:lnTo>
                  <a:pt x="2562" y="718"/>
                </a:lnTo>
                <a:lnTo>
                  <a:pt x="2638" y="691"/>
                </a:lnTo>
                <a:lnTo>
                  <a:pt x="2704" y="665"/>
                </a:lnTo>
                <a:lnTo>
                  <a:pt x="2758" y="643"/>
                </a:lnTo>
                <a:lnTo>
                  <a:pt x="2798" y="625"/>
                </a:lnTo>
                <a:lnTo>
                  <a:pt x="2824" y="614"/>
                </a:lnTo>
                <a:lnTo>
                  <a:pt x="2833" y="609"/>
                </a:lnTo>
                <a:lnTo>
                  <a:pt x="2942" y="994"/>
                </a:lnTo>
                <a:lnTo>
                  <a:pt x="2930" y="998"/>
                </a:lnTo>
                <a:lnTo>
                  <a:pt x="2896" y="1009"/>
                </a:lnTo>
                <a:lnTo>
                  <a:pt x="2843" y="1027"/>
                </a:lnTo>
                <a:lnTo>
                  <a:pt x="2773" y="1050"/>
                </a:lnTo>
                <a:lnTo>
                  <a:pt x="2733" y="1062"/>
                </a:lnTo>
                <a:lnTo>
                  <a:pt x="2688" y="1074"/>
                </a:lnTo>
                <a:lnTo>
                  <a:pt x="2641" y="1088"/>
                </a:lnTo>
                <a:lnTo>
                  <a:pt x="2590" y="1100"/>
                </a:lnTo>
                <a:lnTo>
                  <a:pt x="2536" y="1114"/>
                </a:lnTo>
                <a:lnTo>
                  <a:pt x="2481" y="1127"/>
                </a:lnTo>
                <a:lnTo>
                  <a:pt x="2423" y="1140"/>
                </a:lnTo>
                <a:lnTo>
                  <a:pt x="2363" y="1151"/>
                </a:lnTo>
                <a:lnTo>
                  <a:pt x="2301" y="1162"/>
                </a:lnTo>
                <a:lnTo>
                  <a:pt x="2238" y="1172"/>
                </a:lnTo>
                <a:lnTo>
                  <a:pt x="2174" y="1180"/>
                </a:lnTo>
                <a:lnTo>
                  <a:pt x="2109" y="1188"/>
                </a:lnTo>
                <a:lnTo>
                  <a:pt x="2043" y="1194"/>
                </a:lnTo>
                <a:lnTo>
                  <a:pt x="1978" y="1198"/>
                </a:lnTo>
                <a:lnTo>
                  <a:pt x="1911" y="1199"/>
                </a:lnTo>
                <a:lnTo>
                  <a:pt x="1845" y="1199"/>
                </a:lnTo>
                <a:lnTo>
                  <a:pt x="1780" y="1197"/>
                </a:lnTo>
                <a:lnTo>
                  <a:pt x="1715" y="1191"/>
                </a:lnTo>
                <a:lnTo>
                  <a:pt x="1650" y="1183"/>
                </a:lnTo>
                <a:lnTo>
                  <a:pt x="1588" y="1172"/>
                </a:lnTo>
                <a:lnTo>
                  <a:pt x="1527" y="1159"/>
                </a:lnTo>
                <a:lnTo>
                  <a:pt x="1467" y="1142"/>
                </a:lnTo>
                <a:lnTo>
                  <a:pt x="1409" y="1121"/>
                </a:lnTo>
                <a:lnTo>
                  <a:pt x="1354" y="1096"/>
                </a:lnTo>
                <a:lnTo>
                  <a:pt x="1254" y="1046"/>
                </a:lnTo>
                <a:lnTo>
                  <a:pt x="1149" y="992"/>
                </a:lnTo>
                <a:lnTo>
                  <a:pt x="1042" y="936"/>
                </a:lnTo>
                <a:lnTo>
                  <a:pt x="934" y="878"/>
                </a:lnTo>
                <a:lnTo>
                  <a:pt x="828" y="818"/>
                </a:lnTo>
                <a:lnTo>
                  <a:pt x="722" y="760"/>
                </a:lnTo>
                <a:lnTo>
                  <a:pt x="621" y="703"/>
                </a:lnTo>
                <a:lnTo>
                  <a:pt x="523" y="646"/>
                </a:lnTo>
                <a:lnTo>
                  <a:pt x="432" y="595"/>
                </a:lnTo>
                <a:lnTo>
                  <a:pt x="349" y="545"/>
                </a:lnTo>
                <a:lnTo>
                  <a:pt x="275" y="501"/>
                </a:lnTo>
                <a:lnTo>
                  <a:pt x="211" y="464"/>
                </a:lnTo>
                <a:lnTo>
                  <a:pt x="158" y="433"/>
                </a:lnTo>
                <a:lnTo>
                  <a:pt x="118" y="409"/>
                </a:lnTo>
                <a:lnTo>
                  <a:pt x="94" y="394"/>
                </a:lnTo>
                <a:lnTo>
                  <a:pt x="85" y="389"/>
                </a:lnTo>
                <a:lnTo>
                  <a:pt x="65" y="368"/>
                </a:lnTo>
                <a:lnTo>
                  <a:pt x="47" y="347"/>
                </a:lnTo>
                <a:lnTo>
                  <a:pt x="32" y="326"/>
                </a:lnTo>
                <a:lnTo>
                  <a:pt x="21" y="305"/>
                </a:lnTo>
                <a:lnTo>
                  <a:pt x="12" y="285"/>
                </a:lnTo>
                <a:lnTo>
                  <a:pt x="6" y="263"/>
                </a:lnTo>
                <a:lnTo>
                  <a:pt x="2" y="242"/>
                </a:lnTo>
                <a:lnTo>
                  <a:pt x="0" y="222"/>
                </a:lnTo>
                <a:lnTo>
                  <a:pt x="2" y="201"/>
                </a:lnTo>
                <a:lnTo>
                  <a:pt x="5" y="181"/>
                </a:lnTo>
                <a:lnTo>
                  <a:pt x="11" y="162"/>
                </a:lnTo>
                <a:lnTo>
                  <a:pt x="17" y="143"/>
                </a:lnTo>
                <a:lnTo>
                  <a:pt x="26" y="125"/>
                </a:lnTo>
                <a:lnTo>
                  <a:pt x="38" y="108"/>
                </a:lnTo>
                <a:lnTo>
                  <a:pt x="50" y="92"/>
                </a:lnTo>
                <a:lnTo>
                  <a:pt x="63" y="77"/>
                </a:lnTo>
                <a:lnTo>
                  <a:pt x="78" y="63"/>
                </a:lnTo>
                <a:lnTo>
                  <a:pt x="94" y="50"/>
                </a:lnTo>
                <a:lnTo>
                  <a:pt x="112" y="38"/>
                </a:lnTo>
                <a:lnTo>
                  <a:pt x="130" y="28"/>
                </a:lnTo>
                <a:lnTo>
                  <a:pt x="149" y="19"/>
                </a:lnTo>
                <a:lnTo>
                  <a:pt x="168" y="11"/>
                </a:lnTo>
                <a:lnTo>
                  <a:pt x="188" y="6"/>
                </a:lnTo>
                <a:lnTo>
                  <a:pt x="210" y="2"/>
                </a:lnTo>
                <a:lnTo>
                  <a:pt x="231" y="0"/>
                </a:lnTo>
                <a:lnTo>
                  <a:pt x="251" y="0"/>
                </a:lnTo>
                <a:lnTo>
                  <a:pt x="274" y="2"/>
                </a:lnTo>
                <a:lnTo>
                  <a:pt x="295" y="7"/>
                </a:lnTo>
                <a:lnTo>
                  <a:pt x="315" y="14"/>
                </a:lnTo>
                <a:lnTo>
                  <a:pt x="337" y="22"/>
                </a:lnTo>
                <a:lnTo>
                  <a:pt x="357" y="33"/>
                </a:lnTo>
                <a:lnTo>
                  <a:pt x="377" y="46"/>
                </a:lnTo>
                <a:close/>
              </a:path>
            </a:pathLst>
          </a:custGeom>
          <a:solidFill>
            <a:srgbClr val="CFD1D3"/>
          </a:solidFill>
          <a:ln>
            <a:noFill/>
          </a:ln>
        </p:spPr>
        <p:style>
          <a:lnRef idx="0">
            <a:scrgbClr r="0" g="0" b="0"/>
          </a:lnRef>
          <a:fillRef idx="0">
            <a:scrgbClr r="0" g="0" b="0"/>
          </a:fillRef>
          <a:effectRef idx="0">
            <a:scrgbClr r="0" g="0" b="0"/>
          </a:effectRef>
          <a:fontRef idx="minor"/>
        </p:style>
      </p:sp>
      <p:sp>
        <p:nvSpPr>
          <p:cNvPr id="511" name="CustomShape 65"/>
          <p:cNvSpPr/>
          <p:nvPr/>
        </p:nvSpPr>
        <p:spPr>
          <a:xfrm>
            <a:off x="8076600" y="4104360"/>
            <a:ext cx="719280" cy="1398960"/>
          </a:xfrm>
          <a:custGeom>
            <a:avLst/>
            <a:gdLst/>
            <a:ahLst/>
            <a:cxnLst/>
            <a:rect l="l" t="t" r="r" b="b"/>
            <a:pathLst>
              <a:path w="1306" h="2544">
                <a:moveTo>
                  <a:pt x="344" y="10"/>
                </a:moveTo>
                <a:lnTo>
                  <a:pt x="337" y="9"/>
                </a:lnTo>
                <a:lnTo>
                  <a:pt x="321" y="8"/>
                </a:lnTo>
                <a:lnTo>
                  <a:pt x="310" y="8"/>
                </a:lnTo>
                <a:lnTo>
                  <a:pt x="296" y="9"/>
                </a:lnTo>
                <a:lnTo>
                  <a:pt x="282" y="10"/>
                </a:lnTo>
                <a:lnTo>
                  <a:pt x="265" y="13"/>
                </a:lnTo>
                <a:lnTo>
                  <a:pt x="247" y="17"/>
                </a:lnTo>
                <a:lnTo>
                  <a:pt x="229" y="22"/>
                </a:lnTo>
                <a:lnTo>
                  <a:pt x="210" y="30"/>
                </a:lnTo>
                <a:lnTo>
                  <a:pt x="190" y="39"/>
                </a:lnTo>
                <a:lnTo>
                  <a:pt x="171" y="50"/>
                </a:lnTo>
                <a:lnTo>
                  <a:pt x="150" y="65"/>
                </a:lnTo>
                <a:lnTo>
                  <a:pt x="130" y="82"/>
                </a:lnTo>
                <a:lnTo>
                  <a:pt x="111" y="102"/>
                </a:lnTo>
                <a:lnTo>
                  <a:pt x="93" y="126"/>
                </a:lnTo>
                <a:lnTo>
                  <a:pt x="75" y="151"/>
                </a:lnTo>
                <a:lnTo>
                  <a:pt x="59" y="182"/>
                </a:lnTo>
                <a:lnTo>
                  <a:pt x="45" y="217"/>
                </a:lnTo>
                <a:lnTo>
                  <a:pt x="31" y="255"/>
                </a:lnTo>
                <a:lnTo>
                  <a:pt x="20" y="297"/>
                </a:lnTo>
                <a:lnTo>
                  <a:pt x="11" y="345"/>
                </a:lnTo>
                <a:lnTo>
                  <a:pt x="4" y="396"/>
                </a:lnTo>
                <a:lnTo>
                  <a:pt x="1" y="454"/>
                </a:lnTo>
                <a:lnTo>
                  <a:pt x="0" y="517"/>
                </a:lnTo>
                <a:lnTo>
                  <a:pt x="1" y="584"/>
                </a:lnTo>
                <a:lnTo>
                  <a:pt x="6" y="658"/>
                </a:lnTo>
                <a:lnTo>
                  <a:pt x="15" y="738"/>
                </a:lnTo>
                <a:lnTo>
                  <a:pt x="28" y="823"/>
                </a:lnTo>
                <a:lnTo>
                  <a:pt x="45" y="917"/>
                </a:lnTo>
                <a:lnTo>
                  <a:pt x="66" y="1015"/>
                </a:lnTo>
                <a:lnTo>
                  <a:pt x="77" y="1069"/>
                </a:lnTo>
                <a:lnTo>
                  <a:pt x="86" y="1127"/>
                </a:lnTo>
                <a:lnTo>
                  <a:pt x="94" y="1185"/>
                </a:lnTo>
                <a:lnTo>
                  <a:pt x="100" y="1247"/>
                </a:lnTo>
                <a:lnTo>
                  <a:pt x="104" y="1309"/>
                </a:lnTo>
                <a:lnTo>
                  <a:pt x="108" y="1373"/>
                </a:lnTo>
                <a:lnTo>
                  <a:pt x="110" y="1438"/>
                </a:lnTo>
                <a:lnTo>
                  <a:pt x="112" y="1504"/>
                </a:lnTo>
                <a:lnTo>
                  <a:pt x="112" y="1637"/>
                </a:lnTo>
                <a:lnTo>
                  <a:pt x="111" y="1768"/>
                </a:lnTo>
                <a:lnTo>
                  <a:pt x="109" y="1897"/>
                </a:lnTo>
                <a:lnTo>
                  <a:pt x="106" y="2021"/>
                </a:lnTo>
                <a:lnTo>
                  <a:pt x="105" y="2081"/>
                </a:lnTo>
                <a:lnTo>
                  <a:pt x="105" y="2137"/>
                </a:lnTo>
                <a:lnTo>
                  <a:pt x="106" y="2192"/>
                </a:lnTo>
                <a:lnTo>
                  <a:pt x="109" y="2244"/>
                </a:lnTo>
                <a:lnTo>
                  <a:pt x="111" y="2292"/>
                </a:lnTo>
                <a:lnTo>
                  <a:pt x="114" y="2337"/>
                </a:lnTo>
                <a:lnTo>
                  <a:pt x="120" y="2378"/>
                </a:lnTo>
                <a:lnTo>
                  <a:pt x="126" y="2417"/>
                </a:lnTo>
                <a:lnTo>
                  <a:pt x="135" y="2449"/>
                </a:lnTo>
                <a:lnTo>
                  <a:pt x="144" y="2478"/>
                </a:lnTo>
                <a:lnTo>
                  <a:pt x="156" y="2502"/>
                </a:lnTo>
                <a:lnTo>
                  <a:pt x="169" y="2521"/>
                </a:lnTo>
                <a:lnTo>
                  <a:pt x="185" y="2535"/>
                </a:lnTo>
                <a:lnTo>
                  <a:pt x="203" y="2542"/>
                </a:lnTo>
                <a:lnTo>
                  <a:pt x="223" y="2544"/>
                </a:lnTo>
                <a:lnTo>
                  <a:pt x="247" y="2539"/>
                </a:lnTo>
                <a:lnTo>
                  <a:pt x="1255" y="2398"/>
                </a:lnTo>
                <a:lnTo>
                  <a:pt x="1263" y="2395"/>
                </a:lnTo>
                <a:lnTo>
                  <a:pt x="1271" y="2391"/>
                </a:lnTo>
                <a:lnTo>
                  <a:pt x="1279" y="2384"/>
                </a:lnTo>
                <a:lnTo>
                  <a:pt x="1284" y="2376"/>
                </a:lnTo>
                <a:lnTo>
                  <a:pt x="1290" y="2365"/>
                </a:lnTo>
                <a:lnTo>
                  <a:pt x="1295" y="2353"/>
                </a:lnTo>
                <a:lnTo>
                  <a:pt x="1298" y="2338"/>
                </a:lnTo>
                <a:lnTo>
                  <a:pt x="1301" y="2322"/>
                </a:lnTo>
                <a:lnTo>
                  <a:pt x="1304" y="2304"/>
                </a:lnTo>
                <a:lnTo>
                  <a:pt x="1305" y="2284"/>
                </a:lnTo>
                <a:lnTo>
                  <a:pt x="1306" y="2263"/>
                </a:lnTo>
                <a:lnTo>
                  <a:pt x="1306" y="2239"/>
                </a:lnTo>
                <a:lnTo>
                  <a:pt x="1305" y="2189"/>
                </a:lnTo>
                <a:lnTo>
                  <a:pt x="1302" y="2131"/>
                </a:lnTo>
                <a:lnTo>
                  <a:pt x="1298" y="2068"/>
                </a:lnTo>
                <a:lnTo>
                  <a:pt x="1291" y="2001"/>
                </a:lnTo>
                <a:lnTo>
                  <a:pt x="1283" y="1929"/>
                </a:lnTo>
                <a:lnTo>
                  <a:pt x="1275" y="1851"/>
                </a:lnTo>
                <a:lnTo>
                  <a:pt x="1266" y="1772"/>
                </a:lnTo>
                <a:lnTo>
                  <a:pt x="1256" y="1687"/>
                </a:lnTo>
                <a:lnTo>
                  <a:pt x="1246" y="1600"/>
                </a:lnTo>
                <a:lnTo>
                  <a:pt x="1237" y="1511"/>
                </a:lnTo>
                <a:lnTo>
                  <a:pt x="1229" y="1442"/>
                </a:lnTo>
                <a:lnTo>
                  <a:pt x="1221" y="1374"/>
                </a:lnTo>
                <a:lnTo>
                  <a:pt x="1212" y="1304"/>
                </a:lnTo>
                <a:lnTo>
                  <a:pt x="1202" y="1235"/>
                </a:lnTo>
                <a:lnTo>
                  <a:pt x="1191" y="1165"/>
                </a:lnTo>
                <a:lnTo>
                  <a:pt x="1180" y="1095"/>
                </a:lnTo>
                <a:lnTo>
                  <a:pt x="1167" y="1026"/>
                </a:lnTo>
                <a:lnTo>
                  <a:pt x="1154" y="957"/>
                </a:lnTo>
                <a:lnTo>
                  <a:pt x="1139" y="888"/>
                </a:lnTo>
                <a:lnTo>
                  <a:pt x="1123" y="821"/>
                </a:lnTo>
                <a:lnTo>
                  <a:pt x="1106" y="755"/>
                </a:lnTo>
                <a:lnTo>
                  <a:pt x="1088" y="690"/>
                </a:lnTo>
                <a:lnTo>
                  <a:pt x="1067" y="627"/>
                </a:lnTo>
                <a:lnTo>
                  <a:pt x="1046" y="565"/>
                </a:lnTo>
                <a:lnTo>
                  <a:pt x="1024" y="505"/>
                </a:lnTo>
                <a:lnTo>
                  <a:pt x="999" y="448"/>
                </a:lnTo>
                <a:lnTo>
                  <a:pt x="973" y="394"/>
                </a:lnTo>
                <a:lnTo>
                  <a:pt x="945" y="341"/>
                </a:lnTo>
                <a:lnTo>
                  <a:pt x="916" y="292"/>
                </a:lnTo>
                <a:lnTo>
                  <a:pt x="884" y="246"/>
                </a:lnTo>
                <a:lnTo>
                  <a:pt x="852" y="203"/>
                </a:lnTo>
                <a:lnTo>
                  <a:pt x="816" y="164"/>
                </a:lnTo>
                <a:lnTo>
                  <a:pt x="779" y="128"/>
                </a:lnTo>
                <a:lnTo>
                  <a:pt x="739" y="96"/>
                </a:lnTo>
                <a:lnTo>
                  <a:pt x="699" y="68"/>
                </a:lnTo>
                <a:lnTo>
                  <a:pt x="655" y="45"/>
                </a:lnTo>
                <a:lnTo>
                  <a:pt x="609" y="27"/>
                </a:lnTo>
                <a:lnTo>
                  <a:pt x="561" y="12"/>
                </a:lnTo>
                <a:lnTo>
                  <a:pt x="510" y="4"/>
                </a:lnTo>
                <a:lnTo>
                  <a:pt x="457" y="0"/>
                </a:lnTo>
                <a:lnTo>
                  <a:pt x="401" y="2"/>
                </a:lnTo>
                <a:lnTo>
                  <a:pt x="344" y="10"/>
                </a:lnTo>
                <a:close/>
              </a:path>
            </a:pathLst>
          </a:custGeom>
          <a:solidFill>
            <a:srgbClr val="DFE8E8"/>
          </a:solidFill>
          <a:ln>
            <a:noFill/>
          </a:ln>
        </p:spPr>
        <p:style>
          <a:lnRef idx="0">
            <a:scrgbClr r="0" g="0" b="0"/>
          </a:lnRef>
          <a:fillRef idx="0">
            <a:scrgbClr r="0" g="0" b="0"/>
          </a:fillRef>
          <a:effectRef idx="0">
            <a:scrgbClr r="0" g="0" b="0"/>
          </a:effectRef>
          <a:fontRef idx="minor"/>
        </p:style>
      </p:sp>
      <p:sp>
        <p:nvSpPr>
          <p:cNvPr id="512" name="CustomShape 66"/>
          <p:cNvSpPr/>
          <p:nvPr/>
        </p:nvSpPr>
        <p:spPr>
          <a:xfrm>
            <a:off x="16023960" y="6460920"/>
            <a:ext cx="597960" cy="213120"/>
          </a:xfrm>
          <a:custGeom>
            <a:avLst/>
            <a:gdLst/>
            <a:ahLst/>
            <a:cxnLst/>
            <a:rect l="l" t="t" r="r" b="b"/>
            <a:pathLst>
              <a:path w="1088" h="391">
                <a:moveTo>
                  <a:pt x="1070" y="12"/>
                </a:moveTo>
                <a:lnTo>
                  <a:pt x="1070" y="32"/>
                </a:lnTo>
                <a:lnTo>
                  <a:pt x="1073" y="77"/>
                </a:lnTo>
                <a:lnTo>
                  <a:pt x="1075" y="137"/>
                </a:lnTo>
                <a:lnTo>
                  <a:pt x="1078" y="204"/>
                </a:lnTo>
                <a:lnTo>
                  <a:pt x="1082" y="272"/>
                </a:lnTo>
                <a:lnTo>
                  <a:pt x="1085" y="329"/>
                </a:lnTo>
                <a:lnTo>
                  <a:pt x="1087" y="370"/>
                </a:lnTo>
                <a:lnTo>
                  <a:pt x="1088" y="385"/>
                </a:lnTo>
                <a:lnTo>
                  <a:pt x="785" y="380"/>
                </a:lnTo>
                <a:lnTo>
                  <a:pt x="791" y="334"/>
                </a:lnTo>
                <a:lnTo>
                  <a:pt x="778" y="340"/>
                </a:lnTo>
                <a:lnTo>
                  <a:pt x="765" y="347"/>
                </a:lnTo>
                <a:lnTo>
                  <a:pt x="750" y="353"/>
                </a:lnTo>
                <a:lnTo>
                  <a:pt x="734" y="358"/>
                </a:lnTo>
                <a:lnTo>
                  <a:pt x="719" y="364"/>
                </a:lnTo>
                <a:lnTo>
                  <a:pt x="702" y="367"/>
                </a:lnTo>
                <a:lnTo>
                  <a:pt x="684" y="372"/>
                </a:lnTo>
                <a:lnTo>
                  <a:pt x="666" y="375"/>
                </a:lnTo>
                <a:lnTo>
                  <a:pt x="629" y="381"/>
                </a:lnTo>
                <a:lnTo>
                  <a:pt x="591" y="385"/>
                </a:lnTo>
                <a:lnTo>
                  <a:pt x="552" y="389"/>
                </a:lnTo>
                <a:lnTo>
                  <a:pt x="514" y="390"/>
                </a:lnTo>
                <a:lnTo>
                  <a:pt x="477" y="391"/>
                </a:lnTo>
                <a:lnTo>
                  <a:pt x="441" y="391"/>
                </a:lnTo>
                <a:lnTo>
                  <a:pt x="407" y="390"/>
                </a:lnTo>
                <a:lnTo>
                  <a:pt x="378" y="389"/>
                </a:lnTo>
                <a:lnTo>
                  <a:pt x="329" y="384"/>
                </a:lnTo>
                <a:lnTo>
                  <a:pt x="301" y="381"/>
                </a:lnTo>
                <a:lnTo>
                  <a:pt x="242" y="367"/>
                </a:lnTo>
                <a:lnTo>
                  <a:pt x="187" y="353"/>
                </a:lnTo>
                <a:lnTo>
                  <a:pt x="136" y="338"/>
                </a:lnTo>
                <a:lnTo>
                  <a:pt x="91" y="323"/>
                </a:lnTo>
                <a:lnTo>
                  <a:pt x="53" y="311"/>
                </a:lnTo>
                <a:lnTo>
                  <a:pt x="25" y="301"/>
                </a:lnTo>
                <a:lnTo>
                  <a:pt x="7" y="294"/>
                </a:lnTo>
                <a:lnTo>
                  <a:pt x="0" y="291"/>
                </a:lnTo>
                <a:lnTo>
                  <a:pt x="9" y="252"/>
                </a:lnTo>
                <a:lnTo>
                  <a:pt x="8" y="249"/>
                </a:lnTo>
                <a:lnTo>
                  <a:pt x="7" y="245"/>
                </a:lnTo>
                <a:lnTo>
                  <a:pt x="7" y="237"/>
                </a:lnTo>
                <a:lnTo>
                  <a:pt x="7" y="229"/>
                </a:lnTo>
                <a:lnTo>
                  <a:pt x="8" y="225"/>
                </a:lnTo>
                <a:lnTo>
                  <a:pt x="11" y="220"/>
                </a:lnTo>
                <a:lnTo>
                  <a:pt x="14" y="217"/>
                </a:lnTo>
                <a:lnTo>
                  <a:pt x="17" y="213"/>
                </a:lnTo>
                <a:lnTo>
                  <a:pt x="22" y="210"/>
                </a:lnTo>
                <a:lnTo>
                  <a:pt x="29" y="207"/>
                </a:lnTo>
                <a:lnTo>
                  <a:pt x="36" y="205"/>
                </a:lnTo>
                <a:lnTo>
                  <a:pt x="44" y="204"/>
                </a:lnTo>
                <a:lnTo>
                  <a:pt x="90" y="201"/>
                </a:lnTo>
                <a:lnTo>
                  <a:pt x="134" y="198"/>
                </a:lnTo>
                <a:lnTo>
                  <a:pt x="175" y="193"/>
                </a:lnTo>
                <a:lnTo>
                  <a:pt x="214" y="189"/>
                </a:lnTo>
                <a:lnTo>
                  <a:pt x="251" y="183"/>
                </a:lnTo>
                <a:lnTo>
                  <a:pt x="286" y="177"/>
                </a:lnTo>
                <a:lnTo>
                  <a:pt x="320" y="172"/>
                </a:lnTo>
                <a:lnTo>
                  <a:pt x="351" y="165"/>
                </a:lnTo>
                <a:lnTo>
                  <a:pt x="381" y="158"/>
                </a:lnTo>
                <a:lnTo>
                  <a:pt x="410" y="152"/>
                </a:lnTo>
                <a:lnTo>
                  <a:pt x="435" y="144"/>
                </a:lnTo>
                <a:lnTo>
                  <a:pt x="461" y="136"/>
                </a:lnTo>
                <a:lnTo>
                  <a:pt x="506" y="120"/>
                </a:lnTo>
                <a:lnTo>
                  <a:pt x="547" y="104"/>
                </a:lnTo>
                <a:lnTo>
                  <a:pt x="583" y="89"/>
                </a:lnTo>
                <a:lnTo>
                  <a:pt x="614" y="72"/>
                </a:lnTo>
                <a:lnTo>
                  <a:pt x="642" y="57"/>
                </a:lnTo>
                <a:lnTo>
                  <a:pt x="667" y="43"/>
                </a:lnTo>
                <a:lnTo>
                  <a:pt x="688" y="29"/>
                </a:lnTo>
                <a:lnTo>
                  <a:pt x="709" y="18"/>
                </a:lnTo>
                <a:lnTo>
                  <a:pt x="727" y="8"/>
                </a:lnTo>
                <a:lnTo>
                  <a:pt x="745" y="0"/>
                </a:lnTo>
                <a:lnTo>
                  <a:pt x="761" y="0"/>
                </a:lnTo>
                <a:lnTo>
                  <a:pt x="800" y="1"/>
                </a:lnTo>
                <a:lnTo>
                  <a:pt x="851" y="2"/>
                </a:lnTo>
                <a:lnTo>
                  <a:pt x="911" y="4"/>
                </a:lnTo>
                <a:lnTo>
                  <a:pt x="969" y="8"/>
                </a:lnTo>
                <a:lnTo>
                  <a:pt x="1021" y="10"/>
                </a:lnTo>
                <a:lnTo>
                  <a:pt x="1057" y="11"/>
                </a:lnTo>
                <a:lnTo>
                  <a:pt x="1070" y="12"/>
                </a:lnTo>
                <a:close/>
              </a:path>
            </a:pathLst>
          </a:custGeom>
          <a:solidFill>
            <a:srgbClr val="1F1F21"/>
          </a:solidFill>
          <a:ln>
            <a:noFill/>
          </a:ln>
        </p:spPr>
        <p:style>
          <a:lnRef idx="0">
            <a:scrgbClr r="0" g="0" b="0"/>
          </a:lnRef>
          <a:fillRef idx="0">
            <a:scrgbClr r="0" g="0" b="0"/>
          </a:fillRef>
          <a:effectRef idx="0">
            <a:scrgbClr r="0" g="0" b="0"/>
          </a:effectRef>
          <a:fontRef idx="minor"/>
        </p:style>
      </p:sp>
      <p:sp>
        <p:nvSpPr>
          <p:cNvPr id="513" name="CustomShape 67"/>
          <p:cNvSpPr/>
          <p:nvPr/>
        </p:nvSpPr>
        <p:spPr>
          <a:xfrm>
            <a:off x="16213320" y="5422320"/>
            <a:ext cx="1007280" cy="1110960"/>
          </a:xfrm>
          <a:custGeom>
            <a:avLst/>
            <a:gdLst/>
            <a:ahLst/>
            <a:cxnLst/>
            <a:rect l="l" t="t" r="r" b="b"/>
            <a:pathLst>
              <a:path w="1834" h="2021">
                <a:moveTo>
                  <a:pt x="1834" y="519"/>
                </a:moveTo>
                <a:lnTo>
                  <a:pt x="1750" y="0"/>
                </a:lnTo>
                <a:lnTo>
                  <a:pt x="1731" y="1"/>
                </a:lnTo>
                <a:lnTo>
                  <a:pt x="1679" y="4"/>
                </a:lnTo>
                <a:lnTo>
                  <a:pt x="1598" y="9"/>
                </a:lnTo>
                <a:lnTo>
                  <a:pt x="1493" y="17"/>
                </a:lnTo>
                <a:lnTo>
                  <a:pt x="1367" y="27"/>
                </a:lnTo>
                <a:lnTo>
                  <a:pt x="1226" y="40"/>
                </a:lnTo>
                <a:lnTo>
                  <a:pt x="1076" y="55"/>
                </a:lnTo>
                <a:lnTo>
                  <a:pt x="920" y="72"/>
                </a:lnTo>
                <a:lnTo>
                  <a:pt x="841" y="82"/>
                </a:lnTo>
                <a:lnTo>
                  <a:pt x="762" y="92"/>
                </a:lnTo>
                <a:lnTo>
                  <a:pt x="684" y="104"/>
                </a:lnTo>
                <a:lnTo>
                  <a:pt x="607" y="115"/>
                </a:lnTo>
                <a:lnTo>
                  <a:pt x="533" y="128"/>
                </a:lnTo>
                <a:lnTo>
                  <a:pt x="462" y="141"/>
                </a:lnTo>
                <a:lnTo>
                  <a:pt x="394" y="155"/>
                </a:lnTo>
                <a:lnTo>
                  <a:pt x="328" y="170"/>
                </a:lnTo>
                <a:lnTo>
                  <a:pt x="269" y="185"/>
                </a:lnTo>
                <a:lnTo>
                  <a:pt x="213" y="201"/>
                </a:lnTo>
                <a:lnTo>
                  <a:pt x="163" y="218"/>
                </a:lnTo>
                <a:lnTo>
                  <a:pt x="119" y="235"/>
                </a:lnTo>
                <a:lnTo>
                  <a:pt x="83" y="254"/>
                </a:lnTo>
                <a:lnTo>
                  <a:pt x="53" y="273"/>
                </a:lnTo>
                <a:lnTo>
                  <a:pt x="32" y="294"/>
                </a:lnTo>
                <a:lnTo>
                  <a:pt x="18" y="314"/>
                </a:lnTo>
                <a:lnTo>
                  <a:pt x="12" y="335"/>
                </a:lnTo>
                <a:lnTo>
                  <a:pt x="7" y="363"/>
                </a:lnTo>
                <a:lnTo>
                  <a:pt x="4" y="398"/>
                </a:lnTo>
                <a:lnTo>
                  <a:pt x="1" y="440"/>
                </a:lnTo>
                <a:lnTo>
                  <a:pt x="0" y="487"/>
                </a:lnTo>
                <a:lnTo>
                  <a:pt x="0" y="538"/>
                </a:lnTo>
                <a:lnTo>
                  <a:pt x="1" y="596"/>
                </a:lnTo>
                <a:lnTo>
                  <a:pt x="4" y="656"/>
                </a:lnTo>
                <a:lnTo>
                  <a:pt x="9" y="790"/>
                </a:lnTo>
                <a:lnTo>
                  <a:pt x="19" y="934"/>
                </a:lnTo>
                <a:lnTo>
                  <a:pt x="30" y="1083"/>
                </a:lnTo>
                <a:lnTo>
                  <a:pt x="43" y="1235"/>
                </a:lnTo>
                <a:lnTo>
                  <a:pt x="57" y="1386"/>
                </a:lnTo>
                <a:lnTo>
                  <a:pt x="71" y="1528"/>
                </a:lnTo>
                <a:lnTo>
                  <a:pt x="86" y="1662"/>
                </a:lnTo>
                <a:lnTo>
                  <a:pt x="98" y="1780"/>
                </a:lnTo>
                <a:lnTo>
                  <a:pt x="109" y="1879"/>
                </a:lnTo>
                <a:lnTo>
                  <a:pt x="118" y="1955"/>
                </a:lnTo>
                <a:lnTo>
                  <a:pt x="124" y="2004"/>
                </a:lnTo>
                <a:lnTo>
                  <a:pt x="125" y="2021"/>
                </a:lnTo>
                <a:lnTo>
                  <a:pt x="767" y="1921"/>
                </a:lnTo>
                <a:lnTo>
                  <a:pt x="763" y="1906"/>
                </a:lnTo>
                <a:lnTo>
                  <a:pt x="754" y="1866"/>
                </a:lnTo>
                <a:lnTo>
                  <a:pt x="740" y="1801"/>
                </a:lnTo>
                <a:lnTo>
                  <a:pt x="722" y="1718"/>
                </a:lnTo>
                <a:lnTo>
                  <a:pt x="700" y="1621"/>
                </a:lnTo>
                <a:lnTo>
                  <a:pt x="677" y="1510"/>
                </a:lnTo>
                <a:lnTo>
                  <a:pt x="652" y="1394"/>
                </a:lnTo>
                <a:lnTo>
                  <a:pt x="626" y="1272"/>
                </a:lnTo>
                <a:lnTo>
                  <a:pt x="600" y="1151"/>
                </a:lnTo>
                <a:lnTo>
                  <a:pt x="577" y="1033"/>
                </a:lnTo>
                <a:lnTo>
                  <a:pt x="554" y="923"/>
                </a:lnTo>
                <a:lnTo>
                  <a:pt x="535" y="824"/>
                </a:lnTo>
                <a:lnTo>
                  <a:pt x="519" y="740"/>
                </a:lnTo>
                <a:lnTo>
                  <a:pt x="509" y="674"/>
                </a:lnTo>
                <a:lnTo>
                  <a:pt x="506" y="650"/>
                </a:lnTo>
                <a:lnTo>
                  <a:pt x="504" y="632"/>
                </a:lnTo>
                <a:lnTo>
                  <a:pt x="504" y="619"/>
                </a:lnTo>
                <a:lnTo>
                  <a:pt x="506" y="615"/>
                </a:lnTo>
                <a:lnTo>
                  <a:pt x="525" y="612"/>
                </a:lnTo>
                <a:lnTo>
                  <a:pt x="570" y="608"/>
                </a:lnTo>
                <a:lnTo>
                  <a:pt x="639" y="603"/>
                </a:lnTo>
                <a:lnTo>
                  <a:pt x="724" y="596"/>
                </a:lnTo>
                <a:lnTo>
                  <a:pt x="825" y="588"/>
                </a:lnTo>
                <a:lnTo>
                  <a:pt x="938" y="580"/>
                </a:lnTo>
                <a:lnTo>
                  <a:pt x="1057" y="572"/>
                </a:lnTo>
                <a:lnTo>
                  <a:pt x="1180" y="563"/>
                </a:lnTo>
                <a:lnTo>
                  <a:pt x="1303" y="555"/>
                </a:lnTo>
                <a:lnTo>
                  <a:pt x="1421" y="547"/>
                </a:lnTo>
                <a:lnTo>
                  <a:pt x="1532" y="540"/>
                </a:lnTo>
                <a:lnTo>
                  <a:pt x="1631" y="533"/>
                </a:lnTo>
                <a:lnTo>
                  <a:pt x="1714" y="527"/>
                </a:lnTo>
                <a:lnTo>
                  <a:pt x="1778" y="524"/>
                </a:lnTo>
                <a:lnTo>
                  <a:pt x="1820" y="521"/>
                </a:lnTo>
                <a:lnTo>
                  <a:pt x="1834" y="519"/>
                </a:lnTo>
                <a:close/>
              </a:path>
            </a:pathLst>
          </a:custGeom>
          <a:solidFill>
            <a:srgbClr val="343436"/>
          </a:solidFill>
          <a:ln>
            <a:noFill/>
          </a:ln>
        </p:spPr>
        <p:style>
          <a:lnRef idx="0">
            <a:scrgbClr r="0" g="0" b="0"/>
          </a:lnRef>
          <a:fillRef idx="0">
            <a:scrgbClr r="0" g="0" b="0"/>
          </a:fillRef>
          <a:effectRef idx="0">
            <a:scrgbClr r="0" g="0" b="0"/>
          </a:effectRef>
          <a:fontRef idx="minor"/>
        </p:style>
      </p:sp>
      <p:sp>
        <p:nvSpPr>
          <p:cNvPr id="514" name="CustomShape 68"/>
          <p:cNvSpPr/>
          <p:nvPr/>
        </p:nvSpPr>
        <p:spPr>
          <a:xfrm>
            <a:off x="17280360" y="5902200"/>
            <a:ext cx="155880" cy="169200"/>
          </a:xfrm>
          <a:custGeom>
            <a:avLst/>
            <a:gdLst/>
            <a:ahLst/>
            <a:cxnLst/>
            <a:rect l="l" t="t" r="r" b="b"/>
            <a:pathLst>
              <a:path w="286" h="306">
                <a:moveTo>
                  <a:pt x="82" y="152"/>
                </a:moveTo>
                <a:lnTo>
                  <a:pt x="79" y="161"/>
                </a:lnTo>
                <a:lnTo>
                  <a:pt x="77" y="171"/>
                </a:lnTo>
                <a:lnTo>
                  <a:pt x="77" y="180"/>
                </a:lnTo>
                <a:lnTo>
                  <a:pt x="78" y="190"/>
                </a:lnTo>
                <a:lnTo>
                  <a:pt x="81" y="199"/>
                </a:lnTo>
                <a:lnTo>
                  <a:pt x="86" y="208"/>
                </a:lnTo>
                <a:lnTo>
                  <a:pt x="91" y="216"/>
                </a:lnTo>
                <a:lnTo>
                  <a:pt x="99" y="223"/>
                </a:lnTo>
                <a:lnTo>
                  <a:pt x="195" y="295"/>
                </a:lnTo>
                <a:lnTo>
                  <a:pt x="199" y="297"/>
                </a:lnTo>
                <a:lnTo>
                  <a:pt x="204" y="300"/>
                </a:lnTo>
                <a:lnTo>
                  <a:pt x="209" y="303"/>
                </a:lnTo>
                <a:lnTo>
                  <a:pt x="215" y="304"/>
                </a:lnTo>
                <a:lnTo>
                  <a:pt x="225" y="306"/>
                </a:lnTo>
                <a:lnTo>
                  <a:pt x="236" y="305"/>
                </a:lnTo>
                <a:lnTo>
                  <a:pt x="247" y="303"/>
                </a:lnTo>
                <a:lnTo>
                  <a:pt x="256" y="298"/>
                </a:lnTo>
                <a:lnTo>
                  <a:pt x="262" y="295"/>
                </a:lnTo>
                <a:lnTo>
                  <a:pt x="267" y="291"/>
                </a:lnTo>
                <a:lnTo>
                  <a:pt x="270" y="287"/>
                </a:lnTo>
                <a:lnTo>
                  <a:pt x="273" y="282"/>
                </a:lnTo>
                <a:lnTo>
                  <a:pt x="273" y="282"/>
                </a:lnTo>
                <a:lnTo>
                  <a:pt x="277" y="278"/>
                </a:lnTo>
                <a:lnTo>
                  <a:pt x="280" y="273"/>
                </a:lnTo>
                <a:lnTo>
                  <a:pt x="282" y="268"/>
                </a:lnTo>
                <a:lnTo>
                  <a:pt x="283" y="262"/>
                </a:lnTo>
                <a:lnTo>
                  <a:pt x="286" y="252"/>
                </a:lnTo>
                <a:lnTo>
                  <a:pt x="285" y="241"/>
                </a:lnTo>
                <a:lnTo>
                  <a:pt x="282" y="231"/>
                </a:lnTo>
                <a:lnTo>
                  <a:pt x="278" y="221"/>
                </a:lnTo>
                <a:lnTo>
                  <a:pt x="274" y="215"/>
                </a:lnTo>
                <a:lnTo>
                  <a:pt x="271" y="212"/>
                </a:lnTo>
                <a:lnTo>
                  <a:pt x="267" y="207"/>
                </a:lnTo>
                <a:lnTo>
                  <a:pt x="262" y="204"/>
                </a:lnTo>
                <a:lnTo>
                  <a:pt x="168" y="132"/>
                </a:lnTo>
                <a:lnTo>
                  <a:pt x="159" y="126"/>
                </a:lnTo>
                <a:lnTo>
                  <a:pt x="150" y="123"/>
                </a:lnTo>
                <a:lnTo>
                  <a:pt x="141" y="121"/>
                </a:lnTo>
                <a:lnTo>
                  <a:pt x="131" y="121"/>
                </a:lnTo>
                <a:lnTo>
                  <a:pt x="120" y="122"/>
                </a:lnTo>
                <a:lnTo>
                  <a:pt x="111" y="125"/>
                </a:lnTo>
                <a:lnTo>
                  <a:pt x="104" y="130"/>
                </a:lnTo>
                <a:lnTo>
                  <a:pt x="96" y="135"/>
                </a:lnTo>
                <a:lnTo>
                  <a:pt x="29" y="88"/>
                </a:lnTo>
                <a:lnTo>
                  <a:pt x="20" y="0"/>
                </a:lnTo>
                <a:lnTo>
                  <a:pt x="0" y="3"/>
                </a:lnTo>
                <a:lnTo>
                  <a:pt x="8" y="95"/>
                </a:lnTo>
                <a:lnTo>
                  <a:pt x="9" y="100"/>
                </a:lnTo>
                <a:lnTo>
                  <a:pt x="13" y="103"/>
                </a:lnTo>
                <a:lnTo>
                  <a:pt x="82" y="152"/>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15" name="CustomShape 69"/>
          <p:cNvSpPr/>
          <p:nvPr/>
        </p:nvSpPr>
        <p:spPr>
          <a:xfrm>
            <a:off x="17044920" y="5880240"/>
            <a:ext cx="87480" cy="353880"/>
          </a:xfrm>
          <a:prstGeom prst="rect">
            <a:avLst/>
          </a:prstGeom>
          <a:solidFill>
            <a:srgbClr val="808083"/>
          </a:solidFill>
          <a:ln>
            <a:noFill/>
          </a:ln>
        </p:spPr>
        <p:style>
          <a:lnRef idx="0">
            <a:scrgbClr r="0" g="0" b="0"/>
          </a:lnRef>
          <a:fillRef idx="0">
            <a:scrgbClr r="0" g="0" b="0"/>
          </a:fillRef>
          <a:effectRef idx="0">
            <a:scrgbClr r="0" g="0" b="0"/>
          </a:effectRef>
          <a:fontRef idx="minor"/>
        </p:style>
      </p:sp>
      <p:sp>
        <p:nvSpPr>
          <p:cNvPr id="516" name="CustomShape 70"/>
          <p:cNvSpPr/>
          <p:nvPr/>
        </p:nvSpPr>
        <p:spPr>
          <a:xfrm>
            <a:off x="17044920" y="5880240"/>
            <a:ext cx="43560" cy="353880"/>
          </a:xfrm>
          <a:prstGeom prst="rect">
            <a:avLst/>
          </a:prstGeom>
          <a:solidFill>
            <a:srgbClr val="8C8C8C"/>
          </a:solidFill>
          <a:ln>
            <a:noFill/>
          </a:ln>
        </p:spPr>
        <p:style>
          <a:lnRef idx="0">
            <a:scrgbClr r="0" g="0" b="0"/>
          </a:lnRef>
          <a:fillRef idx="0">
            <a:scrgbClr r="0" g="0" b="0"/>
          </a:fillRef>
          <a:effectRef idx="0">
            <a:scrgbClr r="0" g="0" b="0"/>
          </a:effectRef>
          <a:fontRef idx="minor"/>
        </p:style>
      </p:sp>
      <p:sp>
        <p:nvSpPr>
          <p:cNvPr id="517" name="CustomShape 71"/>
          <p:cNvSpPr/>
          <p:nvPr/>
        </p:nvSpPr>
        <p:spPr>
          <a:xfrm>
            <a:off x="17509320" y="4914360"/>
            <a:ext cx="290160" cy="961200"/>
          </a:xfrm>
          <a:custGeom>
            <a:avLst/>
            <a:gdLst/>
            <a:ahLst/>
            <a:cxnLst/>
            <a:rect l="l" t="t" r="r" b="b"/>
            <a:pathLst>
              <a:path w="532" h="1749">
                <a:moveTo>
                  <a:pt x="410" y="0"/>
                </a:moveTo>
                <a:lnTo>
                  <a:pt x="411" y="41"/>
                </a:lnTo>
                <a:lnTo>
                  <a:pt x="411" y="81"/>
                </a:lnTo>
                <a:lnTo>
                  <a:pt x="413" y="122"/>
                </a:lnTo>
                <a:lnTo>
                  <a:pt x="413" y="161"/>
                </a:lnTo>
                <a:lnTo>
                  <a:pt x="414" y="202"/>
                </a:lnTo>
                <a:lnTo>
                  <a:pt x="414" y="241"/>
                </a:lnTo>
                <a:lnTo>
                  <a:pt x="415" y="280"/>
                </a:lnTo>
                <a:lnTo>
                  <a:pt x="416" y="319"/>
                </a:lnTo>
                <a:lnTo>
                  <a:pt x="418" y="450"/>
                </a:lnTo>
                <a:lnTo>
                  <a:pt x="419" y="577"/>
                </a:lnTo>
                <a:lnTo>
                  <a:pt x="419" y="700"/>
                </a:lnTo>
                <a:lnTo>
                  <a:pt x="418" y="820"/>
                </a:lnTo>
                <a:lnTo>
                  <a:pt x="416" y="877"/>
                </a:lnTo>
                <a:lnTo>
                  <a:pt x="414" y="933"/>
                </a:lnTo>
                <a:lnTo>
                  <a:pt x="410" y="987"/>
                </a:lnTo>
                <a:lnTo>
                  <a:pt x="406" y="1041"/>
                </a:lnTo>
                <a:lnTo>
                  <a:pt x="400" y="1091"/>
                </a:lnTo>
                <a:lnTo>
                  <a:pt x="393" y="1141"/>
                </a:lnTo>
                <a:lnTo>
                  <a:pt x="387" y="1189"/>
                </a:lnTo>
                <a:lnTo>
                  <a:pt x="378" y="1235"/>
                </a:lnTo>
                <a:lnTo>
                  <a:pt x="368" y="1279"/>
                </a:lnTo>
                <a:lnTo>
                  <a:pt x="355" y="1321"/>
                </a:lnTo>
                <a:lnTo>
                  <a:pt x="343" y="1360"/>
                </a:lnTo>
                <a:lnTo>
                  <a:pt x="328" y="1397"/>
                </a:lnTo>
                <a:lnTo>
                  <a:pt x="311" y="1433"/>
                </a:lnTo>
                <a:lnTo>
                  <a:pt x="293" y="1466"/>
                </a:lnTo>
                <a:lnTo>
                  <a:pt x="274" y="1495"/>
                </a:lnTo>
                <a:lnTo>
                  <a:pt x="252" y="1523"/>
                </a:lnTo>
                <a:lnTo>
                  <a:pt x="228" y="1547"/>
                </a:lnTo>
                <a:lnTo>
                  <a:pt x="202" y="1569"/>
                </a:lnTo>
                <a:lnTo>
                  <a:pt x="174" y="1588"/>
                </a:lnTo>
                <a:lnTo>
                  <a:pt x="144" y="1604"/>
                </a:lnTo>
                <a:lnTo>
                  <a:pt x="111" y="1616"/>
                </a:lnTo>
                <a:lnTo>
                  <a:pt x="76" y="1626"/>
                </a:lnTo>
                <a:lnTo>
                  <a:pt x="39" y="1633"/>
                </a:lnTo>
                <a:lnTo>
                  <a:pt x="0" y="1636"/>
                </a:lnTo>
                <a:lnTo>
                  <a:pt x="3" y="1749"/>
                </a:lnTo>
                <a:lnTo>
                  <a:pt x="54" y="1745"/>
                </a:lnTo>
                <a:lnTo>
                  <a:pt x="100" y="1738"/>
                </a:lnTo>
                <a:lnTo>
                  <a:pt x="144" y="1726"/>
                </a:lnTo>
                <a:lnTo>
                  <a:pt x="184" y="1713"/>
                </a:lnTo>
                <a:lnTo>
                  <a:pt x="223" y="1695"/>
                </a:lnTo>
                <a:lnTo>
                  <a:pt x="257" y="1675"/>
                </a:lnTo>
                <a:lnTo>
                  <a:pt x="290" y="1650"/>
                </a:lnTo>
                <a:lnTo>
                  <a:pt x="319" y="1624"/>
                </a:lnTo>
                <a:lnTo>
                  <a:pt x="347" y="1594"/>
                </a:lnTo>
                <a:lnTo>
                  <a:pt x="372" y="1561"/>
                </a:lnTo>
                <a:lnTo>
                  <a:pt x="395" y="1526"/>
                </a:lnTo>
                <a:lnTo>
                  <a:pt x="415" y="1488"/>
                </a:lnTo>
                <a:lnTo>
                  <a:pt x="434" y="1448"/>
                </a:lnTo>
                <a:lnTo>
                  <a:pt x="450" y="1404"/>
                </a:lnTo>
                <a:lnTo>
                  <a:pt x="464" y="1359"/>
                </a:lnTo>
                <a:lnTo>
                  <a:pt x="478" y="1312"/>
                </a:lnTo>
                <a:lnTo>
                  <a:pt x="489" y="1261"/>
                </a:lnTo>
                <a:lnTo>
                  <a:pt x="498" y="1209"/>
                </a:lnTo>
                <a:lnTo>
                  <a:pt x="507" y="1155"/>
                </a:lnTo>
                <a:lnTo>
                  <a:pt x="514" y="1099"/>
                </a:lnTo>
                <a:lnTo>
                  <a:pt x="519" y="1042"/>
                </a:lnTo>
                <a:lnTo>
                  <a:pt x="524" y="982"/>
                </a:lnTo>
                <a:lnTo>
                  <a:pt x="527" y="922"/>
                </a:lnTo>
                <a:lnTo>
                  <a:pt x="529" y="860"/>
                </a:lnTo>
                <a:lnTo>
                  <a:pt x="531" y="796"/>
                </a:lnTo>
                <a:lnTo>
                  <a:pt x="532" y="731"/>
                </a:lnTo>
                <a:lnTo>
                  <a:pt x="532" y="664"/>
                </a:lnTo>
                <a:lnTo>
                  <a:pt x="532" y="597"/>
                </a:lnTo>
                <a:lnTo>
                  <a:pt x="531" y="459"/>
                </a:lnTo>
                <a:lnTo>
                  <a:pt x="527" y="317"/>
                </a:lnTo>
                <a:lnTo>
                  <a:pt x="527" y="278"/>
                </a:lnTo>
                <a:lnTo>
                  <a:pt x="526" y="239"/>
                </a:lnTo>
                <a:lnTo>
                  <a:pt x="526" y="199"/>
                </a:lnTo>
                <a:lnTo>
                  <a:pt x="525" y="160"/>
                </a:lnTo>
                <a:lnTo>
                  <a:pt x="525" y="119"/>
                </a:lnTo>
                <a:lnTo>
                  <a:pt x="524" y="80"/>
                </a:lnTo>
                <a:lnTo>
                  <a:pt x="524" y="40"/>
                </a:lnTo>
                <a:lnTo>
                  <a:pt x="523" y="0"/>
                </a:lnTo>
                <a:lnTo>
                  <a:pt x="410" y="0"/>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518" name="CustomShape 72"/>
          <p:cNvSpPr/>
          <p:nvPr/>
        </p:nvSpPr>
        <p:spPr>
          <a:xfrm>
            <a:off x="17509320" y="4914360"/>
            <a:ext cx="259200" cy="959040"/>
          </a:xfrm>
          <a:custGeom>
            <a:avLst/>
            <a:gdLst/>
            <a:ahLst/>
            <a:cxnLst/>
            <a:rect l="l" t="t" r="r" b="b"/>
            <a:pathLst>
              <a:path w="475" h="1744">
                <a:moveTo>
                  <a:pt x="410" y="0"/>
                </a:moveTo>
                <a:lnTo>
                  <a:pt x="411" y="41"/>
                </a:lnTo>
                <a:lnTo>
                  <a:pt x="411" y="81"/>
                </a:lnTo>
                <a:lnTo>
                  <a:pt x="413" y="122"/>
                </a:lnTo>
                <a:lnTo>
                  <a:pt x="413" y="161"/>
                </a:lnTo>
                <a:lnTo>
                  <a:pt x="414" y="202"/>
                </a:lnTo>
                <a:lnTo>
                  <a:pt x="414" y="241"/>
                </a:lnTo>
                <a:lnTo>
                  <a:pt x="415" y="280"/>
                </a:lnTo>
                <a:lnTo>
                  <a:pt x="416" y="319"/>
                </a:lnTo>
                <a:lnTo>
                  <a:pt x="418" y="450"/>
                </a:lnTo>
                <a:lnTo>
                  <a:pt x="419" y="577"/>
                </a:lnTo>
                <a:lnTo>
                  <a:pt x="419" y="700"/>
                </a:lnTo>
                <a:lnTo>
                  <a:pt x="418" y="820"/>
                </a:lnTo>
                <a:lnTo>
                  <a:pt x="416" y="877"/>
                </a:lnTo>
                <a:lnTo>
                  <a:pt x="414" y="933"/>
                </a:lnTo>
                <a:lnTo>
                  <a:pt x="410" y="987"/>
                </a:lnTo>
                <a:lnTo>
                  <a:pt x="406" y="1041"/>
                </a:lnTo>
                <a:lnTo>
                  <a:pt x="400" y="1091"/>
                </a:lnTo>
                <a:lnTo>
                  <a:pt x="393" y="1141"/>
                </a:lnTo>
                <a:lnTo>
                  <a:pt x="387" y="1189"/>
                </a:lnTo>
                <a:lnTo>
                  <a:pt x="378" y="1235"/>
                </a:lnTo>
                <a:lnTo>
                  <a:pt x="368" y="1279"/>
                </a:lnTo>
                <a:lnTo>
                  <a:pt x="355" y="1321"/>
                </a:lnTo>
                <a:lnTo>
                  <a:pt x="343" y="1360"/>
                </a:lnTo>
                <a:lnTo>
                  <a:pt x="328" y="1397"/>
                </a:lnTo>
                <a:lnTo>
                  <a:pt x="311" y="1433"/>
                </a:lnTo>
                <a:lnTo>
                  <a:pt x="293" y="1466"/>
                </a:lnTo>
                <a:lnTo>
                  <a:pt x="274" y="1495"/>
                </a:lnTo>
                <a:lnTo>
                  <a:pt x="252" y="1523"/>
                </a:lnTo>
                <a:lnTo>
                  <a:pt x="228" y="1547"/>
                </a:lnTo>
                <a:lnTo>
                  <a:pt x="202" y="1569"/>
                </a:lnTo>
                <a:lnTo>
                  <a:pt x="174" y="1588"/>
                </a:lnTo>
                <a:lnTo>
                  <a:pt x="144" y="1604"/>
                </a:lnTo>
                <a:lnTo>
                  <a:pt x="111" y="1616"/>
                </a:lnTo>
                <a:lnTo>
                  <a:pt x="76" y="1626"/>
                </a:lnTo>
                <a:lnTo>
                  <a:pt x="39" y="1633"/>
                </a:lnTo>
                <a:lnTo>
                  <a:pt x="0" y="1636"/>
                </a:lnTo>
                <a:lnTo>
                  <a:pt x="3" y="1744"/>
                </a:lnTo>
                <a:lnTo>
                  <a:pt x="48" y="1736"/>
                </a:lnTo>
                <a:lnTo>
                  <a:pt x="90" y="1726"/>
                </a:lnTo>
                <a:lnTo>
                  <a:pt x="129" y="1712"/>
                </a:lnTo>
                <a:lnTo>
                  <a:pt x="165" y="1695"/>
                </a:lnTo>
                <a:lnTo>
                  <a:pt x="199" y="1675"/>
                </a:lnTo>
                <a:lnTo>
                  <a:pt x="230" y="1652"/>
                </a:lnTo>
                <a:lnTo>
                  <a:pt x="260" y="1626"/>
                </a:lnTo>
                <a:lnTo>
                  <a:pt x="287" y="1598"/>
                </a:lnTo>
                <a:lnTo>
                  <a:pt x="310" y="1567"/>
                </a:lnTo>
                <a:lnTo>
                  <a:pt x="333" y="1533"/>
                </a:lnTo>
                <a:lnTo>
                  <a:pt x="353" y="1497"/>
                </a:lnTo>
                <a:lnTo>
                  <a:pt x="372" y="1459"/>
                </a:lnTo>
                <a:lnTo>
                  <a:pt x="388" y="1418"/>
                </a:lnTo>
                <a:lnTo>
                  <a:pt x="402" y="1376"/>
                </a:lnTo>
                <a:lnTo>
                  <a:pt x="416" y="1330"/>
                </a:lnTo>
                <a:lnTo>
                  <a:pt x="427" y="1282"/>
                </a:lnTo>
                <a:lnTo>
                  <a:pt x="437" y="1234"/>
                </a:lnTo>
                <a:lnTo>
                  <a:pt x="446" y="1182"/>
                </a:lnTo>
                <a:lnTo>
                  <a:pt x="453" y="1130"/>
                </a:lnTo>
                <a:lnTo>
                  <a:pt x="459" y="1076"/>
                </a:lnTo>
                <a:lnTo>
                  <a:pt x="464" y="1020"/>
                </a:lnTo>
                <a:lnTo>
                  <a:pt x="468" y="961"/>
                </a:lnTo>
                <a:lnTo>
                  <a:pt x="471" y="903"/>
                </a:lnTo>
                <a:lnTo>
                  <a:pt x="473" y="842"/>
                </a:lnTo>
                <a:lnTo>
                  <a:pt x="474" y="780"/>
                </a:lnTo>
                <a:lnTo>
                  <a:pt x="475" y="716"/>
                </a:lnTo>
                <a:lnTo>
                  <a:pt x="475" y="652"/>
                </a:lnTo>
                <a:lnTo>
                  <a:pt x="475" y="587"/>
                </a:lnTo>
                <a:lnTo>
                  <a:pt x="473" y="453"/>
                </a:lnTo>
                <a:lnTo>
                  <a:pt x="471" y="317"/>
                </a:lnTo>
                <a:lnTo>
                  <a:pt x="470" y="278"/>
                </a:lnTo>
                <a:lnTo>
                  <a:pt x="470" y="239"/>
                </a:lnTo>
                <a:lnTo>
                  <a:pt x="469" y="199"/>
                </a:lnTo>
                <a:lnTo>
                  <a:pt x="468" y="160"/>
                </a:lnTo>
                <a:lnTo>
                  <a:pt x="468" y="119"/>
                </a:lnTo>
                <a:lnTo>
                  <a:pt x="466" y="80"/>
                </a:lnTo>
                <a:lnTo>
                  <a:pt x="466" y="40"/>
                </a:lnTo>
                <a:lnTo>
                  <a:pt x="466" y="0"/>
                </a:lnTo>
                <a:lnTo>
                  <a:pt x="410" y="0"/>
                </a:lnTo>
                <a:close/>
              </a:path>
            </a:pathLst>
          </a:custGeom>
          <a:solidFill>
            <a:srgbClr val="49494B"/>
          </a:solidFill>
          <a:ln>
            <a:noFill/>
          </a:ln>
        </p:spPr>
        <p:style>
          <a:lnRef idx="0">
            <a:scrgbClr r="0" g="0" b="0"/>
          </a:lnRef>
          <a:fillRef idx="0">
            <a:scrgbClr r="0" g="0" b="0"/>
          </a:fillRef>
          <a:effectRef idx="0">
            <a:scrgbClr r="0" g="0" b="0"/>
          </a:effectRef>
          <a:fontRef idx="minor"/>
        </p:style>
      </p:sp>
      <p:sp>
        <p:nvSpPr>
          <p:cNvPr id="519" name="CustomShape 73"/>
          <p:cNvSpPr/>
          <p:nvPr/>
        </p:nvSpPr>
        <p:spPr>
          <a:xfrm>
            <a:off x="16508160" y="5633640"/>
            <a:ext cx="1163520" cy="246240"/>
          </a:xfrm>
          <a:custGeom>
            <a:avLst/>
            <a:gdLst/>
            <a:ahLst/>
            <a:cxnLst/>
            <a:rect l="l" t="t" r="r" b="b"/>
            <a:pathLst>
              <a:path w="2115" h="450">
                <a:moveTo>
                  <a:pt x="1057" y="0"/>
                </a:moveTo>
                <a:lnTo>
                  <a:pt x="1002" y="0"/>
                </a:lnTo>
                <a:lnTo>
                  <a:pt x="949" y="3"/>
                </a:lnTo>
                <a:lnTo>
                  <a:pt x="896" y="5"/>
                </a:lnTo>
                <a:lnTo>
                  <a:pt x="844" y="8"/>
                </a:lnTo>
                <a:lnTo>
                  <a:pt x="793" y="13"/>
                </a:lnTo>
                <a:lnTo>
                  <a:pt x="742" y="18"/>
                </a:lnTo>
                <a:lnTo>
                  <a:pt x="693" y="25"/>
                </a:lnTo>
                <a:lnTo>
                  <a:pt x="645" y="32"/>
                </a:lnTo>
                <a:lnTo>
                  <a:pt x="599" y="40"/>
                </a:lnTo>
                <a:lnTo>
                  <a:pt x="553" y="49"/>
                </a:lnTo>
                <a:lnTo>
                  <a:pt x="509" y="59"/>
                </a:lnTo>
                <a:lnTo>
                  <a:pt x="466" y="69"/>
                </a:lnTo>
                <a:lnTo>
                  <a:pt x="424" y="80"/>
                </a:lnTo>
                <a:lnTo>
                  <a:pt x="384" y="91"/>
                </a:lnTo>
                <a:lnTo>
                  <a:pt x="346" y="105"/>
                </a:lnTo>
                <a:lnTo>
                  <a:pt x="309" y="118"/>
                </a:lnTo>
                <a:lnTo>
                  <a:pt x="274" y="132"/>
                </a:lnTo>
                <a:lnTo>
                  <a:pt x="241" y="146"/>
                </a:lnTo>
                <a:lnTo>
                  <a:pt x="210" y="161"/>
                </a:lnTo>
                <a:lnTo>
                  <a:pt x="179" y="177"/>
                </a:lnTo>
                <a:lnTo>
                  <a:pt x="152" y="194"/>
                </a:lnTo>
                <a:lnTo>
                  <a:pt x="127" y="210"/>
                </a:lnTo>
                <a:lnTo>
                  <a:pt x="103" y="227"/>
                </a:lnTo>
                <a:lnTo>
                  <a:pt x="83" y="245"/>
                </a:lnTo>
                <a:lnTo>
                  <a:pt x="64" y="263"/>
                </a:lnTo>
                <a:lnTo>
                  <a:pt x="47" y="282"/>
                </a:lnTo>
                <a:lnTo>
                  <a:pt x="32" y="301"/>
                </a:lnTo>
                <a:lnTo>
                  <a:pt x="21" y="321"/>
                </a:lnTo>
                <a:lnTo>
                  <a:pt x="11" y="341"/>
                </a:lnTo>
                <a:lnTo>
                  <a:pt x="4" y="361"/>
                </a:lnTo>
                <a:lnTo>
                  <a:pt x="1" y="381"/>
                </a:lnTo>
                <a:lnTo>
                  <a:pt x="0" y="401"/>
                </a:lnTo>
                <a:lnTo>
                  <a:pt x="0" y="414"/>
                </a:lnTo>
                <a:lnTo>
                  <a:pt x="1" y="426"/>
                </a:lnTo>
                <a:lnTo>
                  <a:pt x="3" y="437"/>
                </a:lnTo>
                <a:lnTo>
                  <a:pt x="6" y="450"/>
                </a:lnTo>
                <a:lnTo>
                  <a:pt x="2108" y="450"/>
                </a:lnTo>
                <a:lnTo>
                  <a:pt x="2110" y="437"/>
                </a:lnTo>
                <a:lnTo>
                  <a:pt x="2114" y="426"/>
                </a:lnTo>
                <a:lnTo>
                  <a:pt x="2115" y="414"/>
                </a:lnTo>
                <a:lnTo>
                  <a:pt x="2115" y="401"/>
                </a:lnTo>
                <a:lnTo>
                  <a:pt x="2114" y="381"/>
                </a:lnTo>
                <a:lnTo>
                  <a:pt x="2109" y="361"/>
                </a:lnTo>
                <a:lnTo>
                  <a:pt x="2103" y="341"/>
                </a:lnTo>
                <a:lnTo>
                  <a:pt x="2094" y="321"/>
                </a:lnTo>
                <a:lnTo>
                  <a:pt x="2082" y="301"/>
                </a:lnTo>
                <a:lnTo>
                  <a:pt x="2068" y="282"/>
                </a:lnTo>
                <a:lnTo>
                  <a:pt x="2051" y="263"/>
                </a:lnTo>
                <a:lnTo>
                  <a:pt x="2032" y="245"/>
                </a:lnTo>
                <a:lnTo>
                  <a:pt x="2010" y="227"/>
                </a:lnTo>
                <a:lnTo>
                  <a:pt x="1988" y="210"/>
                </a:lnTo>
                <a:lnTo>
                  <a:pt x="1962" y="194"/>
                </a:lnTo>
                <a:lnTo>
                  <a:pt x="1934" y="177"/>
                </a:lnTo>
                <a:lnTo>
                  <a:pt x="1905" y="161"/>
                </a:lnTo>
                <a:lnTo>
                  <a:pt x="1873" y="146"/>
                </a:lnTo>
                <a:lnTo>
                  <a:pt x="1841" y="132"/>
                </a:lnTo>
                <a:lnTo>
                  <a:pt x="1806" y="118"/>
                </a:lnTo>
                <a:lnTo>
                  <a:pt x="1769" y="105"/>
                </a:lnTo>
                <a:lnTo>
                  <a:pt x="1730" y="91"/>
                </a:lnTo>
                <a:lnTo>
                  <a:pt x="1690" y="80"/>
                </a:lnTo>
                <a:lnTo>
                  <a:pt x="1648" y="69"/>
                </a:lnTo>
                <a:lnTo>
                  <a:pt x="1606" y="59"/>
                </a:lnTo>
                <a:lnTo>
                  <a:pt x="1562" y="49"/>
                </a:lnTo>
                <a:lnTo>
                  <a:pt x="1516" y="40"/>
                </a:lnTo>
                <a:lnTo>
                  <a:pt x="1469" y="32"/>
                </a:lnTo>
                <a:lnTo>
                  <a:pt x="1421" y="25"/>
                </a:lnTo>
                <a:lnTo>
                  <a:pt x="1372" y="18"/>
                </a:lnTo>
                <a:lnTo>
                  <a:pt x="1321" y="13"/>
                </a:lnTo>
                <a:lnTo>
                  <a:pt x="1271" y="8"/>
                </a:lnTo>
                <a:lnTo>
                  <a:pt x="1218" y="5"/>
                </a:lnTo>
                <a:lnTo>
                  <a:pt x="1165" y="3"/>
                </a:lnTo>
                <a:lnTo>
                  <a:pt x="1111" y="0"/>
                </a:lnTo>
                <a:lnTo>
                  <a:pt x="1057" y="0"/>
                </a:lnTo>
                <a:close/>
              </a:path>
            </a:pathLst>
          </a:custGeom>
          <a:solidFill>
            <a:srgbClr val="425259"/>
          </a:solidFill>
          <a:ln>
            <a:noFill/>
          </a:ln>
        </p:spPr>
        <p:style>
          <a:lnRef idx="0">
            <a:scrgbClr r="0" g="0" b="0"/>
          </a:lnRef>
          <a:fillRef idx="0">
            <a:scrgbClr r="0" g="0" b="0"/>
          </a:fillRef>
          <a:effectRef idx="0">
            <a:scrgbClr r="0" g="0" b="0"/>
          </a:effectRef>
          <a:fontRef idx="minor"/>
        </p:style>
      </p:sp>
      <p:sp>
        <p:nvSpPr>
          <p:cNvPr id="520" name="CustomShape 74"/>
          <p:cNvSpPr/>
          <p:nvPr/>
        </p:nvSpPr>
        <p:spPr>
          <a:xfrm>
            <a:off x="16506000" y="5851440"/>
            <a:ext cx="1165680" cy="100800"/>
          </a:xfrm>
          <a:custGeom>
            <a:avLst/>
            <a:gdLst/>
            <a:ahLst/>
            <a:cxnLst/>
            <a:rect l="l" t="t" r="r" b="b"/>
            <a:pathLst>
              <a:path w="2121" h="186">
                <a:moveTo>
                  <a:pt x="1" y="0"/>
                </a:moveTo>
                <a:lnTo>
                  <a:pt x="0" y="6"/>
                </a:lnTo>
                <a:lnTo>
                  <a:pt x="0" y="11"/>
                </a:lnTo>
                <a:lnTo>
                  <a:pt x="1" y="22"/>
                </a:lnTo>
                <a:lnTo>
                  <a:pt x="2" y="33"/>
                </a:lnTo>
                <a:lnTo>
                  <a:pt x="6" y="43"/>
                </a:lnTo>
                <a:lnTo>
                  <a:pt x="9" y="53"/>
                </a:lnTo>
                <a:lnTo>
                  <a:pt x="13" y="63"/>
                </a:lnTo>
                <a:lnTo>
                  <a:pt x="19" y="72"/>
                </a:lnTo>
                <a:lnTo>
                  <a:pt x="25" y="80"/>
                </a:lnTo>
                <a:lnTo>
                  <a:pt x="33" y="88"/>
                </a:lnTo>
                <a:lnTo>
                  <a:pt x="39" y="94"/>
                </a:lnTo>
                <a:lnTo>
                  <a:pt x="48" y="101"/>
                </a:lnTo>
                <a:lnTo>
                  <a:pt x="57" y="107"/>
                </a:lnTo>
                <a:lnTo>
                  <a:pt x="66" y="111"/>
                </a:lnTo>
                <a:lnTo>
                  <a:pt x="76" y="115"/>
                </a:lnTo>
                <a:lnTo>
                  <a:pt x="86" y="117"/>
                </a:lnTo>
                <a:lnTo>
                  <a:pt x="98" y="119"/>
                </a:lnTo>
                <a:lnTo>
                  <a:pt x="109" y="119"/>
                </a:lnTo>
                <a:lnTo>
                  <a:pt x="514" y="119"/>
                </a:lnTo>
                <a:lnTo>
                  <a:pt x="525" y="127"/>
                </a:lnTo>
                <a:lnTo>
                  <a:pt x="539" y="134"/>
                </a:lnTo>
                <a:lnTo>
                  <a:pt x="559" y="140"/>
                </a:lnTo>
                <a:lnTo>
                  <a:pt x="580" y="146"/>
                </a:lnTo>
                <a:lnTo>
                  <a:pt x="606" y="152"/>
                </a:lnTo>
                <a:lnTo>
                  <a:pt x="635" y="157"/>
                </a:lnTo>
                <a:lnTo>
                  <a:pt x="668" y="163"/>
                </a:lnTo>
                <a:lnTo>
                  <a:pt x="702" y="167"/>
                </a:lnTo>
                <a:lnTo>
                  <a:pt x="739" y="172"/>
                </a:lnTo>
                <a:lnTo>
                  <a:pt x="780" y="175"/>
                </a:lnTo>
                <a:lnTo>
                  <a:pt x="822" y="179"/>
                </a:lnTo>
                <a:lnTo>
                  <a:pt x="867" y="182"/>
                </a:lnTo>
                <a:lnTo>
                  <a:pt x="913" y="184"/>
                </a:lnTo>
                <a:lnTo>
                  <a:pt x="961" y="185"/>
                </a:lnTo>
                <a:lnTo>
                  <a:pt x="1010" y="186"/>
                </a:lnTo>
                <a:lnTo>
                  <a:pt x="1061" y="186"/>
                </a:lnTo>
                <a:lnTo>
                  <a:pt x="1112" y="186"/>
                </a:lnTo>
                <a:lnTo>
                  <a:pt x="1161" y="185"/>
                </a:lnTo>
                <a:lnTo>
                  <a:pt x="1208" y="184"/>
                </a:lnTo>
                <a:lnTo>
                  <a:pt x="1254" y="182"/>
                </a:lnTo>
                <a:lnTo>
                  <a:pt x="1299" y="179"/>
                </a:lnTo>
                <a:lnTo>
                  <a:pt x="1342" y="175"/>
                </a:lnTo>
                <a:lnTo>
                  <a:pt x="1381" y="172"/>
                </a:lnTo>
                <a:lnTo>
                  <a:pt x="1420" y="167"/>
                </a:lnTo>
                <a:lnTo>
                  <a:pt x="1454" y="163"/>
                </a:lnTo>
                <a:lnTo>
                  <a:pt x="1486" y="157"/>
                </a:lnTo>
                <a:lnTo>
                  <a:pt x="1515" y="152"/>
                </a:lnTo>
                <a:lnTo>
                  <a:pt x="1541" y="146"/>
                </a:lnTo>
                <a:lnTo>
                  <a:pt x="1563" y="140"/>
                </a:lnTo>
                <a:lnTo>
                  <a:pt x="1581" y="134"/>
                </a:lnTo>
                <a:lnTo>
                  <a:pt x="1597" y="127"/>
                </a:lnTo>
                <a:lnTo>
                  <a:pt x="1607" y="119"/>
                </a:lnTo>
                <a:lnTo>
                  <a:pt x="2013" y="119"/>
                </a:lnTo>
                <a:lnTo>
                  <a:pt x="2024" y="119"/>
                </a:lnTo>
                <a:lnTo>
                  <a:pt x="2034" y="117"/>
                </a:lnTo>
                <a:lnTo>
                  <a:pt x="2044" y="115"/>
                </a:lnTo>
                <a:lnTo>
                  <a:pt x="2055" y="111"/>
                </a:lnTo>
                <a:lnTo>
                  <a:pt x="2065" y="107"/>
                </a:lnTo>
                <a:lnTo>
                  <a:pt x="2074" y="101"/>
                </a:lnTo>
                <a:lnTo>
                  <a:pt x="2082" y="94"/>
                </a:lnTo>
                <a:lnTo>
                  <a:pt x="2089" y="88"/>
                </a:lnTo>
                <a:lnTo>
                  <a:pt x="2096" y="80"/>
                </a:lnTo>
                <a:lnTo>
                  <a:pt x="2103" y="72"/>
                </a:lnTo>
                <a:lnTo>
                  <a:pt x="2109" y="63"/>
                </a:lnTo>
                <a:lnTo>
                  <a:pt x="2113" y="53"/>
                </a:lnTo>
                <a:lnTo>
                  <a:pt x="2116" y="43"/>
                </a:lnTo>
                <a:lnTo>
                  <a:pt x="2119" y="33"/>
                </a:lnTo>
                <a:lnTo>
                  <a:pt x="2121" y="22"/>
                </a:lnTo>
                <a:lnTo>
                  <a:pt x="2121" y="11"/>
                </a:lnTo>
                <a:lnTo>
                  <a:pt x="2121" y="6"/>
                </a:lnTo>
                <a:lnTo>
                  <a:pt x="2121" y="0"/>
                </a:lnTo>
                <a:lnTo>
                  <a:pt x="1"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21" name="CustomShape 75"/>
          <p:cNvSpPr/>
          <p:nvPr/>
        </p:nvSpPr>
        <p:spPr>
          <a:xfrm>
            <a:off x="17669880" y="4738320"/>
            <a:ext cx="155880" cy="266040"/>
          </a:xfrm>
          <a:custGeom>
            <a:avLst/>
            <a:gdLst/>
            <a:ahLst/>
            <a:cxnLst/>
            <a:rect l="l" t="t" r="r" b="b"/>
            <a:pathLst>
              <a:path w="286" h="487">
                <a:moveTo>
                  <a:pt x="196" y="0"/>
                </a:moveTo>
                <a:lnTo>
                  <a:pt x="90" y="0"/>
                </a:lnTo>
                <a:lnTo>
                  <a:pt x="81" y="0"/>
                </a:lnTo>
                <a:lnTo>
                  <a:pt x="72" y="2"/>
                </a:lnTo>
                <a:lnTo>
                  <a:pt x="64" y="5"/>
                </a:lnTo>
                <a:lnTo>
                  <a:pt x="55" y="7"/>
                </a:lnTo>
                <a:lnTo>
                  <a:pt x="47" y="11"/>
                </a:lnTo>
                <a:lnTo>
                  <a:pt x="41" y="16"/>
                </a:lnTo>
                <a:lnTo>
                  <a:pt x="34" y="20"/>
                </a:lnTo>
                <a:lnTo>
                  <a:pt x="27" y="26"/>
                </a:lnTo>
                <a:lnTo>
                  <a:pt x="22" y="33"/>
                </a:lnTo>
                <a:lnTo>
                  <a:pt x="16" y="39"/>
                </a:lnTo>
                <a:lnTo>
                  <a:pt x="12" y="47"/>
                </a:lnTo>
                <a:lnTo>
                  <a:pt x="8" y="55"/>
                </a:lnTo>
                <a:lnTo>
                  <a:pt x="5" y="63"/>
                </a:lnTo>
                <a:lnTo>
                  <a:pt x="3" y="72"/>
                </a:lnTo>
                <a:lnTo>
                  <a:pt x="1" y="81"/>
                </a:lnTo>
                <a:lnTo>
                  <a:pt x="0" y="90"/>
                </a:lnTo>
                <a:lnTo>
                  <a:pt x="0" y="397"/>
                </a:lnTo>
                <a:lnTo>
                  <a:pt x="1" y="406"/>
                </a:lnTo>
                <a:lnTo>
                  <a:pt x="3" y="415"/>
                </a:lnTo>
                <a:lnTo>
                  <a:pt x="5" y="424"/>
                </a:lnTo>
                <a:lnTo>
                  <a:pt x="8" y="432"/>
                </a:lnTo>
                <a:lnTo>
                  <a:pt x="12" y="439"/>
                </a:lnTo>
                <a:lnTo>
                  <a:pt x="16" y="447"/>
                </a:lnTo>
                <a:lnTo>
                  <a:pt x="22" y="454"/>
                </a:lnTo>
                <a:lnTo>
                  <a:pt x="27" y="460"/>
                </a:lnTo>
                <a:lnTo>
                  <a:pt x="34" y="466"/>
                </a:lnTo>
                <a:lnTo>
                  <a:pt x="41" y="471"/>
                </a:lnTo>
                <a:lnTo>
                  <a:pt x="47" y="475"/>
                </a:lnTo>
                <a:lnTo>
                  <a:pt x="55" y="480"/>
                </a:lnTo>
                <a:lnTo>
                  <a:pt x="64" y="482"/>
                </a:lnTo>
                <a:lnTo>
                  <a:pt x="72" y="484"/>
                </a:lnTo>
                <a:lnTo>
                  <a:pt x="81" y="486"/>
                </a:lnTo>
                <a:lnTo>
                  <a:pt x="90" y="487"/>
                </a:lnTo>
                <a:lnTo>
                  <a:pt x="196" y="487"/>
                </a:lnTo>
                <a:lnTo>
                  <a:pt x="206" y="486"/>
                </a:lnTo>
                <a:lnTo>
                  <a:pt x="215" y="484"/>
                </a:lnTo>
                <a:lnTo>
                  <a:pt x="223" y="482"/>
                </a:lnTo>
                <a:lnTo>
                  <a:pt x="232" y="480"/>
                </a:lnTo>
                <a:lnTo>
                  <a:pt x="240" y="475"/>
                </a:lnTo>
                <a:lnTo>
                  <a:pt x="246" y="471"/>
                </a:lnTo>
                <a:lnTo>
                  <a:pt x="253" y="466"/>
                </a:lnTo>
                <a:lnTo>
                  <a:pt x="260" y="460"/>
                </a:lnTo>
                <a:lnTo>
                  <a:pt x="266" y="454"/>
                </a:lnTo>
                <a:lnTo>
                  <a:pt x="271" y="447"/>
                </a:lnTo>
                <a:lnTo>
                  <a:pt x="276" y="439"/>
                </a:lnTo>
                <a:lnTo>
                  <a:pt x="279" y="432"/>
                </a:lnTo>
                <a:lnTo>
                  <a:pt x="282" y="424"/>
                </a:lnTo>
                <a:lnTo>
                  <a:pt x="285" y="415"/>
                </a:lnTo>
                <a:lnTo>
                  <a:pt x="286" y="406"/>
                </a:lnTo>
                <a:lnTo>
                  <a:pt x="286" y="397"/>
                </a:lnTo>
                <a:lnTo>
                  <a:pt x="286" y="90"/>
                </a:lnTo>
                <a:lnTo>
                  <a:pt x="286" y="81"/>
                </a:lnTo>
                <a:lnTo>
                  <a:pt x="285" y="72"/>
                </a:lnTo>
                <a:lnTo>
                  <a:pt x="282" y="63"/>
                </a:lnTo>
                <a:lnTo>
                  <a:pt x="279" y="55"/>
                </a:lnTo>
                <a:lnTo>
                  <a:pt x="276" y="47"/>
                </a:lnTo>
                <a:lnTo>
                  <a:pt x="271" y="39"/>
                </a:lnTo>
                <a:lnTo>
                  <a:pt x="266" y="33"/>
                </a:lnTo>
                <a:lnTo>
                  <a:pt x="260" y="26"/>
                </a:lnTo>
                <a:lnTo>
                  <a:pt x="253" y="20"/>
                </a:lnTo>
                <a:lnTo>
                  <a:pt x="246" y="16"/>
                </a:lnTo>
                <a:lnTo>
                  <a:pt x="240" y="11"/>
                </a:lnTo>
                <a:lnTo>
                  <a:pt x="232" y="7"/>
                </a:lnTo>
                <a:lnTo>
                  <a:pt x="223" y="5"/>
                </a:lnTo>
                <a:lnTo>
                  <a:pt x="215" y="2"/>
                </a:lnTo>
                <a:lnTo>
                  <a:pt x="206" y="0"/>
                </a:lnTo>
                <a:lnTo>
                  <a:pt x="196" y="0"/>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522" name="CustomShape 76"/>
          <p:cNvSpPr/>
          <p:nvPr/>
        </p:nvSpPr>
        <p:spPr>
          <a:xfrm>
            <a:off x="17555400" y="4434480"/>
            <a:ext cx="281160" cy="899640"/>
          </a:xfrm>
          <a:custGeom>
            <a:avLst/>
            <a:gdLst/>
            <a:ahLst/>
            <a:cxnLst/>
            <a:rect l="l" t="t" r="r" b="b"/>
            <a:pathLst>
              <a:path w="513" h="1635">
                <a:moveTo>
                  <a:pt x="30" y="765"/>
                </a:moveTo>
                <a:lnTo>
                  <a:pt x="23" y="806"/>
                </a:lnTo>
                <a:lnTo>
                  <a:pt x="17" y="848"/>
                </a:lnTo>
                <a:lnTo>
                  <a:pt x="12" y="890"/>
                </a:lnTo>
                <a:lnTo>
                  <a:pt x="8" y="930"/>
                </a:lnTo>
                <a:lnTo>
                  <a:pt x="5" y="971"/>
                </a:lnTo>
                <a:lnTo>
                  <a:pt x="3" y="1010"/>
                </a:lnTo>
                <a:lnTo>
                  <a:pt x="2" y="1049"/>
                </a:lnTo>
                <a:lnTo>
                  <a:pt x="0" y="1086"/>
                </a:lnTo>
                <a:lnTo>
                  <a:pt x="0" y="1123"/>
                </a:lnTo>
                <a:lnTo>
                  <a:pt x="2" y="1160"/>
                </a:lnTo>
                <a:lnTo>
                  <a:pt x="3" y="1195"/>
                </a:lnTo>
                <a:lnTo>
                  <a:pt x="6" y="1230"/>
                </a:lnTo>
                <a:lnTo>
                  <a:pt x="8" y="1264"/>
                </a:lnTo>
                <a:lnTo>
                  <a:pt x="13" y="1296"/>
                </a:lnTo>
                <a:lnTo>
                  <a:pt x="17" y="1327"/>
                </a:lnTo>
                <a:lnTo>
                  <a:pt x="23" y="1357"/>
                </a:lnTo>
                <a:lnTo>
                  <a:pt x="30" y="1386"/>
                </a:lnTo>
                <a:lnTo>
                  <a:pt x="36" y="1413"/>
                </a:lnTo>
                <a:lnTo>
                  <a:pt x="44" y="1440"/>
                </a:lnTo>
                <a:lnTo>
                  <a:pt x="52" y="1465"/>
                </a:lnTo>
                <a:lnTo>
                  <a:pt x="61" y="1489"/>
                </a:lnTo>
                <a:lnTo>
                  <a:pt x="71" y="1510"/>
                </a:lnTo>
                <a:lnTo>
                  <a:pt x="81" y="1530"/>
                </a:lnTo>
                <a:lnTo>
                  <a:pt x="93" y="1549"/>
                </a:lnTo>
                <a:lnTo>
                  <a:pt x="104" y="1566"/>
                </a:lnTo>
                <a:lnTo>
                  <a:pt x="116" y="1581"/>
                </a:lnTo>
                <a:lnTo>
                  <a:pt x="129" y="1594"/>
                </a:lnTo>
                <a:lnTo>
                  <a:pt x="142" y="1606"/>
                </a:lnTo>
                <a:lnTo>
                  <a:pt x="157" y="1615"/>
                </a:lnTo>
                <a:lnTo>
                  <a:pt x="171" y="1623"/>
                </a:lnTo>
                <a:lnTo>
                  <a:pt x="186" y="1629"/>
                </a:lnTo>
                <a:lnTo>
                  <a:pt x="202" y="1633"/>
                </a:lnTo>
                <a:lnTo>
                  <a:pt x="212" y="1635"/>
                </a:lnTo>
                <a:lnTo>
                  <a:pt x="221" y="1635"/>
                </a:lnTo>
                <a:lnTo>
                  <a:pt x="231" y="1635"/>
                </a:lnTo>
                <a:lnTo>
                  <a:pt x="240" y="1633"/>
                </a:lnTo>
                <a:lnTo>
                  <a:pt x="513" y="13"/>
                </a:lnTo>
                <a:lnTo>
                  <a:pt x="504" y="9"/>
                </a:lnTo>
                <a:lnTo>
                  <a:pt x="495" y="5"/>
                </a:lnTo>
                <a:lnTo>
                  <a:pt x="486" y="3"/>
                </a:lnTo>
                <a:lnTo>
                  <a:pt x="477" y="1"/>
                </a:lnTo>
                <a:lnTo>
                  <a:pt x="461" y="0"/>
                </a:lnTo>
                <a:lnTo>
                  <a:pt x="444" y="0"/>
                </a:lnTo>
                <a:lnTo>
                  <a:pt x="429" y="2"/>
                </a:lnTo>
                <a:lnTo>
                  <a:pt x="412" y="6"/>
                </a:lnTo>
                <a:lnTo>
                  <a:pt x="395" y="13"/>
                </a:lnTo>
                <a:lnTo>
                  <a:pt x="379" y="22"/>
                </a:lnTo>
                <a:lnTo>
                  <a:pt x="362" y="32"/>
                </a:lnTo>
                <a:lnTo>
                  <a:pt x="346" y="45"/>
                </a:lnTo>
                <a:lnTo>
                  <a:pt x="329" y="59"/>
                </a:lnTo>
                <a:lnTo>
                  <a:pt x="313" y="75"/>
                </a:lnTo>
                <a:lnTo>
                  <a:pt x="296" y="92"/>
                </a:lnTo>
                <a:lnTo>
                  <a:pt x="280" y="111"/>
                </a:lnTo>
                <a:lnTo>
                  <a:pt x="265" y="132"/>
                </a:lnTo>
                <a:lnTo>
                  <a:pt x="249" y="154"/>
                </a:lnTo>
                <a:lnTo>
                  <a:pt x="233" y="178"/>
                </a:lnTo>
                <a:lnTo>
                  <a:pt x="217" y="203"/>
                </a:lnTo>
                <a:lnTo>
                  <a:pt x="203" y="230"/>
                </a:lnTo>
                <a:lnTo>
                  <a:pt x="188" y="258"/>
                </a:lnTo>
                <a:lnTo>
                  <a:pt x="174" y="287"/>
                </a:lnTo>
                <a:lnTo>
                  <a:pt x="159" y="318"/>
                </a:lnTo>
                <a:lnTo>
                  <a:pt x="145" y="349"/>
                </a:lnTo>
                <a:lnTo>
                  <a:pt x="132" y="382"/>
                </a:lnTo>
                <a:lnTo>
                  <a:pt x="120" y="417"/>
                </a:lnTo>
                <a:lnTo>
                  <a:pt x="107" y="451"/>
                </a:lnTo>
                <a:lnTo>
                  <a:pt x="96" y="487"/>
                </a:lnTo>
                <a:lnTo>
                  <a:pt x="85" y="524"/>
                </a:lnTo>
                <a:lnTo>
                  <a:pt x="74" y="563"/>
                </a:lnTo>
                <a:lnTo>
                  <a:pt x="63" y="602"/>
                </a:lnTo>
                <a:lnTo>
                  <a:pt x="54" y="641"/>
                </a:lnTo>
                <a:lnTo>
                  <a:pt x="45" y="682"/>
                </a:lnTo>
                <a:lnTo>
                  <a:pt x="36" y="723"/>
                </a:lnTo>
                <a:lnTo>
                  <a:pt x="30" y="765"/>
                </a:lnTo>
                <a:close/>
              </a:path>
            </a:pathLst>
          </a:custGeom>
          <a:solidFill>
            <a:srgbClr val="425259"/>
          </a:solidFill>
          <a:ln>
            <a:noFill/>
          </a:ln>
        </p:spPr>
        <p:style>
          <a:lnRef idx="0">
            <a:scrgbClr r="0" g="0" b="0"/>
          </a:lnRef>
          <a:fillRef idx="0">
            <a:scrgbClr r="0" g="0" b="0"/>
          </a:fillRef>
          <a:effectRef idx="0">
            <a:scrgbClr r="0" g="0" b="0"/>
          </a:effectRef>
          <a:fontRef idx="minor"/>
        </p:style>
      </p:sp>
      <p:sp>
        <p:nvSpPr>
          <p:cNvPr id="523" name="CustomShape 77"/>
          <p:cNvSpPr/>
          <p:nvPr/>
        </p:nvSpPr>
        <p:spPr>
          <a:xfrm>
            <a:off x="17641080" y="4434480"/>
            <a:ext cx="195480" cy="899640"/>
          </a:xfrm>
          <a:custGeom>
            <a:avLst/>
            <a:gdLst/>
            <a:ahLst/>
            <a:cxnLst/>
            <a:rect l="l" t="t" r="r" b="b"/>
            <a:pathLst>
              <a:path w="357" h="1635">
                <a:moveTo>
                  <a:pt x="0" y="1615"/>
                </a:moveTo>
                <a:lnTo>
                  <a:pt x="11" y="1621"/>
                </a:lnTo>
                <a:lnTo>
                  <a:pt x="22" y="1627"/>
                </a:lnTo>
                <a:lnTo>
                  <a:pt x="34" y="1630"/>
                </a:lnTo>
                <a:lnTo>
                  <a:pt x="46" y="1633"/>
                </a:lnTo>
                <a:lnTo>
                  <a:pt x="56" y="1635"/>
                </a:lnTo>
                <a:lnTo>
                  <a:pt x="65" y="1635"/>
                </a:lnTo>
                <a:lnTo>
                  <a:pt x="75" y="1635"/>
                </a:lnTo>
                <a:lnTo>
                  <a:pt x="84" y="1633"/>
                </a:lnTo>
                <a:lnTo>
                  <a:pt x="357" y="13"/>
                </a:lnTo>
                <a:lnTo>
                  <a:pt x="348" y="9"/>
                </a:lnTo>
                <a:lnTo>
                  <a:pt x="339" y="5"/>
                </a:lnTo>
                <a:lnTo>
                  <a:pt x="330" y="3"/>
                </a:lnTo>
                <a:lnTo>
                  <a:pt x="321" y="1"/>
                </a:lnTo>
                <a:lnTo>
                  <a:pt x="309" y="0"/>
                </a:lnTo>
                <a:lnTo>
                  <a:pt x="296" y="0"/>
                </a:lnTo>
                <a:lnTo>
                  <a:pt x="283" y="1"/>
                </a:lnTo>
                <a:lnTo>
                  <a:pt x="270" y="3"/>
                </a:lnTo>
                <a:lnTo>
                  <a:pt x="0" y="1615"/>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24" name="CustomShape 78"/>
          <p:cNvSpPr/>
          <p:nvPr/>
        </p:nvSpPr>
        <p:spPr>
          <a:xfrm>
            <a:off x="16659720" y="6170400"/>
            <a:ext cx="857880" cy="446400"/>
          </a:xfrm>
          <a:custGeom>
            <a:avLst/>
            <a:gdLst/>
            <a:ahLst/>
            <a:cxnLst/>
            <a:rect l="l" t="t" r="r" b="b"/>
            <a:pathLst>
              <a:path w="1560" h="812">
                <a:moveTo>
                  <a:pt x="905" y="0"/>
                </a:moveTo>
                <a:lnTo>
                  <a:pt x="654" y="0"/>
                </a:lnTo>
                <a:lnTo>
                  <a:pt x="654" y="566"/>
                </a:lnTo>
                <a:lnTo>
                  <a:pt x="72" y="666"/>
                </a:lnTo>
                <a:lnTo>
                  <a:pt x="57" y="669"/>
                </a:lnTo>
                <a:lnTo>
                  <a:pt x="44" y="675"/>
                </a:lnTo>
                <a:lnTo>
                  <a:pt x="31" y="682"/>
                </a:lnTo>
                <a:lnTo>
                  <a:pt x="21" y="690"/>
                </a:lnTo>
                <a:lnTo>
                  <a:pt x="17" y="694"/>
                </a:lnTo>
                <a:lnTo>
                  <a:pt x="12" y="700"/>
                </a:lnTo>
                <a:lnTo>
                  <a:pt x="9" y="705"/>
                </a:lnTo>
                <a:lnTo>
                  <a:pt x="6" y="711"/>
                </a:lnTo>
                <a:lnTo>
                  <a:pt x="3" y="718"/>
                </a:lnTo>
                <a:lnTo>
                  <a:pt x="1" y="724"/>
                </a:lnTo>
                <a:lnTo>
                  <a:pt x="0" y="731"/>
                </a:lnTo>
                <a:lnTo>
                  <a:pt x="0" y="739"/>
                </a:lnTo>
                <a:lnTo>
                  <a:pt x="0" y="739"/>
                </a:lnTo>
                <a:lnTo>
                  <a:pt x="0" y="746"/>
                </a:lnTo>
                <a:lnTo>
                  <a:pt x="1" y="754"/>
                </a:lnTo>
                <a:lnTo>
                  <a:pt x="3" y="760"/>
                </a:lnTo>
                <a:lnTo>
                  <a:pt x="6" y="768"/>
                </a:lnTo>
                <a:lnTo>
                  <a:pt x="9" y="775"/>
                </a:lnTo>
                <a:lnTo>
                  <a:pt x="12" y="781"/>
                </a:lnTo>
                <a:lnTo>
                  <a:pt x="17" y="787"/>
                </a:lnTo>
                <a:lnTo>
                  <a:pt x="21" y="793"/>
                </a:lnTo>
                <a:lnTo>
                  <a:pt x="26" y="798"/>
                </a:lnTo>
                <a:lnTo>
                  <a:pt x="31" y="802"/>
                </a:lnTo>
                <a:lnTo>
                  <a:pt x="38" y="805"/>
                </a:lnTo>
                <a:lnTo>
                  <a:pt x="44" y="809"/>
                </a:lnTo>
                <a:lnTo>
                  <a:pt x="50" y="811"/>
                </a:lnTo>
                <a:lnTo>
                  <a:pt x="57" y="812"/>
                </a:lnTo>
                <a:lnTo>
                  <a:pt x="65" y="812"/>
                </a:lnTo>
                <a:lnTo>
                  <a:pt x="72" y="811"/>
                </a:lnTo>
                <a:lnTo>
                  <a:pt x="707" y="703"/>
                </a:lnTo>
                <a:lnTo>
                  <a:pt x="852" y="703"/>
                </a:lnTo>
                <a:lnTo>
                  <a:pt x="1487" y="811"/>
                </a:lnTo>
                <a:lnTo>
                  <a:pt x="1495" y="812"/>
                </a:lnTo>
                <a:lnTo>
                  <a:pt x="1502" y="812"/>
                </a:lnTo>
                <a:lnTo>
                  <a:pt x="1508" y="811"/>
                </a:lnTo>
                <a:lnTo>
                  <a:pt x="1515" y="809"/>
                </a:lnTo>
                <a:lnTo>
                  <a:pt x="1522" y="805"/>
                </a:lnTo>
                <a:lnTo>
                  <a:pt x="1527" y="802"/>
                </a:lnTo>
                <a:lnTo>
                  <a:pt x="1533" y="798"/>
                </a:lnTo>
                <a:lnTo>
                  <a:pt x="1539" y="793"/>
                </a:lnTo>
                <a:lnTo>
                  <a:pt x="1543" y="787"/>
                </a:lnTo>
                <a:lnTo>
                  <a:pt x="1548" y="781"/>
                </a:lnTo>
                <a:lnTo>
                  <a:pt x="1551" y="775"/>
                </a:lnTo>
                <a:lnTo>
                  <a:pt x="1554" y="768"/>
                </a:lnTo>
                <a:lnTo>
                  <a:pt x="1557" y="760"/>
                </a:lnTo>
                <a:lnTo>
                  <a:pt x="1558" y="754"/>
                </a:lnTo>
                <a:lnTo>
                  <a:pt x="1559" y="746"/>
                </a:lnTo>
                <a:lnTo>
                  <a:pt x="1560" y="739"/>
                </a:lnTo>
                <a:lnTo>
                  <a:pt x="1560" y="739"/>
                </a:lnTo>
                <a:lnTo>
                  <a:pt x="1559" y="731"/>
                </a:lnTo>
                <a:lnTo>
                  <a:pt x="1558" y="724"/>
                </a:lnTo>
                <a:lnTo>
                  <a:pt x="1557" y="718"/>
                </a:lnTo>
                <a:lnTo>
                  <a:pt x="1554" y="711"/>
                </a:lnTo>
                <a:lnTo>
                  <a:pt x="1551" y="705"/>
                </a:lnTo>
                <a:lnTo>
                  <a:pt x="1548" y="700"/>
                </a:lnTo>
                <a:lnTo>
                  <a:pt x="1543" y="694"/>
                </a:lnTo>
                <a:lnTo>
                  <a:pt x="1539" y="690"/>
                </a:lnTo>
                <a:lnTo>
                  <a:pt x="1527" y="682"/>
                </a:lnTo>
                <a:lnTo>
                  <a:pt x="1515" y="675"/>
                </a:lnTo>
                <a:lnTo>
                  <a:pt x="1502" y="669"/>
                </a:lnTo>
                <a:lnTo>
                  <a:pt x="1487" y="666"/>
                </a:lnTo>
                <a:lnTo>
                  <a:pt x="905" y="566"/>
                </a:lnTo>
                <a:lnTo>
                  <a:pt x="905"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25" name="CustomShape 79"/>
          <p:cNvSpPr/>
          <p:nvPr/>
        </p:nvSpPr>
        <p:spPr>
          <a:xfrm>
            <a:off x="17427960" y="6564240"/>
            <a:ext cx="107280" cy="107280"/>
          </a:xfrm>
          <a:custGeom>
            <a:avLst/>
            <a:gdLst/>
            <a:ahLst/>
            <a:cxnLst/>
            <a:rect l="l" t="t" r="r" b="b"/>
            <a:pathLst>
              <a:path w="196" h="195">
                <a:moveTo>
                  <a:pt x="98" y="195"/>
                </a:moveTo>
                <a:lnTo>
                  <a:pt x="108" y="194"/>
                </a:lnTo>
                <a:lnTo>
                  <a:pt x="117" y="193"/>
                </a:lnTo>
                <a:lnTo>
                  <a:pt x="127" y="191"/>
                </a:lnTo>
                <a:lnTo>
                  <a:pt x="136" y="187"/>
                </a:lnTo>
                <a:lnTo>
                  <a:pt x="144" y="183"/>
                </a:lnTo>
                <a:lnTo>
                  <a:pt x="152" y="178"/>
                </a:lnTo>
                <a:lnTo>
                  <a:pt x="160" y="173"/>
                </a:lnTo>
                <a:lnTo>
                  <a:pt x="166" y="166"/>
                </a:lnTo>
                <a:lnTo>
                  <a:pt x="173" y="159"/>
                </a:lnTo>
                <a:lnTo>
                  <a:pt x="179" y="153"/>
                </a:lnTo>
                <a:lnTo>
                  <a:pt x="183" y="144"/>
                </a:lnTo>
                <a:lnTo>
                  <a:pt x="188" y="136"/>
                </a:lnTo>
                <a:lnTo>
                  <a:pt x="191" y="127"/>
                </a:lnTo>
                <a:lnTo>
                  <a:pt x="193" y="118"/>
                </a:lnTo>
                <a:lnTo>
                  <a:pt x="194" y="108"/>
                </a:lnTo>
                <a:lnTo>
                  <a:pt x="196" y="98"/>
                </a:lnTo>
                <a:lnTo>
                  <a:pt x="194" y="87"/>
                </a:lnTo>
                <a:lnTo>
                  <a:pt x="193" y="78"/>
                </a:lnTo>
                <a:lnTo>
                  <a:pt x="191" y="68"/>
                </a:lnTo>
                <a:lnTo>
                  <a:pt x="188" y="59"/>
                </a:lnTo>
                <a:lnTo>
                  <a:pt x="183" y="51"/>
                </a:lnTo>
                <a:lnTo>
                  <a:pt x="179" y="44"/>
                </a:lnTo>
                <a:lnTo>
                  <a:pt x="173" y="36"/>
                </a:lnTo>
                <a:lnTo>
                  <a:pt x="166" y="29"/>
                </a:lnTo>
                <a:lnTo>
                  <a:pt x="160" y="22"/>
                </a:lnTo>
                <a:lnTo>
                  <a:pt x="152" y="17"/>
                </a:lnTo>
                <a:lnTo>
                  <a:pt x="144" y="12"/>
                </a:lnTo>
                <a:lnTo>
                  <a:pt x="136" y="8"/>
                </a:lnTo>
                <a:lnTo>
                  <a:pt x="127" y="4"/>
                </a:lnTo>
                <a:lnTo>
                  <a:pt x="117" y="2"/>
                </a:lnTo>
                <a:lnTo>
                  <a:pt x="108" y="1"/>
                </a:lnTo>
                <a:lnTo>
                  <a:pt x="98" y="0"/>
                </a:lnTo>
                <a:lnTo>
                  <a:pt x="88" y="1"/>
                </a:lnTo>
                <a:lnTo>
                  <a:pt x="78" y="2"/>
                </a:lnTo>
                <a:lnTo>
                  <a:pt x="69" y="4"/>
                </a:lnTo>
                <a:lnTo>
                  <a:pt x="60" y="8"/>
                </a:lnTo>
                <a:lnTo>
                  <a:pt x="52" y="12"/>
                </a:lnTo>
                <a:lnTo>
                  <a:pt x="43" y="17"/>
                </a:lnTo>
                <a:lnTo>
                  <a:pt x="36" y="22"/>
                </a:lnTo>
                <a:lnTo>
                  <a:pt x="29" y="29"/>
                </a:lnTo>
                <a:lnTo>
                  <a:pt x="23" y="36"/>
                </a:lnTo>
                <a:lnTo>
                  <a:pt x="17" y="44"/>
                </a:lnTo>
                <a:lnTo>
                  <a:pt x="12" y="51"/>
                </a:lnTo>
                <a:lnTo>
                  <a:pt x="8" y="59"/>
                </a:lnTo>
                <a:lnTo>
                  <a:pt x="5" y="68"/>
                </a:lnTo>
                <a:lnTo>
                  <a:pt x="2" y="78"/>
                </a:lnTo>
                <a:lnTo>
                  <a:pt x="1" y="87"/>
                </a:lnTo>
                <a:lnTo>
                  <a:pt x="0" y="98"/>
                </a:lnTo>
                <a:lnTo>
                  <a:pt x="1" y="108"/>
                </a:lnTo>
                <a:lnTo>
                  <a:pt x="2" y="118"/>
                </a:lnTo>
                <a:lnTo>
                  <a:pt x="5" y="127"/>
                </a:lnTo>
                <a:lnTo>
                  <a:pt x="8" y="136"/>
                </a:lnTo>
                <a:lnTo>
                  <a:pt x="12" y="144"/>
                </a:lnTo>
                <a:lnTo>
                  <a:pt x="17" y="153"/>
                </a:lnTo>
                <a:lnTo>
                  <a:pt x="23" y="159"/>
                </a:lnTo>
                <a:lnTo>
                  <a:pt x="29" y="166"/>
                </a:lnTo>
                <a:lnTo>
                  <a:pt x="36" y="173"/>
                </a:lnTo>
                <a:lnTo>
                  <a:pt x="43" y="178"/>
                </a:lnTo>
                <a:lnTo>
                  <a:pt x="52" y="183"/>
                </a:lnTo>
                <a:lnTo>
                  <a:pt x="60" y="187"/>
                </a:lnTo>
                <a:lnTo>
                  <a:pt x="69" y="191"/>
                </a:lnTo>
                <a:lnTo>
                  <a:pt x="78" y="193"/>
                </a:lnTo>
                <a:lnTo>
                  <a:pt x="88"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526" name="CustomShape 80"/>
          <p:cNvSpPr/>
          <p:nvPr/>
        </p:nvSpPr>
        <p:spPr>
          <a:xfrm>
            <a:off x="16646760" y="6564240"/>
            <a:ext cx="105120" cy="107280"/>
          </a:xfrm>
          <a:custGeom>
            <a:avLst/>
            <a:gdLst/>
            <a:ahLst/>
            <a:cxnLst/>
            <a:rect l="l" t="t" r="r" b="b"/>
            <a:pathLst>
              <a:path w="195" h="195">
                <a:moveTo>
                  <a:pt x="97" y="195"/>
                </a:moveTo>
                <a:lnTo>
                  <a:pt x="107" y="194"/>
                </a:lnTo>
                <a:lnTo>
                  <a:pt x="117" y="193"/>
                </a:lnTo>
                <a:lnTo>
                  <a:pt x="126" y="191"/>
                </a:lnTo>
                <a:lnTo>
                  <a:pt x="135" y="187"/>
                </a:lnTo>
                <a:lnTo>
                  <a:pt x="144" y="183"/>
                </a:lnTo>
                <a:lnTo>
                  <a:pt x="152" y="178"/>
                </a:lnTo>
                <a:lnTo>
                  <a:pt x="159" y="173"/>
                </a:lnTo>
                <a:lnTo>
                  <a:pt x="167" y="166"/>
                </a:lnTo>
                <a:lnTo>
                  <a:pt x="172" y="159"/>
                </a:lnTo>
                <a:lnTo>
                  <a:pt x="178" y="153"/>
                </a:lnTo>
                <a:lnTo>
                  <a:pt x="183" y="144"/>
                </a:lnTo>
                <a:lnTo>
                  <a:pt x="187" y="136"/>
                </a:lnTo>
                <a:lnTo>
                  <a:pt x="190" y="127"/>
                </a:lnTo>
                <a:lnTo>
                  <a:pt x="192" y="118"/>
                </a:lnTo>
                <a:lnTo>
                  <a:pt x="195" y="108"/>
                </a:lnTo>
                <a:lnTo>
                  <a:pt x="195" y="98"/>
                </a:lnTo>
                <a:lnTo>
                  <a:pt x="195" y="87"/>
                </a:lnTo>
                <a:lnTo>
                  <a:pt x="192" y="78"/>
                </a:lnTo>
                <a:lnTo>
                  <a:pt x="190" y="68"/>
                </a:lnTo>
                <a:lnTo>
                  <a:pt x="187" y="59"/>
                </a:lnTo>
                <a:lnTo>
                  <a:pt x="183" y="51"/>
                </a:lnTo>
                <a:lnTo>
                  <a:pt x="178" y="44"/>
                </a:lnTo>
                <a:lnTo>
                  <a:pt x="172" y="36"/>
                </a:lnTo>
                <a:lnTo>
                  <a:pt x="167" y="29"/>
                </a:lnTo>
                <a:lnTo>
                  <a:pt x="159" y="22"/>
                </a:lnTo>
                <a:lnTo>
                  <a:pt x="152" y="17"/>
                </a:lnTo>
                <a:lnTo>
                  <a:pt x="144" y="12"/>
                </a:lnTo>
                <a:lnTo>
                  <a:pt x="135" y="8"/>
                </a:lnTo>
                <a:lnTo>
                  <a:pt x="126" y="4"/>
                </a:lnTo>
                <a:lnTo>
                  <a:pt x="117" y="2"/>
                </a:lnTo>
                <a:lnTo>
                  <a:pt x="107" y="1"/>
                </a:lnTo>
                <a:lnTo>
                  <a:pt x="97" y="0"/>
                </a:lnTo>
                <a:lnTo>
                  <a:pt x="87" y="1"/>
                </a:lnTo>
                <a:lnTo>
                  <a:pt x="78" y="2"/>
                </a:lnTo>
                <a:lnTo>
                  <a:pt x="69" y="4"/>
                </a:lnTo>
                <a:lnTo>
                  <a:pt x="60" y="8"/>
                </a:lnTo>
                <a:lnTo>
                  <a:pt x="51" y="12"/>
                </a:lnTo>
                <a:lnTo>
                  <a:pt x="43" y="17"/>
                </a:lnTo>
                <a:lnTo>
                  <a:pt x="35" y="22"/>
                </a:lnTo>
                <a:lnTo>
                  <a:pt x="28" y="29"/>
                </a:lnTo>
                <a:lnTo>
                  <a:pt x="22" y="36"/>
                </a:lnTo>
                <a:lnTo>
                  <a:pt x="16" y="44"/>
                </a:lnTo>
                <a:lnTo>
                  <a:pt x="11" y="51"/>
                </a:lnTo>
                <a:lnTo>
                  <a:pt x="7" y="59"/>
                </a:lnTo>
                <a:lnTo>
                  <a:pt x="4" y="68"/>
                </a:lnTo>
                <a:lnTo>
                  <a:pt x="1" y="78"/>
                </a:lnTo>
                <a:lnTo>
                  <a:pt x="0" y="87"/>
                </a:lnTo>
                <a:lnTo>
                  <a:pt x="0" y="98"/>
                </a:lnTo>
                <a:lnTo>
                  <a:pt x="0" y="108"/>
                </a:lnTo>
                <a:lnTo>
                  <a:pt x="1" y="118"/>
                </a:lnTo>
                <a:lnTo>
                  <a:pt x="4" y="127"/>
                </a:lnTo>
                <a:lnTo>
                  <a:pt x="7" y="136"/>
                </a:lnTo>
                <a:lnTo>
                  <a:pt x="11" y="144"/>
                </a:lnTo>
                <a:lnTo>
                  <a:pt x="16" y="153"/>
                </a:lnTo>
                <a:lnTo>
                  <a:pt x="22" y="159"/>
                </a:lnTo>
                <a:lnTo>
                  <a:pt x="28" y="166"/>
                </a:lnTo>
                <a:lnTo>
                  <a:pt x="35" y="173"/>
                </a:lnTo>
                <a:lnTo>
                  <a:pt x="43" y="178"/>
                </a:lnTo>
                <a:lnTo>
                  <a:pt x="51" y="183"/>
                </a:lnTo>
                <a:lnTo>
                  <a:pt x="60" y="187"/>
                </a:lnTo>
                <a:lnTo>
                  <a:pt x="69" y="191"/>
                </a:lnTo>
                <a:lnTo>
                  <a:pt x="78" y="193"/>
                </a:lnTo>
                <a:lnTo>
                  <a:pt x="87" y="194"/>
                </a:lnTo>
                <a:lnTo>
                  <a:pt x="97"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527" name="CustomShape 81"/>
          <p:cNvSpPr/>
          <p:nvPr/>
        </p:nvSpPr>
        <p:spPr>
          <a:xfrm>
            <a:off x="17040600" y="6480720"/>
            <a:ext cx="96480" cy="142560"/>
          </a:xfrm>
          <a:custGeom>
            <a:avLst/>
            <a:gdLst/>
            <a:ahLst/>
            <a:cxnLst/>
            <a:rect l="l" t="t" r="r" b="b"/>
            <a:pathLst>
              <a:path w="177" h="257">
                <a:moveTo>
                  <a:pt x="177" y="0"/>
                </a:moveTo>
                <a:lnTo>
                  <a:pt x="89" y="0"/>
                </a:lnTo>
                <a:lnTo>
                  <a:pt x="0" y="0"/>
                </a:lnTo>
                <a:lnTo>
                  <a:pt x="34" y="257"/>
                </a:lnTo>
                <a:lnTo>
                  <a:pt x="89" y="257"/>
                </a:lnTo>
                <a:lnTo>
                  <a:pt x="144" y="257"/>
                </a:lnTo>
                <a:lnTo>
                  <a:pt x="177"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28" name="CustomShape 82"/>
          <p:cNvSpPr/>
          <p:nvPr/>
        </p:nvSpPr>
        <p:spPr>
          <a:xfrm>
            <a:off x="17036280" y="6564240"/>
            <a:ext cx="107280" cy="107280"/>
          </a:xfrm>
          <a:custGeom>
            <a:avLst/>
            <a:gdLst/>
            <a:ahLst/>
            <a:cxnLst/>
            <a:rect l="l" t="t" r="r" b="b"/>
            <a:pathLst>
              <a:path w="194" h="195">
                <a:moveTo>
                  <a:pt x="96" y="195"/>
                </a:moveTo>
                <a:lnTo>
                  <a:pt x="106" y="194"/>
                </a:lnTo>
                <a:lnTo>
                  <a:pt x="116" y="193"/>
                </a:lnTo>
                <a:lnTo>
                  <a:pt x="125" y="191"/>
                </a:lnTo>
                <a:lnTo>
                  <a:pt x="134" y="187"/>
                </a:lnTo>
                <a:lnTo>
                  <a:pt x="143" y="183"/>
                </a:lnTo>
                <a:lnTo>
                  <a:pt x="151" y="178"/>
                </a:lnTo>
                <a:lnTo>
                  <a:pt x="158" y="173"/>
                </a:lnTo>
                <a:lnTo>
                  <a:pt x="166" y="166"/>
                </a:lnTo>
                <a:lnTo>
                  <a:pt x="172" y="159"/>
                </a:lnTo>
                <a:lnTo>
                  <a:pt x="177" y="153"/>
                </a:lnTo>
                <a:lnTo>
                  <a:pt x="183" y="144"/>
                </a:lnTo>
                <a:lnTo>
                  <a:pt x="186" y="136"/>
                </a:lnTo>
                <a:lnTo>
                  <a:pt x="190" y="127"/>
                </a:lnTo>
                <a:lnTo>
                  <a:pt x="192" y="118"/>
                </a:lnTo>
                <a:lnTo>
                  <a:pt x="194" y="108"/>
                </a:lnTo>
                <a:lnTo>
                  <a:pt x="194" y="98"/>
                </a:lnTo>
                <a:lnTo>
                  <a:pt x="194" y="87"/>
                </a:lnTo>
                <a:lnTo>
                  <a:pt x="192" y="78"/>
                </a:lnTo>
                <a:lnTo>
                  <a:pt x="190" y="68"/>
                </a:lnTo>
                <a:lnTo>
                  <a:pt x="186" y="59"/>
                </a:lnTo>
                <a:lnTo>
                  <a:pt x="183" y="51"/>
                </a:lnTo>
                <a:lnTo>
                  <a:pt x="177" y="44"/>
                </a:lnTo>
                <a:lnTo>
                  <a:pt x="172" y="36"/>
                </a:lnTo>
                <a:lnTo>
                  <a:pt x="166" y="29"/>
                </a:lnTo>
                <a:lnTo>
                  <a:pt x="158" y="22"/>
                </a:lnTo>
                <a:lnTo>
                  <a:pt x="151" y="17"/>
                </a:lnTo>
                <a:lnTo>
                  <a:pt x="143" y="12"/>
                </a:lnTo>
                <a:lnTo>
                  <a:pt x="134" y="8"/>
                </a:lnTo>
                <a:lnTo>
                  <a:pt x="125" y="4"/>
                </a:lnTo>
                <a:lnTo>
                  <a:pt x="116" y="2"/>
                </a:lnTo>
                <a:lnTo>
                  <a:pt x="106" y="1"/>
                </a:lnTo>
                <a:lnTo>
                  <a:pt x="96" y="0"/>
                </a:lnTo>
                <a:lnTo>
                  <a:pt x="86" y="1"/>
                </a:lnTo>
                <a:lnTo>
                  <a:pt x="77" y="2"/>
                </a:lnTo>
                <a:lnTo>
                  <a:pt x="68" y="4"/>
                </a:lnTo>
                <a:lnTo>
                  <a:pt x="59" y="8"/>
                </a:lnTo>
                <a:lnTo>
                  <a:pt x="50" y="12"/>
                </a:lnTo>
                <a:lnTo>
                  <a:pt x="42" y="17"/>
                </a:lnTo>
                <a:lnTo>
                  <a:pt x="34" y="22"/>
                </a:lnTo>
                <a:lnTo>
                  <a:pt x="28" y="29"/>
                </a:lnTo>
                <a:lnTo>
                  <a:pt x="21" y="36"/>
                </a:lnTo>
                <a:lnTo>
                  <a:pt x="15" y="44"/>
                </a:lnTo>
                <a:lnTo>
                  <a:pt x="11" y="51"/>
                </a:lnTo>
                <a:lnTo>
                  <a:pt x="6" y="59"/>
                </a:lnTo>
                <a:lnTo>
                  <a:pt x="3" y="68"/>
                </a:lnTo>
                <a:lnTo>
                  <a:pt x="1" y="78"/>
                </a:lnTo>
                <a:lnTo>
                  <a:pt x="0" y="87"/>
                </a:lnTo>
                <a:lnTo>
                  <a:pt x="0" y="98"/>
                </a:lnTo>
                <a:lnTo>
                  <a:pt x="0" y="108"/>
                </a:lnTo>
                <a:lnTo>
                  <a:pt x="1" y="118"/>
                </a:lnTo>
                <a:lnTo>
                  <a:pt x="3" y="127"/>
                </a:lnTo>
                <a:lnTo>
                  <a:pt x="6" y="136"/>
                </a:lnTo>
                <a:lnTo>
                  <a:pt x="11" y="144"/>
                </a:lnTo>
                <a:lnTo>
                  <a:pt x="15" y="153"/>
                </a:lnTo>
                <a:lnTo>
                  <a:pt x="21" y="159"/>
                </a:lnTo>
                <a:lnTo>
                  <a:pt x="28" y="166"/>
                </a:lnTo>
                <a:lnTo>
                  <a:pt x="34" y="173"/>
                </a:lnTo>
                <a:lnTo>
                  <a:pt x="42" y="178"/>
                </a:lnTo>
                <a:lnTo>
                  <a:pt x="50" y="183"/>
                </a:lnTo>
                <a:lnTo>
                  <a:pt x="59" y="187"/>
                </a:lnTo>
                <a:lnTo>
                  <a:pt x="68" y="191"/>
                </a:lnTo>
                <a:lnTo>
                  <a:pt x="77" y="193"/>
                </a:lnTo>
                <a:lnTo>
                  <a:pt x="86" y="194"/>
                </a:lnTo>
                <a:lnTo>
                  <a:pt x="96"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529" name="CustomShape 83"/>
          <p:cNvSpPr/>
          <p:nvPr/>
        </p:nvSpPr>
        <p:spPr>
          <a:xfrm>
            <a:off x="15940440" y="6460920"/>
            <a:ext cx="604800" cy="213120"/>
          </a:xfrm>
          <a:custGeom>
            <a:avLst/>
            <a:gdLst/>
            <a:ahLst/>
            <a:cxnLst/>
            <a:rect l="l" t="t" r="r" b="b"/>
            <a:pathLst>
              <a:path w="1102" h="391">
                <a:moveTo>
                  <a:pt x="1102" y="81"/>
                </a:moveTo>
                <a:lnTo>
                  <a:pt x="1102" y="99"/>
                </a:lnTo>
                <a:lnTo>
                  <a:pt x="1100" y="136"/>
                </a:lnTo>
                <a:lnTo>
                  <a:pt x="1097" y="184"/>
                </a:lnTo>
                <a:lnTo>
                  <a:pt x="1095" y="239"/>
                </a:lnTo>
                <a:lnTo>
                  <a:pt x="1092" y="293"/>
                </a:lnTo>
                <a:lnTo>
                  <a:pt x="1091" y="340"/>
                </a:lnTo>
                <a:lnTo>
                  <a:pt x="1088" y="373"/>
                </a:lnTo>
                <a:lnTo>
                  <a:pt x="1088" y="385"/>
                </a:lnTo>
                <a:lnTo>
                  <a:pt x="785" y="380"/>
                </a:lnTo>
                <a:lnTo>
                  <a:pt x="792" y="334"/>
                </a:lnTo>
                <a:lnTo>
                  <a:pt x="778" y="340"/>
                </a:lnTo>
                <a:lnTo>
                  <a:pt x="765" y="347"/>
                </a:lnTo>
                <a:lnTo>
                  <a:pt x="750" y="353"/>
                </a:lnTo>
                <a:lnTo>
                  <a:pt x="736" y="358"/>
                </a:lnTo>
                <a:lnTo>
                  <a:pt x="719" y="364"/>
                </a:lnTo>
                <a:lnTo>
                  <a:pt x="702" y="367"/>
                </a:lnTo>
                <a:lnTo>
                  <a:pt x="685" y="372"/>
                </a:lnTo>
                <a:lnTo>
                  <a:pt x="667" y="375"/>
                </a:lnTo>
                <a:lnTo>
                  <a:pt x="630" y="381"/>
                </a:lnTo>
                <a:lnTo>
                  <a:pt x="592" y="385"/>
                </a:lnTo>
                <a:lnTo>
                  <a:pt x="552" y="389"/>
                </a:lnTo>
                <a:lnTo>
                  <a:pt x="514" y="390"/>
                </a:lnTo>
                <a:lnTo>
                  <a:pt x="477" y="391"/>
                </a:lnTo>
                <a:lnTo>
                  <a:pt x="441" y="391"/>
                </a:lnTo>
                <a:lnTo>
                  <a:pt x="408" y="390"/>
                </a:lnTo>
                <a:lnTo>
                  <a:pt x="378" y="389"/>
                </a:lnTo>
                <a:lnTo>
                  <a:pt x="329" y="384"/>
                </a:lnTo>
                <a:lnTo>
                  <a:pt x="301" y="381"/>
                </a:lnTo>
                <a:lnTo>
                  <a:pt x="242" y="367"/>
                </a:lnTo>
                <a:lnTo>
                  <a:pt x="187" y="353"/>
                </a:lnTo>
                <a:lnTo>
                  <a:pt x="136" y="338"/>
                </a:lnTo>
                <a:lnTo>
                  <a:pt x="91" y="323"/>
                </a:lnTo>
                <a:lnTo>
                  <a:pt x="54" y="311"/>
                </a:lnTo>
                <a:lnTo>
                  <a:pt x="25" y="301"/>
                </a:lnTo>
                <a:lnTo>
                  <a:pt x="7" y="294"/>
                </a:lnTo>
                <a:lnTo>
                  <a:pt x="0" y="291"/>
                </a:lnTo>
                <a:lnTo>
                  <a:pt x="9" y="252"/>
                </a:lnTo>
                <a:lnTo>
                  <a:pt x="9" y="249"/>
                </a:lnTo>
                <a:lnTo>
                  <a:pt x="7" y="245"/>
                </a:lnTo>
                <a:lnTo>
                  <a:pt x="7" y="237"/>
                </a:lnTo>
                <a:lnTo>
                  <a:pt x="8" y="229"/>
                </a:lnTo>
                <a:lnTo>
                  <a:pt x="9" y="225"/>
                </a:lnTo>
                <a:lnTo>
                  <a:pt x="11" y="220"/>
                </a:lnTo>
                <a:lnTo>
                  <a:pt x="14" y="217"/>
                </a:lnTo>
                <a:lnTo>
                  <a:pt x="17" y="213"/>
                </a:lnTo>
                <a:lnTo>
                  <a:pt x="23" y="210"/>
                </a:lnTo>
                <a:lnTo>
                  <a:pt x="29" y="207"/>
                </a:lnTo>
                <a:lnTo>
                  <a:pt x="36" y="205"/>
                </a:lnTo>
                <a:lnTo>
                  <a:pt x="45" y="204"/>
                </a:lnTo>
                <a:lnTo>
                  <a:pt x="90" y="201"/>
                </a:lnTo>
                <a:lnTo>
                  <a:pt x="134" y="198"/>
                </a:lnTo>
                <a:lnTo>
                  <a:pt x="175" y="193"/>
                </a:lnTo>
                <a:lnTo>
                  <a:pt x="214" y="189"/>
                </a:lnTo>
                <a:lnTo>
                  <a:pt x="251" y="183"/>
                </a:lnTo>
                <a:lnTo>
                  <a:pt x="287" y="177"/>
                </a:lnTo>
                <a:lnTo>
                  <a:pt x="320" y="172"/>
                </a:lnTo>
                <a:lnTo>
                  <a:pt x="351" y="165"/>
                </a:lnTo>
                <a:lnTo>
                  <a:pt x="381" y="158"/>
                </a:lnTo>
                <a:lnTo>
                  <a:pt x="410" y="152"/>
                </a:lnTo>
                <a:lnTo>
                  <a:pt x="437" y="144"/>
                </a:lnTo>
                <a:lnTo>
                  <a:pt x="461" y="136"/>
                </a:lnTo>
                <a:lnTo>
                  <a:pt x="507" y="120"/>
                </a:lnTo>
                <a:lnTo>
                  <a:pt x="548" y="104"/>
                </a:lnTo>
                <a:lnTo>
                  <a:pt x="583" y="89"/>
                </a:lnTo>
                <a:lnTo>
                  <a:pt x="614" y="72"/>
                </a:lnTo>
                <a:lnTo>
                  <a:pt x="642" y="57"/>
                </a:lnTo>
                <a:lnTo>
                  <a:pt x="667" y="43"/>
                </a:lnTo>
                <a:lnTo>
                  <a:pt x="689" y="29"/>
                </a:lnTo>
                <a:lnTo>
                  <a:pt x="709" y="18"/>
                </a:lnTo>
                <a:lnTo>
                  <a:pt x="728" y="8"/>
                </a:lnTo>
                <a:lnTo>
                  <a:pt x="745" y="0"/>
                </a:lnTo>
                <a:lnTo>
                  <a:pt x="763" y="2"/>
                </a:lnTo>
                <a:lnTo>
                  <a:pt x="804" y="11"/>
                </a:lnTo>
                <a:lnTo>
                  <a:pt x="861" y="25"/>
                </a:lnTo>
                <a:lnTo>
                  <a:pt x="927" y="39"/>
                </a:lnTo>
                <a:lnTo>
                  <a:pt x="992" y="55"/>
                </a:lnTo>
                <a:lnTo>
                  <a:pt x="1048" y="67"/>
                </a:lnTo>
                <a:lnTo>
                  <a:pt x="1087" y="77"/>
                </a:lnTo>
                <a:lnTo>
                  <a:pt x="1102" y="81"/>
                </a:lnTo>
                <a:close/>
              </a:path>
            </a:pathLst>
          </a:custGeom>
          <a:solidFill>
            <a:srgbClr val="262628"/>
          </a:solidFill>
          <a:ln>
            <a:noFill/>
          </a:ln>
        </p:spPr>
        <p:style>
          <a:lnRef idx="0">
            <a:scrgbClr r="0" g="0" b="0"/>
          </a:lnRef>
          <a:fillRef idx="0">
            <a:scrgbClr r="0" g="0" b="0"/>
          </a:fillRef>
          <a:effectRef idx="0">
            <a:scrgbClr r="0" g="0" b="0"/>
          </a:effectRef>
          <a:fontRef idx="minor"/>
        </p:style>
      </p:sp>
      <p:sp>
        <p:nvSpPr>
          <p:cNvPr id="530" name="CustomShape 84"/>
          <p:cNvSpPr/>
          <p:nvPr/>
        </p:nvSpPr>
        <p:spPr>
          <a:xfrm>
            <a:off x="16173720" y="5437800"/>
            <a:ext cx="1348560" cy="1084320"/>
          </a:xfrm>
          <a:custGeom>
            <a:avLst/>
            <a:gdLst/>
            <a:ahLst/>
            <a:cxnLst/>
            <a:rect l="l" t="t" r="r" b="b"/>
            <a:pathLst>
              <a:path w="2453" h="1975">
                <a:moveTo>
                  <a:pt x="2435" y="15"/>
                </a:moveTo>
                <a:lnTo>
                  <a:pt x="2441" y="29"/>
                </a:lnTo>
                <a:lnTo>
                  <a:pt x="2445" y="44"/>
                </a:lnTo>
                <a:lnTo>
                  <a:pt x="2448" y="59"/>
                </a:lnTo>
                <a:lnTo>
                  <a:pt x="2451" y="74"/>
                </a:lnTo>
                <a:lnTo>
                  <a:pt x="2452" y="89"/>
                </a:lnTo>
                <a:lnTo>
                  <a:pt x="2453" y="105"/>
                </a:lnTo>
                <a:lnTo>
                  <a:pt x="2453" y="121"/>
                </a:lnTo>
                <a:lnTo>
                  <a:pt x="2452" y="138"/>
                </a:lnTo>
                <a:lnTo>
                  <a:pt x="2450" y="156"/>
                </a:lnTo>
                <a:lnTo>
                  <a:pt x="2446" y="174"/>
                </a:lnTo>
                <a:lnTo>
                  <a:pt x="2442" y="194"/>
                </a:lnTo>
                <a:lnTo>
                  <a:pt x="2437" y="215"/>
                </a:lnTo>
                <a:lnTo>
                  <a:pt x="2425" y="260"/>
                </a:lnTo>
                <a:lnTo>
                  <a:pt x="2408" y="310"/>
                </a:lnTo>
                <a:lnTo>
                  <a:pt x="2399" y="337"/>
                </a:lnTo>
                <a:lnTo>
                  <a:pt x="2388" y="362"/>
                </a:lnTo>
                <a:lnTo>
                  <a:pt x="2374" y="386"/>
                </a:lnTo>
                <a:lnTo>
                  <a:pt x="2360" y="408"/>
                </a:lnTo>
                <a:lnTo>
                  <a:pt x="2344" y="429"/>
                </a:lnTo>
                <a:lnTo>
                  <a:pt x="2326" y="448"/>
                </a:lnTo>
                <a:lnTo>
                  <a:pt x="2307" y="468"/>
                </a:lnTo>
                <a:lnTo>
                  <a:pt x="2285" y="484"/>
                </a:lnTo>
                <a:lnTo>
                  <a:pt x="2263" y="500"/>
                </a:lnTo>
                <a:lnTo>
                  <a:pt x="2238" y="514"/>
                </a:lnTo>
                <a:lnTo>
                  <a:pt x="2212" y="527"/>
                </a:lnTo>
                <a:lnTo>
                  <a:pt x="2185" y="538"/>
                </a:lnTo>
                <a:lnTo>
                  <a:pt x="2156" y="548"/>
                </a:lnTo>
                <a:lnTo>
                  <a:pt x="2126" y="556"/>
                </a:lnTo>
                <a:lnTo>
                  <a:pt x="2093" y="564"/>
                </a:lnTo>
                <a:lnTo>
                  <a:pt x="2059" y="570"/>
                </a:lnTo>
                <a:lnTo>
                  <a:pt x="2011" y="575"/>
                </a:lnTo>
                <a:lnTo>
                  <a:pt x="1938" y="582"/>
                </a:lnTo>
                <a:lnTo>
                  <a:pt x="1845" y="590"/>
                </a:lnTo>
                <a:lnTo>
                  <a:pt x="1736" y="598"/>
                </a:lnTo>
                <a:lnTo>
                  <a:pt x="1612" y="607"/>
                </a:lnTo>
                <a:lnTo>
                  <a:pt x="1481" y="617"/>
                </a:lnTo>
                <a:lnTo>
                  <a:pt x="1342" y="626"/>
                </a:lnTo>
                <a:lnTo>
                  <a:pt x="1203" y="635"/>
                </a:lnTo>
                <a:lnTo>
                  <a:pt x="1067" y="644"/>
                </a:lnTo>
                <a:lnTo>
                  <a:pt x="935" y="653"/>
                </a:lnTo>
                <a:lnTo>
                  <a:pt x="814" y="661"/>
                </a:lnTo>
                <a:lnTo>
                  <a:pt x="706" y="668"/>
                </a:lnTo>
                <a:lnTo>
                  <a:pt x="616" y="673"/>
                </a:lnTo>
                <a:lnTo>
                  <a:pt x="547" y="678"/>
                </a:lnTo>
                <a:lnTo>
                  <a:pt x="503" y="680"/>
                </a:lnTo>
                <a:lnTo>
                  <a:pt x="487" y="681"/>
                </a:lnTo>
                <a:lnTo>
                  <a:pt x="677" y="1942"/>
                </a:lnTo>
                <a:lnTo>
                  <a:pt x="97" y="1975"/>
                </a:lnTo>
                <a:lnTo>
                  <a:pt x="3" y="716"/>
                </a:lnTo>
                <a:lnTo>
                  <a:pt x="0" y="682"/>
                </a:lnTo>
                <a:lnTo>
                  <a:pt x="0" y="651"/>
                </a:lnTo>
                <a:lnTo>
                  <a:pt x="0" y="620"/>
                </a:lnTo>
                <a:lnTo>
                  <a:pt x="3" y="592"/>
                </a:lnTo>
                <a:lnTo>
                  <a:pt x="5" y="564"/>
                </a:lnTo>
                <a:lnTo>
                  <a:pt x="8" y="538"/>
                </a:lnTo>
                <a:lnTo>
                  <a:pt x="14" y="514"/>
                </a:lnTo>
                <a:lnTo>
                  <a:pt x="19" y="490"/>
                </a:lnTo>
                <a:lnTo>
                  <a:pt x="27" y="468"/>
                </a:lnTo>
                <a:lnTo>
                  <a:pt x="35" y="446"/>
                </a:lnTo>
                <a:lnTo>
                  <a:pt x="44" y="427"/>
                </a:lnTo>
                <a:lnTo>
                  <a:pt x="54" y="408"/>
                </a:lnTo>
                <a:lnTo>
                  <a:pt x="66" y="390"/>
                </a:lnTo>
                <a:lnTo>
                  <a:pt x="78" y="374"/>
                </a:lnTo>
                <a:lnTo>
                  <a:pt x="90" y="359"/>
                </a:lnTo>
                <a:lnTo>
                  <a:pt x="104" y="344"/>
                </a:lnTo>
                <a:lnTo>
                  <a:pt x="119" y="329"/>
                </a:lnTo>
                <a:lnTo>
                  <a:pt x="134" y="317"/>
                </a:lnTo>
                <a:lnTo>
                  <a:pt x="151" y="306"/>
                </a:lnTo>
                <a:lnTo>
                  <a:pt x="168" y="295"/>
                </a:lnTo>
                <a:lnTo>
                  <a:pt x="186" y="284"/>
                </a:lnTo>
                <a:lnTo>
                  <a:pt x="205" y="274"/>
                </a:lnTo>
                <a:lnTo>
                  <a:pt x="224" y="265"/>
                </a:lnTo>
                <a:lnTo>
                  <a:pt x="244" y="257"/>
                </a:lnTo>
                <a:lnTo>
                  <a:pt x="266" y="251"/>
                </a:lnTo>
                <a:lnTo>
                  <a:pt x="287" y="244"/>
                </a:lnTo>
                <a:lnTo>
                  <a:pt x="309" y="237"/>
                </a:lnTo>
                <a:lnTo>
                  <a:pt x="332" y="232"/>
                </a:lnTo>
                <a:lnTo>
                  <a:pt x="380" y="223"/>
                </a:lnTo>
                <a:lnTo>
                  <a:pt x="430" y="215"/>
                </a:lnTo>
                <a:lnTo>
                  <a:pt x="1620" y="0"/>
                </a:lnTo>
                <a:lnTo>
                  <a:pt x="2435" y="15"/>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31" name="CustomShape 85"/>
          <p:cNvSpPr/>
          <p:nvPr/>
        </p:nvSpPr>
        <p:spPr>
          <a:xfrm>
            <a:off x="16158240" y="4539960"/>
            <a:ext cx="439560" cy="261360"/>
          </a:xfrm>
          <a:custGeom>
            <a:avLst/>
            <a:gdLst/>
            <a:ahLst/>
            <a:cxnLst/>
            <a:rect l="l" t="t" r="r" b="b"/>
            <a:pathLst>
              <a:path w="798" h="476">
                <a:moveTo>
                  <a:pt x="798" y="242"/>
                </a:moveTo>
                <a:lnTo>
                  <a:pt x="794" y="237"/>
                </a:lnTo>
                <a:lnTo>
                  <a:pt x="779" y="221"/>
                </a:lnTo>
                <a:lnTo>
                  <a:pt x="757" y="197"/>
                </a:lnTo>
                <a:lnTo>
                  <a:pt x="726" y="169"/>
                </a:lnTo>
                <a:lnTo>
                  <a:pt x="708" y="154"/>
                </a:lnTo>
                <a:lnTo>
                  <a:pt x="689" y="138"/>
                </a:lnTo>
                <a:lnTo>
                  <a:pt x="669" y="121"/>
                </a:lnTo>
                <a:lnTo>
                  <a:pt x="647" y="105"/>
                </a:lnTo>
                <a:lnTo>
                  <a:pt x="623" y="90"/>
                </a:lnTo>
                <a:lnTo>
                  <a:pt x="599" y="75"/>
                </a:lnTo>
                <a:lnTo>
                  <a:pt x="574" y="62"/>
                </a:lnTo>
                <a:lnTo>
                  <a:pt x="547" y="49"/>
                </a:lnTo>
                <a:lnTo>
                  <a:pt x="521" y="39"/>
                </a:lnTo>
                <a:lnTo>
                  <a:pt x="494" y="29"/>
                </a:lnTo>
                <a:lnTo>
                  <a:pt x="468" y="21"/>
                </a:lnTo>
                <a:lnTo>
                  <a:pt x="442" y="14"/>
                </a:lnTo>
                <a:lnTo>
                  <a:pt x="416" y="9"/>
                </a:lnTo>
                <a:lnTo>
                  <a:pt x="391" y="4"/>
                </a:lnTo>
                <a:lnTo>
                  <a:pt x="367" y="1"/>
                </a:lnTo>
                <a:lnTo>
                  <a:pt x="343" y="0"/>
                </a:lnTo>
                <a:lnTo>
                  <a:pt x="320" y="1"/>
                </a:lnTo>
                <a:lnTo>
                  <a:pt x="297" y="2"/>
                </a:lnTo>
                <a:lnTo>
                  <a:pt x="275" y="5"/>
                </a:lnTo>
                <a:lnTo>
                  <a:pt x="253" y="11"/>
                </a:lnTo>
                <a:lnTo>
                  <a:pt x="233" y="18"/>
                </a:lnTo>
                <a:lnTo>
                  <a:pt x="214" y="27"/>
                </a:lnTo>
                <a:lnTo>
                  <a:pt x="195" y="37"/>
                </a:lnTo>
                <a:lnTo>
                  <a:pt x="177" y="49"/>
                </a:lnTo>
                <a:lnTo>
                  <a:pt x="159" y="64"/>
                </a:lnTo>
                <a:lnTo>
                  <a:pt x="140" y="81"/>
                </a:lnTo>
                <a:lnTo>
                  <a:pt x="121" y="97"/>
                </a:lnTo>
                <a:lnTo>
                  <a:pt x="102" y="117"/>
                </a:lnTo>
                <a:lnTo>
                  <a:pt x="84" y="137"/>
                </a:lnTo>
                <a:lnTo>
                  <a:pt x="66" y="158"/>
                </a:lnTo>
                <a:lnTo>
                  <a:pt x="49" y="181"/>
                </a:lnTo>
                <a:lnTo>
                  <a:pt x="34" y="203"/>
                </a:lnTo>
                <a:lnTo>
                  <a:pt x="27" y="214"/>
                </a:lnTo>
                <a:lnTo>
                  <a:pt x="22" y="226"/>
                </a:lnTo>
                <a:lnTo>
                  <a:pt x="16" y="237"/>
                </a:lnTo>
                <a:lnTo>
                  <a:pt x="12" y="248"/>
                </a:lnTo>
                <a:lnTo>
                  <a:pt x="8" y="260"/>
                </a:lnTo>
                <a:lnTo>
                  <a:pt x="5" y="272"/>
                </a:lnTo>
                <a:lnTo>
                  <a:pt x="3" y="283"/>
                </a:lnTo>
                <a:lnTo>
                  <a:pt x="1" y="294"/>
                </a:lnTo>
                <a:lnTo>
                  <a:pt x="0" y="305"/>
                </a:lnTo>
                <a:lnTo>
                  <a:pt x="1" y="317"/>
                </a:lnTo>
                <a:lnTo>
                  <a:pt x="3" y="327"/>
                </a:lnTo>
                <a:lnTo>
                  <a:pt x="6" y="338"/>
                </a:lnTo>
                <a:lnTo>
                  <a:pt x="9" y="348"/>
                </a:lnTo>
                <a:lnTo>
                  <a:pt x="15" y="358"/>
                </a:lnTo>
                <a:lnTo>
                  <a:pt x="21" y="368"/>
                </a:lnTo>
                <a:lnTo>
                  <a:pt x="28" y="377"/>
                </a:lnTo>
                <a:lnTo>
                  <a:pt x="37" y="386"/>
                </a:lnTo>
                <a:lnTo>
                  <a:pt x="48" y="395"/>
                </a:lnTo>
                <a:lnTo>
                  <a:pt x="59" y="403"/>
                </a:lnTo>
                <a:lnTo>
                  <a:pt x="71" y="411"/>
                </a:lnTo>
                <a:lnTo>
                  <a:pt x="85" y="419"/>
                </a:lnTo>
                <a:lnTo>
                  <a:pt x="98" y="426"/>
                </a:lnTo>
                <a:lnTo>
                  <a:pt x="114" y="431"/>
                </a:lnTo>
                <a:lnTo>
                  <a:pt x="130" y="437"/>
                </a:lnTo>
                <a:lnTo>
                  <a:pt x="162" y="447"/>
                </a:lnTo>
                <a:lnTo>
                  <a:pt x="198" y="456"/>
                </a:lnTo>
                <a:lnTo>
                  <a:pt x="235" y="463"/>
                </a:lnTo>
                <a:lnTo>
                  <a:pt x="275" y="468"/>
                </a:lnTo>
                <a:lnTo>
                  <a:pt x="314" y="473"/>
                </a:lnTo>
                <a:lnTo>
                  <a:pt x="353" y="475"/>
                </a:lnTo>
                <a:lnTo>
                  <a:pt x="393" y="476"/>
                </a:lnTo>
                <a:lnTo>
                  <a:pt x="432" y="476"/>
                </a:lnTo>
                <a:lnTo>
                  <a:pt x="469" y="475"/>
                </a:lnTo>
                <a:lnTo>
                  <a:pt x="505" y="473"/>
                </a:lnTo>
                <a:lnTo>
                  <a:pt x="538" y="469"/>
                </a:lnTo>
                <a:lnTo>
                  <a:pt x="569" y="465"/>
                </a:lnTo>
                <a:lnTo>
                  <a:pt x="584" y="462"/>
                </a:lnTo>
                <a:lnTo>
                  <a:pt x="597" y="458"/>
                </a:lnTo>
                <a:lnTo>
                  <a:pt x="611" y="453"/>
                </a:lnTo>
                <a:lnTo>
                  <a:pt x="623" y="447"/>
                </a:lnTo>
                <a:lnTo>
                  <a:pt x="635" y="441"/>
                </a:lnTo>
                <a:lnTo>
                  <a:pt x="648" y="435"/>
                </a:lnTo>
                <a:lnTo>
                  <a:pt x="659" y="427"/>
                </a:lnTo>
                <a:lnTo>
                  <a:pt x="670" y="419"/>
                </a:lnTo>
                <a:lnTo>
                  <a:pt x="690" y="402"/>
                </a:lnTo>
                <a:lnTo>
                  <a:pt x="710" y="383"/>
                </a:lnTo>
                <a:lnTo>
                  <a:pt x="726" y="364"/>
                </a:lnTo>
                <a:lnTo>
                  <a:pt x="742" y="344"/>
                </a:lnTo>
                <a:lnTo>
                  <a:pt x="756" y="324"/>
                </a:lnTo>
                <a:lnTo>
                  <a:pt x="767" y="306"/>
                </a:lnTo>
                <a:lnTo>
                  <a:pt x="776" y="288"/>
                </a:lnTo>
                <a:lnTo>
                  <a:pt x="785" y="274"/>
                </a:lnTo>
                <a:lnTo>
                  <a:pt x="795" y="251"/>
                </a:lnTo>
                <a:lnTo>
                  <a:pt x="798" y="242"/>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532" name="CustomShape 86"/>
          <p:cNvSpPr/>
          <p:nvPr/>
        </p:nvSpPr>
        <p:spPr>
          <a:xfrm>
            <a:off x="16459560" y="4390560"/>
            <a:ext cx="39240" cy="47880"/>
          </a:xfrm>
          <a:custGeom>
            <a:avLst/>
            <a:gdLst/>
            <a:ahLst/>
            <a:cxnLst/>
            <a:rect l="l" t="t" r="r" b="b"/>
            <a:pathLst>
              <a:path w="70" h="87">
                <a:moveTo>
                  <a:pt x="27" y="87"/>
                </a:moveTo>
                <a:lnTo>
                  <a:pt x="0" y="71"/>
                </a:lnTo>
                <a:lnTo>
                  <a:pt x="40" y="4"/>
                </a:lnTo>
                <a:lnTo>
                  <a:pt x="44" y="1"/>
                </a:lnTo>
                <a:lnTo>
                  <a:pt x="46" y="0"/>
                </a:lnTo>
                <a:lnTo>
                  <a:pt x="49" y="0"/>
                </a:lnTo>
                <a:lnTo>
                  <a:pt x="53" y="1"/>
                </a:lnTo>
                <a:lnTo>
                  <a:pt x="66" y="10"/>
                </a:lnTo>
                <a:lnTo>
                  <a:pt x="69" y="12"/>
                </a:lnTo>
                <a:lnTo>
                  <a:pt x="70" y="14"/>
                </a:lnTo>
                <a:lnTo>
                  <a:pt x="70" y="18"/>
                </a:lnTo>
                <a:lnTo>
                  <a:pt x="69" y="21"/>
                </a:lnTo>
                <a:lnTo>
                  <a:pt x="27" y="87"/>
                </a:lnTo>
                <a:close/>
              </a:path>
            </a:pathLst>
          </a:custGeom>
          <a:solidFill>
            <a:srgbClr val="BABCBF"/>
          </a:solidFill>
          <a:ln>
            <a:noFill/>
          </a:ln>
        </p:spPr>
        <p:style>
          <a:lnRef idx="0">
            <a:scrgbClr r="0" g="0" b="0"/>
          </a:lnRef>
          <a:fillRef idx="0">
            <a:scrgbClr r="0" g="0" b="0"/>
          </a:fillRef>
          <a:effectRef idx="0">
            <a:scrgbClr r="0" g="0" b="0"/>
          </a:effectRef>
          <a:fontRef idx="minor"/>
        </p:style>
      </p:sp>
      <p:sp>
        <p:nvSpPr>
          <p:cNvPr id="533" name="CustomShape 87"/>
          <p:cNvSpPr/>
          <p:nvPr/>
        </p:nvSpPr>
        <p:spPr>
          <a:xfrm>
            <a:off x="16477200" y="4392720"/>
            <a:ext cx="21600" cy="30600"/>
          </a:xfrm>
          <a:custGeom>
            <a:avLst/>
            <a:gdLst/>
            <a:ahLst/>
            <a:cxnLst/>
            <a:rect l="l" t="t" r="r" b="b"/>
            <a:pathLst>
              <a:path w="42" h="58">
                <a:moveTo>
                  <a:pt x="30" y="0"/>
                </a:moveTo>
                <a:lnTo>
                  <a:pt x="38" y="6"/>
                </a:lnTo>
                <a:lnTo>
                  <a:pt x="41" y="8"/>
                </a:lnTo>
                <a:lnTo>
                  <a:pt x="42" y="10"/>
                </a:lnTo>
                <a:lnTo>
                  <a:pt x="42" y="14"/>
                </a:lnTo>
                <a:lnTo>
                  <a:pt x="41" y="17"/>
                </a:lnTo>
                <a:lnTo>
                  <a:pt x="18" y="52"/>
                </a:lnTo>
                <a:lnTo>
                  <a:pt x="0" y="58"/>
                </a:lnTo>
                <a:lnTo>
                  <a:pt x="6" y="43"/>
                </a:lnTo>
                <a:lnTo>
                  <a:pt x="30" y="0"/>
                </a:lnTo>
                <a:close/>
              </a:path>
            </a:pathLst>
          </a:custGeom>
          <a:solidFill>
            <a:srgbClr val="BABCBF"/>
          </a:solidFill>
          <a:ln>
            <a:noFill/>
          </a:ln>
        </p:spPr>
        <p:style>
          <a:lnRef idx="0">
            <a:scrgbClr r="0" g="0" b="0"/>
          </a:lnRef>
          <a:fillRef idx="0">
            <a:scrgbClr r="0" g="0" b="0"/>
          </a:fillRef>
          <a:effectRef idx="0">
            <a:scrgbClr r="0" g="0" b="0"/>
          </a:effectRef>
          <a:fontRef idx="minor"/>
        </p:style>
      </p:sp>
      <p:sp>
        <p:nvSpPr>
          <p:cNvPr id="534" name="CustomShape 88"/>
          <p:cNvSpPr/>
          <p:nvPr/>
        </p:nvSpPr>
        <p:spPr>
          <a:xfrm>
            <a:off x="16435440" y="4406040"/>
            <a:ext cx="61200" cy="59040"/>
          </a:xfrm>
          <a:custGeom>
            <a:avLst/>
            <a:gdLst/>
            <a:ahLst/>
            <a:cxnLst/>
            <a:rect l="l" t="t" r="r" b="b"/>
            <a:pathLst>
              <a:path w="110" h="109">
                <a:moveTo>
                  <a:pt x="72" y="109"/>
                </a:moveTo>
                <a:lnTo>
                  <a:pt x="0" y="65"/>
                </a:lnTo>
                <a:lnTo>
                  <a:pt x="37" y="5"/>
                </a:lnTo>
                <a:lnTo>
                  <a:pt x="39" y="2"/>
                </a:lnTo>
                <a:lnTo>
                  <a:pt x="44" y="1"/>
                </a:lnTo>
                <a:lnTo>
                  <a:pt x="47" y="0"/>
                </a:lnTo>
                <a:lnTo>
                  <a:pt x="52" y="2"/>
                </a:lnTo>
                <a:lnTo>
                  <a:pt x="106" y="35"/>
                </a:lnTo>
                <a:lnTo>
                  <a:pt x="108" y="38"/>
                </a:lnTo>
                <a:lnTo>
                  <a:pt x="110" y="41"/>
                </a:lnTo>
                <a:lnTo>
                  <a:pt x="110" y="46"/>
                </a:lnTo>
                <a:lnTo>
                  <a:pt x="108" y="50"/>
                </a:lnTo>
                <a:lnTo>
                  <a:pt x="72" y="109"/>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535" name="CustomShape 89"/>
          <p:cNvSpPr/>
          <p:nvPr/>
        </p:nvSpPr>
        <p:spPr>
          <a:xfrm>
            <a:off x="16459560" y="4414680"/>
            <a:ext cx="37080" cy="50400"/>
          </a:xfrm>
          <a:custGeom>
            <a:avLst/>
            <a:gdLst/>
            <a:ahLst/>
            <a:cxnLst/>
            <a:rect l="l" t="t" r="r" b="b"/>
            <a:pathLst>
              <a:path w="67" h="91">
                <a:moveTo>
                  <a:pt x="32" y="0"/>
                </a:moveTo>
                <a:lnTo>
                  <a:pt x="36" y="2"/>
                </a:lnTo>
                <a:lnTo>
                  <a:pt x="50" y="11"/>
                </a:lnTo>
                <a:lnTo>
                  <a:pt x="63" y="18"/>
                </a:lnTo>
                <a:lnTo>
                  <a:pt x="65" y="21"/>
                </a:lnTo>
                <a:lnTo>
                  <a:pt x="67" y="24"/>
                </a:lnTo>
                <a:lnTo>
                  <a:pt x="67" y="29"/>
                </a:lnTo>
                <a:lnTo>
                  <a:pt x="65" y="33"/>
                </a:lnTo>
                <a:lnTo>
                  <a:pt x="30" y="91"/>
                </a:lnTo>
                <a:lnTo>
                  <a:pt x="0" y="53"/>
                </a:lnTo>
                <a:lnTo>
                  <a:pt x="32" y="0"/>
                </a:lnTo>
                <a:lnTo>
                  <a:pt x="32"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36" name="CustomShape 90"/>
          <p:cNvSpPr/>
          <p:nvPr/>
        </p:nvSpPr>
        <p:spPr>
          <a:xfrm>
            <a:off x="16252920" y="4419000"/>
            <a:ext cx="235080" cy="340560"/>
          </a:xfrm>
          <a:custGeom>
            <a:avLst/>
            <a:gdLst/>
            <a:ahLst/>
            <a:cxnLst/>
            <a:rect l="l" t="t" r="r" b="b"/>
            <a:pathLst>
              <a:path w="431" h="620">
                <a:moveTo>
                  <a:pt x="0" y="576"/>
                </a:moveTo>
                <a:lnTo>
                  <a:pt x="359" y="0"/>
                </a:lnTo>
                <a:lnTo>
                  <a:pt x="431" y="44"/>
                </a:lnTo>
                <a:lnTo>
                  <a:pt x="71" y="620"/>
                </a:lnTo>
                <a:lnTo>
                  <a:pt x="0" y="576"/>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537" name="CustomShape 91"/>
          <p:cNvSpPr/>
          <p:nvPr/>
        </p:nvSpPr>
        <p:spPr>
          <a:xfrm>
            <a:off x="16272720" y="4430160"/>
            <a:ext cx="215280" cy="329760"/>
          </a:xfrm>
          <a:custGeom>
            <a:avLst/>
            <a:gdLst/>
            <a:ahLst/>
            <a:cxnLst/>
            <a:rect l="l" t="t" r="r" b="b"/>
            <a:pathLst>
              <a:path w="396" h="600">
                <a:moveTo>
                  <a:pt x="0" y="577"/>
                </a:moveTo>
                <a:lnTo>
                  <a:pt x="356" y="0"/>
                </a:lnTo>
                <a:lnTo>
                  <a:pt x="396" y="24"/>
                </a:lnTo>
                <a:lnTo>
                  <a:pt x="36" y="600"/>
                </a:lnTo>
                <a:lnTo>
                  <a:pt x="0" y="577"/>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38" name="CustomShape 92"/>
          <p:cNvSpPr/>
          <p:nvPr/>
        </p:nvSpPr>
        <p:spPr>
          <a:xfrm>
            <a:off x="16387200" y="4410360"/>
            <a:ext cx="105120" cy="100800"/>
          </a:xfrm>
          <a:custGeom>
            <a:avLst/>
            <a:gdLst/>
            <a:ahLst/>
            <a:cxnLst/>
            <a:rect l="l" t="t" r="r" b="b"/>
            <a:pathLst>
              <a:path w="190" h="182">
                <a:moveTo>
                  <a:pt x="185" y="63"/>
                </a:moveTo>
                <a:lnTo>
                  <a:pt x="190" y="53"/>
                </a:lnTo>
                <a:lnTo>
                  <a:pt x="110" y="3"/>
                </a:lnTo>
                <a:lnTo>
                  <a:pt x="106" y="1"/>
                </a:lnTo>
                <a:lnTo>
                  <a:pt x="104" y="0"/>
                </a:lnTo>
                <a:lnTo>
                  <a:pt x="100" y="1"/>
                </a:lnTo>
                <a:lnTo>
                  <a:pt x="98" y="6"/>
                </a:lnTo>
                <a:lnTo>
                  <a:pt x="0" y="162"/>
                </a:lnTo>
                <a:lnTo>
                  <a:pt x="4" y="182"/>
                </a:lnTo>
                <a:lnTo>
                  <a:pt x="38" y="128"/>
                </a:lnTo>
                <a:lnTo>
                  <a:pt x="37" y="119"/>
                </a:lnTo>
                <a:lnTo>
                  <a:pt x="100" y="19"/>
                </a:lnTo>
                <a:lnTo>
                  <a:pt x="103" y="16"/>
                </a:lnTo>
                <a:lnTo>
                  <a:pt x="105" y="15"/>
                </a:lnTo>
                <a:lnTo>
                  <a:pt x="107" y="15"/>
                </a:lnTo>
                <a:lnTo>
                  <a:pt x="110" y="16"/>
                </a:lnTo>
                <a:lnTo>
                  <a:pt x="185" y="63"/>
                </a:lnTo>
                <a:close/>
              </a:path>
            </a:pathLst>
          </a:custGeom>
          <a:solidFill>
            <a:srgbClr val="AAACAE"/>
          </a:solidFill>
          <a:ln>
            <a:noFill/>
          </a:ln>
        </p:spPr>
        <p:style>
          <a:lnRef idx="0">
            <a:scrgbClr r="0" g="0" b="0"/>
          </a:lnRef>
          <a:fillRef idx="0">
            <a:scrgbClr r="0" g="0" b="0"/>
          </a:fillRef>
          <a:effectRef idx="0">
            <a:scrgbClr r="0" g="0" b="0"/>
          </a:effectRef>
          <a:fontRef idx="minor"/>
        </p:style>
      </p:sp>
      <p:sp>
        <p:nvSpPr>
          <p:cNvPr id="539" name="CustomShape 93"/>
          <p:cNvSpPr/>
          <p:nvPr/>
        </p:nvSpPr>
        <p:spPr>
          <a:xfrm>
            <a:off x="16479360" y="4392720"/>
            <a:ext cx="19440" cy="28080"/>
          </a:xfrm>
          <a:custGeom>
            <a:avLst/>
            <a:gdLst/>
            <a:ahLst/>
            <a:cxnLst/>
            <a:rect l="l" t="t" r="r" b="b"/>
            <a:pathLst>
              <a:path w="37" h="51">
                <a:moveTo>
                  <a:pt x="25" y="0"/>
                </a:moveTo>
                <a:lnTo>
                  <a:pt x="33" y="6"/>
                </a:lnTo>
                <a:lnTo>
                  <a:pt x="36" y="8"/>
                </a:lnTo>
                <a:lnTo>
                  <a:pt x="37" y="10"/>
                </a:lnTo>
                <a:lnTo>
                  <a:pt x="37" y="14"/>
                </a:lnTo>
                <a:lnTo>
                  <a:pt x="36" y="17"/>
                </a:lnTo>
                <a:lnTo>
                  <a:pt x="14" y="51"/>
                </a:lnTo>
                <a:lnTo>
                  <a:pt x="5" y="45"/>
                </a:lnTo>
                <a:lnTo>
                  <a:pt x="0" y="42"/>
                </a:lnTo>
                <a:lnTo>
                  <a:pt x="25" y="0"/>
                </a:lnTo>
                <a:close/>
              </a:path>
            </a:pathLst>
          </a:custGeom>
          <a:solidFill>
            <a:srgbClr val="A7A7A8"/>
          </a:solidFill>
          <a:ln>
            <a:noFill/>
          </a:ln>
        </p:spPr>
        <p:style>
          <a:lnRef idx="0">
            <a:scrgbClr r="0" g="0" b="0"/>
          </a:lnRef>
          <a:fillRef idx="0">
            <a:scrgbClr r="0" g="0" b="0"/>
          </a:fillRef>
          <a:effectRef idx="0">
            <a:scrgbClr r="0" g="0" b="0"/>
          </a:effectRef>
          <a:fontRef idx="minor"/>
        </p:style>
      </p:sp>
      <p:sp>
        <p:nvSpPr>
          <p:cNvPr id="540" name="CustomShape 94"/>
          <p:cNvSpPr/>
          <p:nvPr/>
        </p:nvSpPr>
        <p:spPr>
          <a:xfrm>
            <a:off x="16464240" y="4282560"/>
            <a:ext cx="1126080" cy="696960"/>
          </a:xfrm>
          <a:custGeom>
            <a:avLst/>
            <a:gdLst/>
            <a:ahLst/>
            <a:cxnLst/>
            <a:rect l="l" t="t" r="r" b="b"/>
            <a:pathLst>
              <a:path w="2052" h="1269">
                <a:moveTo>
                  <a:pt x="1743" y="46"/>
                </a:moveTo>
                <a:lnTo>
                  <a:pt x="1743" y="54"/>
                </a:lnTo>
                <a:lnTo>
                  <a:pt x="1744" y="75"/>
                </a:lnTo>
                <a:lnTo>
                  <a:pt x="1746" y="108"/>
                </a:lnTo>
                <a:lnTo>
                  <a:pt x="1746" y="151"/>
                </a:lnTo>
                <a:lnTo>
                  <a:pt x="1746" y="175"/>
                </a:lnTo>
                <a:lnTo>
                  <a:pt x="1745" y="202"/>
                </a:lnTo>
                <a:lnTo>
                  <a:pt x="1744" y="232"/>
                </a:lnTo>
                <a:lnTo>
                  <a:pt x="1742" y="262"/>
                </a:lnTo>
                <a:lnTo>
                  <a:pt x="1738" y="293"/>
                </a:lnTo>
                <a:lnTo>
                  <a:pt x="1734" y="326"/>
                </a:lnTo>
                <a:lnTo>
                  <a:pt x="1728" y="360"/>
                </a:lnTo>
                <a:lnTo>
                  <a:pt x="1721" y="393"/>
                </a:lnTo>
                <a:lnTo>
                  <a:pt x="1712" y="428"/>
                </a:lnTo>
                <a:lnTo>
                  <a:pt x="1702" y="463"/>
                </a:lnTo>
                <a:lnTo>
                  <a:pt x="1691" y="499"/>
                </a:lnTo>
                <a:lnTo>
                  <a:pt x="1677" y="534"/>
                </a:lnTo>
                <a:lnTo>
                  <a:pt x="1662" y="569"/>
                </a:lnTo>
                <a:lnTo>
                  <a:pt x="1645" y="602"/>
                </a:lnTo>
                <a:lnTo>
                  <a:pt x="1626" y="636"/>
                </a:lnTo>
                <a:lnTo>
                  <a:pt x="1603" y="669"/>
                </a:lnTo>
                <a:lnTo>
                  <a:pt x="1580" y="700"/>
                </a:lnTo>
                <a:lnTo>
                  <a:pt x="1553" y="731"/>
                </a:lnTo>
                <a:lnTo>
                  <a:pt x="1523" y="760"/>
                </a:lnTo>
                <a:lnTo>
                  <a:pt x="1491" y="787"/>
                </a:lnTo>
                <a:lnTo>
                  <a:pt x="1456" y="811"/>
                </a:lnTo>
                <a:lnTo>
                  <a:pt x="1418" y="835"/>
                </a:lnTo>
                <a:lnTo>
                  <a:pt x="1376" y="855"/>
                </a:lnTo>
                <a:lnTo>
                  <a:pt x="1332" y="873"/>
                </a:lnTo>
                <a:lnTo>
                  <a:pt x="1291" y="887"/>
                </a:lnTo>
                <a:lnTo>
                  <a:pt x="1247" y="896"/>
                </a:lnTo>
                <a:lnTo>
                  <a:pt x="1202" y="902"/>
                </a:lnTo>
                <a:lnTo>
                  <a:pt x="1156" y="907"/>
                </a:lnTo>
                <a:lnTo>
                  <a:pt x="1109" y="908"/>
                </a:lnTo>
                <a:lnTo>
                  <a:pt x="1060" y="907"/>
                </a:lnTo>
                <a:lnTo>
                  <a:pt x="1012" y="902"/>
                </a:lnTo>
                <a:lnTo>
                  <a:pt x="963" y="897"/>
                </a:lnTo>
                <a:lnTo>
                  <a:pt x="914" y="889"/>
                </a:lnTo>
                <a:lnTo>
                  <a:pt x="865" y="880"/>
                </a:lnTo>
                <a:lnTo>
                  <a:pt x="815" y="869"/>
                </a:lnTo>
                <a:lnTo>
                  <a:pt x="766" y="855"/>
                </a:lnTo>
                <a:lnTo>
                  <a:pt x="718" y="842"/>
                </a:lnTo>
                <a:lnTo>
                  <a:pt x="670" y="827"/>
                </a:lnTo>
                <a:lnTo>
                  <a:pt x="623" y="811"/>
                </a:lnTo>
                <a:lnTo>
                  <a:pt x="577" y="795"/>
                </a:lnTo>
                <a:lnTo>
                  <a:pt x="533" y="778"/>
                </a:lnTo>
                <a:lnTo>
                  <a:pt x="489" y="761"/>
                </a:lnTo>
                <a:lnTo>
                  <a:pt x="448" y="744"/>
                </a:lnTo>
                <a:lnTo>
                  <a:pt x="408" y="727"/>
                </a:lnTo>
                <a:lnTo>
                  <a:pt x="337" y="695"/>
                </a:lnTo>
                <a:lnTo>
                  <a:pt x="274" y="664"/>
                </a:lnTo>
                <a:lnTo>
                  <a:pt x="222" y="637"/>
                </a:lnTo>
                <a:lnTo>
                  <a:pt x="183" y="617"/>
                </a:lnTo>
                <a:lnTo>
                  <a:pt x="158" y="605"/>
                </a:lnTo>
                <a:lnTo>
                  <a:pt x="150" y="600"/>
                </a:lnTo>
                <a:lnTo>
                  <a:pt x="0" y="970"/>
                </a:lnTo>
                <a:lnTo>
                  <a:pt x="12" y="975"/>
                </a:lnTo>
                <a:lnTo>
                  <a:pt x="44" y="990"/>
                </a:lnTo>
                <a:lnTo>
                  <a:pt x="95" y="1011"/>
                </a:lnTo>
                <a:lnTo>
                  <a:pt x="162" y="1038"/>
                </a:lnTo>
                <a:lnTo>
                  <a:pt x="244" y="1070"/>
                </a:lnTo>
                <a:lnTo>
                  <a:pt x="340" y="1104"/>
                </a:lnTo>
                <a:lnTo>
                  <a:pt x="393" y="1122"/>
                </a:lnTo>
                <a:lnTo>
                  <a:pt x="447" y="1138"/>
                </a:lnTo>
                <a:lnTo>
                  <a:pt x="503" y="1155"/>
                </a:lnTo>
                <a:lnTo>
                  <a:pt x="562" y="1172"/>
                </a:lnTo>
                <a:lnTo>
                  <a:pt x="622" y="1188"/>
                </a:lnTo>
                <a:lnTo>
                  <a:pt x="684" y="1204"/>
                </a:lnTo>
                <a:lnTo>
                  <a:pt x="748" y="1217"/>
                </a:lnTo>
                <a:lnTo>
                  <a:pt x="812" y="1231"/>
                </a:lnTo>
                <a:lnTo>
                  <a:pt x="877" y="1242"/>
                </a:lnTo>
                <a:lnTo>
                  <a:pt x="942" y="1251"/>
                </a:lnTo>
                <a:lnTo>
                  <a:pt x="1009" y="1259"/>
                </a:lnTo>
                <a:lnTo>
                  <a:pt x="1074" y="1264"/>
                </a:lnTo>
                <a:lnTo>
                  <a:pt x="1140" y="1268"/>
                </a:lnTo>
                <a:lnTo>
                  <a:pt x="1205" y="1269"/>
                </a:lnTo>
                <a:lnTo>
                  <a:pt x="1269" y="1266"/>
                </a:lnTo>
                <a:lnTo>
                  <a:pt x="1334" y="1262"/>
                </a:lnTo>
                <a:lnTo>
                  <a:pt x="1396" y="1254"/>
                </a:lnTo>
                <a:lnTo>
                  <a:pt x="1457" y="1243"/>
                </a:lnTo>
                <a:lnTo>
                  <a:pt x="1517" y="1228"/>
                </a:lnTo>
                <a:lnTo>
                  <a:pt x="1574" y="1209"/>
                </a:lnTo>
                <a:lnTo>
                  <a:pt x="1621" y="1189"/>
                </a:lnTo>
                <a:lnTo>
                  <a:pt x="1667" y="1162"/>
                </a:lnTo>
                <a:lnTo>
                  <a:pt x="1710" y="1131"/>
                </a:lnTo>
                <a:lnTo>
                  <a:pt x="1751" y="1093"/>
                </a:lnTo>
                <a:lnTo>
                  <a:pt x="1789" y="1052"/>
                </a:lnTo>
                <a:lnTo>
                  <a:pt x="1826" y="1007"/>
                </a:lnTo>
                <a:lnTo>
                  <a:pt x="1860" y="957"/>
                </a:lnTo>
                <a:lnTo>
                  <a:pt x="1890" y="906"/>
                </a:lnTo>
                <a:lnTo>
                  <a:pt x="1919" y="852"/>
                </a:lnTo>
                <a:lnTo>
                  <a:pt x="1945" y="796"/>
                </a:lnTo>
                <a:lnTo>
                  <a:pt x="1969" y="738"/>
                </a:lnTo>
                <a:lnTo>
                  <a:pt x="1989" y="679"/>
                </a:lnTo>
                <a:lnTo>
                  <a:pt x="2007" y="620"/>
                </a:lnTo>
                <a:lnTo>
                  <a:pt x="2021" y="561"/>
                </a:lnTo>
                <a:lnTo>
                  <a:pt x="2034" y="502"/>
                </a:lnTo>
                <a:lnTo>
                  <a:pt x="2043" y="444"/>
                </a:lnTo>
                <a:lnTo>
                  <a:pt x="2048" y="388"/>
                </a:lnTo>
                <a:lnTo>
                  <a:pt x="2052" y="333"/>
                </a:lnTo>
                <a:lnTo>
                  <a:pt x="2052" y="281"/>
                </a:lnTo>
                <a:lnTo>
                  <a:pt x="2048" y="232"/>
                </a:lnTo>
                <a:lnTo>
                  <a:pt x="2043" y="186"/>
                </a:lnTo>
                <a:lnTo>
                  <a:pt x="2033" y="144"/>
                </a:lnTo>
                <a:lnTo>
                  <a:pt x="2019" y="107"/>
                </a:lnTo>
                <a:lnTo>
                  <a:pt x="2003" y="74"/>
                </a:lnTo>
                <a:lnTo>
                  <a:pt x="1983" y="46"/>
                </a:lnTo>
                <a:lnTo>
                  <a:pt x="1960" y="25"/>
                </a:lnTo>
                <a:lnTo>
                  <a:pt x="1933" y="10"/>
                </a:lnTo>
                <a:lnTo>
                  <a:pt x="1902" y="1"/>
                </a:lnTo>
                <a:lnTo>
                  <a:pt x="1867" y="0"/>
                </a:lnTo>
                <a:lnTo>
                  <a:pt x="1830" y="7"/>
                </a:lnTo>
                <a:lnTo>
                  <a:pt x="1788" y="23"/>
                </a:lnTo>
                <a:lnTo>
                  <a:pt x="1743" y="46"/>
                </a:lnTo>
                <a:close/>
              </a:path>
            </a:pathLst>
          </a:custGeom>
          <a:solidFill>
            <a:srgbClr val="CFD1D3"/>
          </a:solidFill>
          <a:ln>
            <a:noFill/>
          </a:ln>
        </p:spPr>
        <p:style>
          <a:lnRef idx="0">
            <a:scrgbClr r="0" g="0" b="0"/>
          </a:lnRef>
          <a:fillRef idx="0">
            <a:scrgbClr r="0" g="0" b="0"/>
          </a:fillRef>
          <a:effectRef idx="0">
            <a:scrgbClr r="0" g="0" b="0"/>
          </a:effectRef>
          <a:fontRef idx="minor"/>
        </p:style>
      </p:sp>
      <p:sp>
        <p:nvSpPr>
          <p:cNvPr id="541" name="CustomShape 95"/>
          <p:cNvSpPr/>
          <p:nvPr/>
        </p:nvSpPr>
        <p:spPr>
          <a:xfrm>
            <a:off x="16921800" y="4203360"/>
            <a:ext cx="719280" cy="1299960"/>
          </a:xfrm>
          <a:custGeom>
            <a:avLst/>
            <a:gdLst/>
            <a:ahLst/>
            <a:cxnLst/>
            <a:rect l="l" t="t" r="r" b="b"/>
            <a:pathLst>
              <a:path w="1311" h="2365">
                <a:moveTo>
                  <a:pt x="966" y="2"/>
                </a:moveTo>
                <a:lnTo>
                  <a:pt x="971" y="2"/>
                </a:lnTo>
                <a:lnTo>
                  <a:pt x="988" y="0"/>
                </a:lnTo>
                <a:lnTo>
                  <a:pt x="999" y="0"/>
                </a:lnTo>
                <a:lnTo>
                  <a:pt x="1013" y="2"/>
                </a:lnTo>
                <a:lnTo>
                  <a:pt x="1028" y="3"/>
                </a:lnTo>
                <a:lnTo>
                  <a:pt x="1044" y="5"/>
                </a:lnTo>
                <a:lnTo>
                  <a:pt x="1062" y="8"/>
                </a:lnTo>
                <a:lnTo>
                  <a:pt x="1080" y="14"/>
                </a:lnTo>
                <a:lnTo>
                  <a:pt x="1100" y="21"/>
                </a:lnTo>
                <a:lnTo>
                  <a:pt x="1120" y="30"/>
                </a:lnTo>
                <a:lnTo>
                  <a:pt x="1139" y="41"/>
                </a:lnTo>
                <a:lnTo>
                  <a:pt x="1159" y="54"/>
                </a:lnTo>
                <a:lnTo>
                  <a:pt x="1179" y="70"/>
                </a:lnTo>
                <a:lnTo>
                  <a:pt x="1198" y="88"/>
                </a:lnTo>
                <a:lnTo>
                  <a:pt x="1216" y="109"/>
                </a:lnTo>
                <a:lnTo>
                  <a:pt x="1234" y="134"/>
                </a:lnTo>
                <a:lnTo>
                  <a:pt x="1250" y="162"/>
                </a:lnTo>
                <a:lnTo>
                  <a:pt x="1266" y="195"/>
                </a:lnTo>
                <a:lnTo>
                  <a:pt x="1278" y="231"/>
                </a:lnTo>
                <a:lnTo>
                  <a:pt x="1289" y="270"/>
                </a:lnTo>
                <a:lnTo>
                  <a:pt x="1298" y="314"/>
                </a:lnTo>
                <a:lnTo>
                  <a:pt x="1305" y="362"/>
                </a:lnTo>
                <a:lnTo>
                  <a:pt x="1310" y="416"/>
                </a:lnTo>
                <a:lnTo>
                  <a:pt x="1311" y="475"/>
                </a:lnTo>
                <a:lnTo>
                  <a:pt x="1309" y="538"/>
                </a:lnTo>
                <a:lnTo>
                  <a:pt x="1303" y="606"/>
                </a:lnTo>
                <a:lnTo>
                  <a:pt x="1294" y="681"/>
                </a:lnTo>
                <a:lnTo>
                  <a:pt x="1282" y="761"/>
                </a:lnTo>
                <a:lnTo>
                  <a:pt x="1265" y="848"/>
                </a:lnTo>
                <a:lnTo>
                  <a:pt x="1243" y="940"/>
                </a:lnTo>
                <a:lnTo>
                  <a:pt x="1232" y="990"/>
                </a:lnTo>
                <a:lnTo>
                  <a:pt x="1223" y="1043"/>
                </a:lnTo>
                <a:lnTo>
                  <a:pt x="1215" y="1098"/>
                </a:lnTo>
                <a:lnTo>
                  <a:pt x="1210" y="1156"/>
                </a:lnTo>
                <a:lnTo>
                  <a:pt x="1205" y="1214"/>
                </a:lnTo>
                <a:lnTo>
                  <a:pt x="1202" y="1274"/>
                </a:lnTo>
                <a:lnTo>
                  <a:pt x="1200" y="1334"/>
                </a:lnTo>
                <a:lnTo>
                  <a:pt x="1198" y="1395"/>
                </a:lnTo>
                <a:lnTo>
                  <a:pt x="1197" y="1518"/>
                </a:lnTo>
                <a:lnTo>
                  <a:pt x="1200" y="1642"/>
                </a:lnTo>
                <a:lnTo>
                  <a:pt x="1202" y="1762"/>
                </a:lnTo>
                <a:lnTo>
                  <a:pt x="1203" y="1877"/>
                </a:lnTo>
                <a:lnTo>
                  <a:pt x="1204" y="1932"/>
                </a:lnTo>
                <a:lnTo>
                  <a:pt x="1204" y="1986"/>
                </a:lnTo>
                <a:lnTo>
                  <a:pt x="1203" y="2036"/>
                </a:lnTo>
                <a:lnTo>
                  <a:pt x="1202" y="2085"/>
                </a:lnTo>
                <a:lnTo>
                  <a:pt x="1198" y="2130"/>
                </a:lnTo>
                <a:lnTo>
                  <a:pt x="1195" y="2172"/>
                </a:lnTo>
                <a:lnTo>
                  <a:pt x="1191" y="2211"/>
                </a:lnTo>
                <a:lnTo>
                  <a:pt x="1184" y="2245"/>
                </a:lnTo>
                <a:lnTo>
                  <a:pt x="1176" y="2277"/>
                </a:lnTo>
                <a:lnTo>
                  <a:pt x="1166" y="2304"/>
                </a:lnTo>
                <a:lnTo>
                  <a:pt x="1155" y="2326"/>
                </a:lnTo>
                <a:lnTo>
                  <a:pt x="1140" y="2343"/>
                </a:lnTo>
                <a:lnTo>
                  <a:pt x="1124" y="2356"/>
                </a:lnTo>
                <a:lnTo>
                  <a:pt x="1106" y="2363"/>
                </a:lnTo>
                <a:lnTo>
                  <a:pt x="1086" y="2365"/>
                </a:lnTo>
                <a:lnTo>
                  <a:pt x="1062" y="2360"/>
                </a:lnTo>
                <a:lnTo>
                  <a:pt x="52" y="2229"/>
                </a:lnTo>
                <a:lnTo>
                  <a:pt x="43" y="2226"/>
                </a:lnTo>
                <a:lnTo>
                  <a:pt x="35" y="2222"/>
                </a:lnTo>
                <a:lnTo>
                  <a:pt x="28" y="2216"/>
                </a:lnTo>
                <a:lnTo>
                  <a:pt x="22" y="2208"/>
                </a:lnTo>
                <a:lnTo>
                  <a:pt x="17" y="2198"/>
                </a:lnTo>
                <a:lnTo>
                  <a:pt x="13" y="2187"/>
                </a:lnTo>
                <a:lnTo>
                  <a:pt x="8" y="2174"/>
                </a:lnTo>
                <a:lnTo>
                  <a:pt x="6" y="2158"/>
                </a:lnTo>
                <a:lnTo>
                  <a:pt x="4" y="2141"/>
                </a:lnTo>
                <a:lnTo>
                  <a:pt x="1" y="2123"/>
                </a:lnTo>
                <a:lnTo>
                  <a:pt x="0" y="2103"/>
                </a:lnTo>
                <a:lnTo>
                  <a:pt x="0" y="2081"/>
                </a:lnTo>
                <a:lnTo>
                  <a:pt x="1" y="2033"/>
                </a:lnTo>
                <a:lnTo>
                  <a:pt x="5" y="1980"/>
                </a:lnTo>
                <a:lnTo>
                  <a:pt x="9" y="1922"/>
                </a:lnTo>
                <a:lnTo>
                  <a:pt x="15" y="1859"/>
                </a:lnTo>
                <a:lnTo>
                  <a:pt x="23" y="1792"/>
                </a:lnTo>
                <a:lnTo>
                  <a:pt x="31" y="1720"/>
                </a:lnTo>
                <a:lnTo>
                  <a:pt x="41" y="1644"/>
                </a:lnTo>
                <a:lnTo>
                  <a:pt x="50" y="1566"/>
                </a:lnTo>
                <a:lnTo>
                  <a:pt x="60" y="1485"/>
                </a:lnTo>
                <a:lnTo>
                  <a:pt x="70" y="1402"/>
                </a:lnTo>
                <a:lnTo>
                  <a:pt x="77" y="1340"/>
                </a:lnTo>
                <a:lnTo>
                  <a:pt x="85" y="1279"/>
                </a:lnTo>
                <a:lnTo>
                  <a:pt x="94" y="1220"/>
                </a:lnTo>
                <a:lnTo>
                  <a:pt x="101" y="1161"/>
                </a:lnTo>
                <a:lnTo>
                  <a:pt x="112" y="1105"/>
                </a:lnTo>
                <a:lnTo>
                  <a:pt x="122" y="1049"/>
                </a:lnTo>
                <a:lnTo>
                  <a:pt x="132" y="995"/>
                </a:lnTo>
                <a:lnTo>
                  <a:pt x="144" y="942"/>
                </a:lnTo>
                <a:lnTo>
                  <a:pt x="156" y="891"/>
                </a:lnTo>
                <a:lnTo>
                  <a:pt x="171" y="841"/>
                </a:lnTo>
                <a:lnTo>
                  <a:pt x="186" y="791"/>
                </a:lnTo>
                <a:lnTo>
                  <a:pt x="203" y="744"/>
                </a:lnTo>
                <a:lnTo>
                  <a:pt x="221" y="697"/>
                </a:lnTo>
                <a:lnTo>
                  <a:pt x="241" y="652"/>
                </a:lnTo>
                <a:lnTo>
                  <a:pt x="261" y="607"/>
                </a:lnTo>
                <a:lnTo>
                  <a:pt x="285" y="565"/>
                </a:lnTo>
                <a:lnTo>
                  <a:pt x="309" y="522"/>
                </a:lnTo>
                <a:lnTo>
                  <a:pt x="335" y="480"/>
                </a:lnTo>
                <a:lnTo>
                  <a:pt x="364" y="441"/>
                </a:lnTo>
                <a:lnTo>
                  <a:pt x="395" y="402"/>
                </a:lnTo>
                <a:lnTo>
                  <a:pt x="428" y="363"/>
                </a:lnTo>
                <a:lnTo>
                  <a:pt x="463" y="326"/>
                </a:lnTo>
                <a:lnTo>
                  <a:pt x="502" y="290"/>
                </a:lnTo>
                <a:lnTo>
                  <a:pt x="541" y="254"/>
                </a:lnTo>
                <a:lnTo>
                  <a:pt x="585" y="220"/>
                </a:lnTo>
                <a:lnTo>
                  <a:pt x="630" y="187"/>
                </a:lnTo>
                <a:lnTo>
                  <a:pt x="678" y="153"/>
                </a:lnTo>
                <a:lnTo>
                  <a:pt x="730" y="122"/>
                </a:lnTo>
                <a:lnTo>
                  <a:pt x="784" y="90"/>
                </a:lnTo>
                <a:lnTo>
                  <a:pt x="841" y="60"/>
                </a:lnTo>
                <a:lnTo>
                  <a:pt x="902" y="31"/>
                </a:lnTo>
                <a:lnTo>
                  <a:pt x="966" y="2"/>
                </a:lnTo>
                <a:close/>
              </a:path>
            </a:pathLst>
          </a:custGeom>
          <a:solidFill>
            <a:srgbClr val="DFE8E8"/>
          </a:solidFill>
          <a:ln>
            <a:noFill/>
          </a:ln>
        </p:spPr>
        <p:style>
          <a:lnRef idx="0">
            <a:scrgbClr r="0" g="0" b="0"/>
          </a:lnRef>
          <a:fillRef idx="0">
            <a:scrgbClr r="0" g="0" b="0"/>
          </a:fillRef>
          <a:effectRef idx="0">
            <a:scrgbClr r="0" g="0" b="0"/>
          </a:effectRef>
          <a:fontRef idx="minor"/>
        </p:style>
      </p:sp>
      <p:sp>
        <p:nvSpPr>
          <p:cNvPr id="542" name="CustomShape 96"/>
          <p:cNvSpPr/>
          <p:nvPr/>
        </p:nvSpPr>
        <p:spPr>
          <a:xfrm>
            <a:off x="9766440" y="4936320"/>
            <a:ext cx="6391440" cy="1744560"/>
          </a:xfrm>
          <a:prstGeom prst="rect">
            <a:avLst/>
          </a:prstGeom>
          <a:solidFill>
            <a:srgbClr val="C86B38"/>
          </a:solidFill>
          <a:ln>
            <a:noFill/>
          </a:ln>
        </p:spPr>
        <p:style>
          <a:lnRef idx="0">
            <a:scrgbClr r="0" g="0" b="0"/>
          </a:lnRef>
          <a:fillRef idx="0">
            <a:scrgbClr r="0" g="0" b="0"/>
          </a:fillRef>
          <a:effectRef idx="0">
            <a:scrgbClr r="0" g="0" b="0"/>
          </a:effectRef>
          <a:fontRef idx="minor"/>
        </p:style>
      </p:sp>
      <p:sp>
        <p:nvSpPr>
          <p:cNvPr id="543" name="CustomShape 97"/>
          <p:cNvSpPr/>
          <p:nvPr/>
        </p:nvSpPr>
        <p:spPr>
          <a:xfrm>
            <a:off x="11403360" y="5439960"/>
            <a:ext cx="309960" cy="1231920"/>
          </a:xfrm>
          <a:custGeom>
            <a:avLst/>
            <a:gdLst/>
            <a:ahLst/>
            <a:cxnLst/>
            <a:rect l="l" t="t" r="r" b="b"/>
            <a:pathLst>
              <a:path w="565" h="2241">
                <a:moveTo>
                  <a:pt x="46" y="36"/>
                </a:moveTo>
                <a:lnTo>
                  <a:pt x="39" y="66"/>
                </a:lnTo>
                <a:lnTo>
                  <a:pt x="34" y="95"/>
                </a:lnTo>
                <a:lnTo>
                  <a:pt x="30" y="125"/>
                </a:lnTo>
                <a:lnTo>
                  <a:pt x="27" y="156"/>
                </a:lnTo>
                <a:lnTo>
                  <a:pt x="24" y="187"/>
                </a:lnTo>
                <a:lnTo>
                  <a:pt x="23" y="220"/>
                </a:lnTo>
                <a:lnTo>
                  <a:pt x="23" y="254"/>
                </a:lnTo>
                <a:lnTo>
                  <a:pt x="23" y="291"/>
                </a:lnTo>
                <a:lnTo>
                  <a:pt x="25" y="329"/>
                </a:lnTo>
                <a:lnTo>
                  <a:pt x="29" y="370"/>
                </a:lnTo>
                <a:lnTo>
                  <a:pt x="32" y="415"/>
                </a:lnTo>
                <a:lnTo>
                  <a:pt x="38" y="465"/>
                </a:lnTo>
                <a:lnTo>
                  <a:pt x="44" y="518"/>
                </a:lnTo>
                <a:lnTo>
                  <a:pt x="52" y="575"/>
                </a:lnTo>
                <a:lnTo>
                  <a:pt x="61" y="637"/>
                </a:lnTo>
                <a:lnTo>
                  <a:pt x="71" y="704"/>
                </a:lnTo>
                <a:lnTo>
                  <a:pt x="61" y="742"/>
                </a:lnTo>
                <a:lnTo>
                  <a:pt x="51" y="781"/>
                </a:lnTo>
                <a:lnTo>
                  <a:pt x="43" y="819"/>
                </a:lnTo>
                <a:lnTo>
                  <a:pt x="36" y="856"/>
                </a:lnTo>
                <a:lnTo>
                  <a:pt x="29" y="893"/>
                </a:lnTo>
                <a:lnTo>
                  <a:pt x="23" y="929"/>
                </a:lnTo>
                <a:lnTo>
                  <a:pt x="18" y="966"/>
                </a:lnTo>
                <a:lnTo>
                  <a:pt x="13" y="1001"/>
                </a:lnTo>
                <a:lnTo>
                  <a:pt x="10" y="1037"/>
                </a:lnTo>
                <a:lnTo>
                  <a:pt x="6" y="1072"/>
                </a:lnTo>
                <a:lnTo>
                  <a:pt x="4" y="1106"/>
                </a:lnTo>
                <a:lnTo>
                  <a:pt x="2" y="1140"/>
                </a:lnTo>
                <a:lnTo>
                  <a:pt x="0" y="1208"/>
                </a:lnTo>
                <a:lnTo>
                  <a:pt x="0" y="1274"/>
                </a:lnTo>
                <a:lnTo>
                  <a:pt x="1" y="1339"/>
                </a:lnTo>
                <a:lnTo>
                  <a:pt x="3" y="1403"/>
                </a:lnTo>
                <a:lnTo>
                  <a:pt x="6" y="1466"/>
                </a:lnTo>
                <a:lnTo>
                  <a:pt x="10" y="1529"/>
                </a:lnTo>
                <a:lnTo>
                  <a:pt x="13" y="1590"/>
                </a:lnTo>
                <a:lnTo>
                  <a:pt x="16" y="1650"/>
                </a:lnTo>
                <a:lnTo>
                  <a:pt x="20" y="1710"/>
                </a:lnTo>
                <a:lnTo>
                  <a:pt x="22" y="1769"/>
                </a:lnTo>
                <a:lnTo>
                  <a:pt x="20" y="1769"/>
                </a:lnTo>
                <a:lnTo>
                  <a:pt x="19" y="1769"/>
                </a:lnTo>
                <a:lnTo>
                  <a:pt x="19" y="1770"/>
                </a:lnTo>
                <a:lnTo>
                  <a:pt x="19" y="1773"/>
                </a:lnTo>
                <a:lnTo>
                  <a:pt x="20" y="1781"/>
                </a:lnTo>
                <a:lnTo>
                  <a:pt x="22" y="1792"/>
                </a:lnTo>
                <a:lnTo>
                  <a:pt x="23" y="1813"/>
                </a:lnTo>
                <a:lnTo>
                  <a:pt x="23" y="1833"/>
                </a:lnTo>
                <a:lnTo>
                  <a:pt x="23" y="1854"/>
                </a:lnTo>
                <a:lnTo>
                  <a:pt x="23" y="1873"/>
                </a:lnTo>
                <a:lnTo>
                  <a:pt x="18" y="1919"/>
                </a:lnTo>
                <a:lnTo>
                  <a:pt x="13" y="1967"/>
                </a:lnTo>
                <a:lnTo>
                  <a:pt x="9" y="2017"/>
                </a:lnTo>
                <a:lnTo>
                  <a:pt x="4" y="2064"/>
                </a:lnTo>
                <a:lnTo>
                  <a:pt x="1" y="2110"/>
                </a:lnTo>
                <a:lnTo>
                  <a:pt x="0" y="2151"/>
                </a:lnTo>
                <a:lnTo>
                  <a:pt x="0" y="2170"/>
                </a:lnTo>
                <a:lnTo>
                  <a:pt x="1" y="2187"/>
                </a:lnTo>
                <a:lnTo>
                  <a:pt x="2" y="2203"/>
                </a:lnTo>
                <a:lnTo>
                  <a:pt x="3" y="2217"/>
                </a:lnTo>
                <a:lnTo>
                  <a:pt x="4" y="2221"/>
                </a:lnTo>
                <a:lnTo>
                  <a:pt x="6" y="2224"/>
                </a:lnTo>
                <a:lnTo>
                  <a:pt x="10" y="2229"/>
                </a:lnTo>
                <a:lnTo>
                  <a:pt x="14" y="2231"/>
                </a:lnTo>
                <a:lnTo>
                  <a:pt x="19" y="2233"/>
                </a:lnTo>
                <a:lnTo>
                  <a:pt x="24" y="2236"/>
                </a:lnTo>
                <a:lnTo>
                  <a:pt x="30" y="2238"/>
                </a:lnTo>
                <a:lnTo>
                  <a:pt x="37" y="2239"/>
                </a:lnTo>
                <a:lnTo>
                  <a:pt x="51" y="2240"/>
                </a:lnTo>
                <a:lnTo>
                  <a:pt x="67" y="2241"/>
                </a:lnTo>
                <a:lnTo>
                  <a:pt x="84" y="2240"/>
                </a:lnTo>
                <a:lnTo>
                  <a:pt x="101" y="2239"/>
                </a:lnTo>
                <a:lnTo>
                  <a:pt x="134" y="2235"/>
                </a:lnTo>
                <a:lnTo>
                  <a:pt x="163" y="2230"/>
                </a:lnTo>
                <a:lnTo>
                  <a:pt x="183" y="2226"/>
                </a:lnTo>
                <a:lnTo>
                  <a:pt x="191" y="2224"/>
                </a:lnTo>
                <a:lnTo>
                  <a:pt x="194" y="2223"/>
                </a:lnTo>
                <a:lnTo>
                  <a:pt x="203" y="2219"/>
                </a:lnTo>
                <a:lnTo>
                  <a:pt x="207" y="2215"/>
                </a:lnTo>
                <a:lnTo>
                  <a:pt x="213" y="2210"/>
                </a:lnTo>
                <a:lnTo>
                  <a:pt x="219" y="2203"/>
                </a:lnTo>
                <a:lnTo>
                  <a:pt x="223" y="2193"/>
                </a:lnTo>
                <a:lnTo>
                  <a:pt x="228" y="2182"/>
                </a:lnTo>
                <a:lnTo>
                  <a:pt x="231" y="2167"/>
                </a:lnTo>
                <a:lnTo>
                  <a:pt x="232" y="2150"/>
                </a:lnTo>
                <a:lnTo>
                  <a:pt x="232" y="2130"/>
                </a:lnTo>
                <a:lnTo>
                  <a:pt x="230" y="2106"/>
                </a:lnTo>
                <a:lnTo>
                  <a:pt x="224" y="2079"/>
                </a:lnTo>
                <a:lnTo>
                  <a:pt x="218" y="2049"/>
                </a:lnTo>
                <a:lnTo>
                  <a:pt x="206" y="2013"/>
                </a:lnTo>
                <a:lnTo>
                  <a:pt x="203" y="2003"/>
                </a:lnTo>
                <a:lnTo>
                  <a:pt x="201" y="1992"/>
                </a:lnTo>
                <a:lnTo>
                  <a:pt x="198" y="1979"/>
                </a:lnTo>
                <a:lnTo>
                  <a:pt x="197" y="1967"/>
                </a:lnTo>
                <a:lnTo>
                  <a:pt x="195" y="1940"/>
                </a:lnTo>
                <a:lnTo>
                  <a:pt x="196" y="1912"/>
                </a:lnTo>
                <a:lnTo>
                  <a:pt x="197" y="1883"/>
                </a:lnTo>
                <a:lnTo>
                  <a:pt x="201" y="1852"/>
                </a:lnTo>
                <a:lnTo>
                  <a:pt x="206" y="1821"/>
                </a:lnTo>
                <a:lnTo>
                  <a:pt x="212" y="1790"/>
                </a:lnTo>
                <a:lnTo>
                  <a:pt x="219" y="1758"/>
                </a:lnTo>
                <a:lnTo>
                  <a:pt x="225" y="1727"/>
                </a:lnTo>
                <a:lnTo>
                  <a:pt x="233" y="1696"/>
                </a:lnTo>
                <a:lnTo>
                  <a:pt x="241" y="1667"/>
                </a:lnTo>
                <a:lnTo>
                  <a:pt x="258" y="1612"/>
                </a:lnTo>
                <a:lnTo>
                  <a:pt x="275" y="1564"/>
                </a:lnTo>
                <a:lnTo>
                  <a:pt x="294" y="1508"/>
                </a:lnTo>
                <a:lnTo>
                  <a:pt x="313" y="1450"/>
                </a:lnTo>
                <a:lnTo>
                  <a:pt x="331" y="1394"/>
                </a:lnTo>
                <a:lnTo>
                  <a:pt x="348" y="1339"/>
                </a:lnTo>
                <a:lnTo>
                  <a:pt x="364" y="1283"/>
                </a:lnTo>
                <a:lnTo>
                  <a:pt x="378" y="1229"/>
                </a:lnTo>
                <a:lnTo>
                  <a:pt x="392" y="1175"/>
                </a:lnTo>
                <a:lnTo>
                  <a:pt x="404" y="1122"/>
                </a:lnTo>
                <a:lnTo>
                  <a:pt x="414" y="1069"/>
                </a:lnTo>
                <a:lnTo>
                  <a:pt x="423" y="1018"/>
                </a:lnTo>
                <a:lnTo>
                  <a:pt x="430" y="967"/>
                </a:lnTo>
                <a:lnTo>
                  <a:pt x="435" y="916"/>
                </a:lnTo>
                <a:lnTo>
                  <a:pt x="438" y="867"/>
                </a:lnTo>
                <a:lnTo>
                  <a:pt x="438" y="819"/>
                </a:lnTo>
                <a:lnTo>
                  <a:pt x="438" y="795"/>
                </a:lnTo>
                <a:lnTo>
                  <a:pt x="437" y="772"/>
                </a:lnTo>
                <a:lnTo>
                  <a:pt x="435" y="749"/>
                </a:lnTo>
                <a:lnTo>
                  <a:pt x="432" y="725"/>
                </a:lnTo>
                <a:lnTo>
                  <a:pt x="430" y="701"/>
                </a:lnTo>
                <a:lnTo>
                  <a:pt x="429" y="676"/>
                </a:lnTo>
                <a:lnTo>
                  <a:pt x="429" y="652"/>
                </a:lnTo>
                <a:lnTo>
                  <a:pt x="430" y="628"/>
                </a:lnTo>
                <a:lnTo>
                  <a:pt x="431" y="604"/>
                </a:lnTo>
                <a:lnTo>
                  <a:pt x="433" y="581"/>
                </a:lnTo>
                <a:lnTo>
                  <a:pt x="437" y="558"/>
                </a:lnTo>
                <a:lnTo>
                  <a:pt x="441" y="534"/>
                </a:lnTo>
                <a:lnTo>
                  <a:pt x="450" y="491"/>
                </a:lnTo>
                <a:lnTo>
                  <a:pt x="461" y="447"/>
                </a:lnTo>
                <a:lnTo>
                  <a:pt x="474" y="404"/>
                </a:lnTo>
                <a:lnTo>
                  <a:pt x="487" y="364"/>
                </a:lnTo>
                <a:lnTo>
                  <a:pt x="515" y="284"/>
                </a:lnTo>
                <a:lnTo>
                  <a:pt x="540" y="210"/>
                </a:lnTo>
                <a:lnTo>
                  <a:pt x="550" y="175"/>
                </a:lnTo>
                <a:lnTo>
                  <a:pt x="558" y="141"/>
                </a:lnTo>
                <a:lnTo>
                  <a:pt x="560" y="124"/>
                </a:lnTo>
                <a:lnTo>
                  <a:pt x="563" y="107"/>
                </a:lnTo>
                <a:lnTo>
                  <a:pt x="564" y="92"/>
                </a:lnTo>
                <a:lnTo>
                  <a:pt x="565" y="76"/>
                </a:lnTo>
                <a:lnTo>
                  <a:pt x="563" y="64"/>
                </a:lnTo>
                <a:lnTo>
                  <a:pt x="559" y="52"/>
                </a:lnTo>
                <a:lnTo>
                  <a:pt x="551" y="42"/>
                </a:lnTo>
                <a:lnTo>
                  <a:pt x="542" y="33"/>
                </a:lnTo>
                <a:lnTo>
                  <a:pt x="530" y="25"/>
                </a:lnTo>
                <a:lnTo>
                  <a:pt x="517" y="19"/>
                </a:lnTo>
                <a:lnTo>
                  <a:pt x="501" y="14"/>
                </a:lnTo>
                <a:lnTo>
                  <a:pt x="483" y="10"/>
                </a:lnTo>
                <a:lnTo>
                  <a:pt x="465" y="6"/>
                </a:lnTo>
                <a:lnTo>
                  <a:pt x="445" y="3"/>
                </a:lnTo>
                <a:lnTo>
                  <a:pt x="422" y="2"/>
                </a:lnTo>
                <a:lnTo>
                  <a:pt x="400" y="1"/>
                </a:lnTo>
                <a:lnTo>
                  <a:pt x="354" y="0"/>
                </a:lnTo>
                <a:lnTo>
                  <a:pt x="305" y="2"/>
                </a:lnTo>
                <a:lnTo>
                  <a:pt x="257" y="6"/>
                </a:lnTo>
                <a:lnTo>
                  <a:pt x="210" y="11"/>
                </a:lnTo>
                <a:lnTo>
                  <a:pt x="166" y="16"/>
                </a:lnTo>
                <a:lnTo>
                  <a:pt x="127" y="22"/>
                </a:lnTo>
                <a:lnTo>
                  <a:pt x="68" y="31"/>
                </a:lnTo>
                <a:lnTo>
                  <a:pt x="46" y="36"/>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544" name="CustomShape 98"/>
          <p:cNvSpPr/>
          <p:nvPr/>
        </p:nvSpPr>
        <p:spPr>
          <a:xfrm>
            <a:off x="11379240" y="6564240"/>
            <a:ext cx="155880" cy="107280"/>
          </a:xfrm>
          <a:custGeom>
            <a:avLst/>
            <a:gdLst/>
            <a:ahLst/>
            <a:cxnLst/>
            <a:rect l="l" t="t" r="r" b="b"/>
            <a:pathLst>
              <a:path w="285" h="197">
                <a:moveTo>
                  <a:pt x="265" y="23"/>
                </a:moveTo>
                <a:lnTo>
                  <a:pt x="241" y="17"/>
                </a:lnTo>
                <a:lnTo>
                  <a:pt x="216" y="12"/>
                </a:lnTo>
                <a:lnTo>
                  <a:pt x="186" y="6"/>
                </a:lnTo>
                <a:lnTo>
                  <a:pt x="155" y="2"/>
                </a:lnTo>
                <a:lnTo>
                  <a:pt x="138" y="1"/>
                </a:lnTo>
                <a:lnTo>
                  <a:pt x="121" y="0"/>
                </a:lnTo>
                <a:lnTo>
                  <a:pt x="104" y="0"/>
                </a:lnTo>
                <a:lnTo>
                  <a:pt x="86" y="0"/>
                </a:lnTo>
                <a:lnTo>
                  <a:pt x="68" y="1"/>
                </a:lnTo>
                <a:lnTo>
                  <a:pt x="49" y="2"/>
                </a:lnTo>
                <a:lnTo>
                  <a:pt x="30" y="5"/>
                </a:lnTo>
                <a:lnTo>
                  <a:pt x="12" y="8"/>
                </a:lnTo>
                <a:lnTo>
                  <a:pt x="10" y="15"/>
                </a:lnTo>
                <a:lnTo>
                  <a:pt x="7" y="32"/>
                </a:lnTo>
                <a:lnTo>
                  <a:pt x="3" y="58"/>
                </a:lnTo>
                <a:lnTo>
                  <a:pt x="0" y="88"/>
                </a:lnTo>
                <a:lnTo>
                  <a:pt x="0" y="104"/>
                </a:lnTo>
                <a:lnTo>
                  <a:pt x="0" y="121"/>
                </a:lnTo>
                <a:lnTo>
                  <a:pt x="1" y="135"/>
                </a:lnTo>
                <a:lnTo>
                  <a:pt x="2" y="151"/>
                </a:lnTo>
                <a:lnTo>
                  <a:pt x="5" y="165"/>
                </a:lnTo>
                <a:lnTo>
                  <a:pt x="11" y="177"/>
                </a:lnTo>
                <a:lnTo>
                  <a:pt x="13" y="183"/>
                </a:lnTo>
                <a:lnTo>
                  <a:pt x="17" y="187"/>
                </a:lnTo>
                <a:lnTo>
                  <a:pt x="21" y="192"/>
                </a:lnTo>
                <a:lnTo>
                  <a:pt x="26" y="195"/>
                </a:lnTo>
                <a:lnTo>
                  <a:pt x="48" y="196"/>
                </a:lnTo>
                <a:lnTo>
                  <a:pt x="80" y="196"/>
                </a:lnTo>
                <a:lnTo>
                  <a:pt x="114" y="196"/>
                </a:lnTo>
                <a:lnTo>
                  <a:pt x="153" y="197"/>
                </a:lnTo>
                <a:lnTo>
                  <a:pt x="189" y="197"/>
                </a:lnTo>
                <a:lnTo>
                  <a:pt x="221" y="197"/>
                </a:lnTo>
                <a:lnTo>
                  <a:pt x="248" y="197"/>
                </a:lnTo>
                <a:lnTo>
                  <a:pt x="265" y="197"/>
                </a:lnTo>
                <a:lnTo>
                  <a:pt x="273" y="184"/>
                </a:lnTo>
                <a:lnTo>
                  <a:pt x="279" y="170"/>
                </a:lnTo>
                <a:lnTo>
                  <a:pt x="282" y="157"/>
                </a:lnTo>
                <a:lnTo>
                  <a:pt x="284" y="142"/>
                </a:lnTo>
                <a:lnTo>
                  <a:pt x="285" y="128"/>
                </a:lnTo>
                <a:lnTo>
                  <a:pt x="285" y="113"/>
                </a:lnTo>
                <a:lnTo>
                  <a:pt x="284" y="98"/>
                </a:lnTo>
                <a:lnTo>
                  <a:pt x="282" y="85"/>
                </a:lnTo>
                <a:lnTo>
                  <a:pt x="277" y="60"/>
                </a:lnTo>
                <a:lnTo>
                  <a:pt x="272" y="41"/>
                </a:lnTo>
                <a:lnTo>
                  <a:pt x="267" y="28"/>
                </a:lnTo>
                <a:lnTo>
                  <a:pt x="265" y="23"/>
                </a:lnTo>
                <a:close/>
              </a:path>
            </a:pathLst>
          </a:custGeom>
          <a:solidFill>
            <a:srgbClr val="231F1F"/>
          </a:solidFill>
          <a:ln>
            <a:noFill/>
          </a:ln>
        </p:spPr>
        <p:style>
          <a:lnRef idx="0">
            <a:scrgbClr r="0" g="0" b="0"/>
          </a:lnRef>
          <a:fillRef idx="0">
            <a:scrgbClr r="0" g="0" b="0"/>
          </a:fillRef>
          <a:effectRef idx="0">
            <a:scrgbClr r="0" g="0" b="0"/>
          </a:effectRef>
          <a:fontRef idx="minor"/>
        </p:style>
      </p:sp>
      <p:sp>
        <p:nvSpPr>
          <p:cNvPr id="545" name="CustomShape 99"/>
          <p:cNvSpPr/>
          <p:nvPr/>
        </p:nvSpPr>
        <p:spPr>
          <a:xfrm>
            <a:off x="11090880" y="5439960"/>
            <a:ext cx="312120" cy="1231920"/>
          </a:xfrm>
          <a:custGeom>
            <a:avLst/>
            <a:gdLst/>
            <a:ahLst/>
            <a:cxnLst/>
            <a:rect l="l" t="t" r="r" b="b"/>
            <a:pathLst>
              <a:path w="566" h="2241">
                <a:moveTo>
                  <a:pt x="518" y="36"/>
                </a:moveTo>
                <a:lnTo>
                  <a:pt x="525" y="66"/>
                </a:lnTo>
                <a:lnTo>
                  <a:pt x="531" y="95"/>
                </a:lnTo>
                <a:lnTo>
                  <a:pt x="534" y="125"/>
                </a:lnTo>
                <a:lnTo>
                  <a:pt x="537" y="156"/>
                </a:lnTo>
                <a:lnTo>
                  <a:pt x="540" y="187"/>
                </a:lnTo>
                <a:lnTo>
                  <a:pt x="542" y="220"/>
                </a:lnTo>
                <a:lnTo>
                  <a:pt x="542" y="254"/>
                </a:lnTo>
                <a:lnTo>
                  <a:pt x="541" y="291"/>
                </a:lnTo>
                <a:lnTo>
                  <a:pt x="539" y="329"/>
                </a:lnTo>
                <a:lnTo>
                  <a:pt x="536" y="370"/>
                </a:lnTo>
                <a:lnTo>
                  <a:pt x="532" y="415"/>
                </a:lnTo>
                <a:lnTo>
                  <a:pt x="526" y="465"/>
                </a:lnTo>
                <a:lnTo>
                  <a:pt x="519" y="518"/>
                </a:lnTo>
                <a:lnTo>
                  <a:pt x="512" y="575"/>
                </a:lnTo>
                <a:lnTo>
                  <a:pt x="503" y="637"/>
                </a:lnTo>
                <a:lnTo>
                  <a:pt x="492" y="704"/>
                </a:lnTo>
                <a:lnTo>
                  <a:pt x="503" y="742"/>
                </a:lnTo>
                <a:lnTo>
                  <a:pt x="513" y="781"/>
                </a:lnTo>
                <a:lnTo>
                  <a:pt x="522" y="819"/>
                </a:lnTo>
                <a:lnTo>
                  <a:pt x="528" y="856"/>
                </a:lnTo>
                <a:lnTo>
                  <a:pt x="536" y="893"/>
                </a:lnTo>
                <a:lnTo>
                  <a:pt x="542" y="929"/>
                </a:lnTo>
                <a:lnTo>
                  <a:pt x="548" y="966"/>
                </a:lnTo>
                <a:lnTo>
                  <a:pt x="551" y="1001"/>
                </a:lnTo>
                <a:lnTo>
                  <a:pt x="555" y="1037"/>
                </a:lnTo>
                <a:lnTo>
                  <a:pt x="559" y="1072"/>
                </a:lnTo>
                <a:lnTo>
                  <a:pt x="561" y="1106"/>
                </a:lnTo>
                <a:lnTo>
                  <a:pt x="562" y="1140"/>
                </a:lnTo>
                <a:lnTo>
                  <a:pt x="564" y="1208"/>
                </a:lnTo>
                <a:lnTo>
                  <a:pt x="566" y="1274"/>
                </a:lnTo>
                <a:lnTo>
                  <a:pt x="564" y="1339"/>
                </a:lnTo>
                <a:lnTo>
                  <a:pt x="562" y="1403"/>
                </a:lnTo>
                <a:lnTo>
                  <a:pt x="559" y="1466"/>
                </a:lnTo>
                <a:lnTo>
                  <a:pt x="555" y="1529"/>
                </a:lnTo>
                <a:lnTo>
                  <a:pt x="551" y="1590"/>
                </a:lnTo>
                <a:lnTo>
                  <a:pt x="548" y="1650"/>
                </a:lnTo>
                <a:lnTo>
                  <a:pt x="544" y="1710"/>
                </a:lnTo>
                <a:lnTo>
                  <a:pt x="542" y="1769"/>
                </a:lnTo>
                <a:lnTo>
                  <a:pt x="544" y="1769"/>
                </a:lnTo>
                <a:lnTo>
                  <a:pt x="545" y="1769"/>
                </a:lnTo>
                <a:lnTo>
                  <a:pt x="545" y="1770"/>
                </a:lnTo>
                <a:lnTo>
                  <a:pt x="545" y="1773"/>
                </a:lnTo>
                <a:lnTo>
                  <a:pt x="544" y="1781"/>
                </a:lnTo>
                <a:lnTo>
                  <a:pt x="542" y="1792"/>
                </a:lnTo>
                <a:lnTo>
                  <a:pt x="542" y="1813"/>
                </a:lnTo>
                <a:lnTo>
                  <a:pt x="542" y="1833"/>
                </a:lnTo>
                <a:lnTo>
                  <a:pt x="542" y="1854"/>
                </a:lnTo>
                <a:lnTo>
                  <a:pt x="542" y="1873"/>
                </a:lnTo>
                <a:lnTo>
                  <a:pt x="546" y="1919"/>
                </a:lnTo>
                <a:lnTo>
                  <a:pt x="552" y="1967"/>
                </a:lnTo>
                <a:lnTo>
                  <a:pt x="557" y="2017"/>
                </a:lnTo>
                <a:lnTo>
                  <a:pt x="560" y="2064"/>
                </a:lnTo>
                <a:lnTo>
                  <a:pt x="563" y="2110"/>
                </a:lnTo>
                <a:lnTo>
                  <a:pt x="564" y="2151"/>
                </a:lnTo>
                <a:lnTo>
                  <a:pt x="564" y="2170"/>
                </a:lnTo>
                <a:lnTo>
                  <a:pt x="564" y="2187"/>
                </a:lnTo>
                <a:lnTo>
                  <a:pt x="563" y="2203"/>
                </a:lnTo>
                <a:lnTo>
                  <a:pt x="561" y="2217"/>
                </a:lnTo>
                <a:lnTo>
                  <a:pt x="560" y="2221"/>
                </a:lnTo>
                <a:lnTo>
                  <a:pt x="558" y="2224"/>
                </a:lnTo>
                <a:lnTo>
                  <a:pt x="554" y="2229"/>
                </a:lnTo>
                <a:lnTo>
                  <a:pt x="551" y="2231"/>
                </a:lnTo>
                <a:lnTo>
                  <a:pt x="546" y="2233"/>
                </a:lnTo>
                <a:lnTo>
                  <a:pt x="541" y="2236"/>
                </a:lnTo>
                <a:lnTo>
                  <a:pt x="534" y="2238"/>
                </a:lnTo>
                <a:lnTo>
                  <a:pt x="528" y="2239"/>
                </a:lnTo>
                <a:lnTo>
                  <a:pt x="514" y="2240"/>
                </a:lnTo>
                <a:lnTo>
                  <a:pt x="498" y="2241"/>
                </a:lnTo>
                <a:lnTo>
                  <a:pt x="481" y="2240"/>
                </a:lnTo>
                <a:lnTo>
                  <a:pt x="464" y="2239"/>
                </a:lnTo>
                <a:lnTo>
                  <a:pt x="431" y="2235"/>
                </a:lnTo>
                <a:lnTo>
                  <a:pt x="401" y="2230"/>
                </a:lnTo>
                <a:lnTo>
                  <a:pt x="381" y="2226"/>
                </a:lnTo>
                <a:lnTo>
                  <a:pt x="373" y="2224"/>
                </a:lnTo>
                <a:lnTo>
                  <a:pt x="370" y="2223"/>
                </a:lnTo>
                <a:lnTo>
                  <a:pt x="362" y="2219"/>
                </a:lnTo>
                <a:lnTo>
                  <a:pt x="356" y="2215"/>
                </a:lnTo>
                <a:lnTo>
                  <a:pt x="351" y="2210"/>
                </a:lnTo>
                <a:lnTo>
                  <a:pt x="345" y="2203"/>
                </a:lnTo>
                <a:lnTo>
                  <a:pt x="341" y="2193"/>
                </a:lnTo>
                <a:lnTo>
                  <a:pt x="336" y="2182"/>
                </a:lnTo>
                <a:lnTo>
                  <a:pt x="334" y="2167"/>
                </a:lnTo>
                <a:lnTo>
                  <a:pt x="332" y="2150"/>
                </a:lnTo>
                <a:lnTo>
                  <a:pt x="333" y="2130"/>
                </a:lnTo>
                <a:lnTo>
                  <a:pt x="335" y="2106"/>
                </a:lnTo>
                <a:lnTo>
                  <a:pt x="340" y="2079"/>
                </a:lnTo>
                <a:lnTo>
                  <a:pt x="347" y="2049"/>
                </a:lnTo>
                <a:lnTo>
                  <a:pt x="358" y="2013"/>
                </a:lnTo>
                <a:lnTo>
                  <a:pt x="361" y="2003"/>
                </a:lnTo>
                <a:lnTo>
                  <a:pt x="363" y="1992"/>
                </a:lnTo>
                <a:lnTo>
                  <a:pt x="365" y="1979"/>
                </a:lnTo>
                <a:lnTo>
                  <a:pt x="368" y="1967"/>
                </a:lnTo>
                <a:lnTo>
                  <a:pt x="369" y="1940"/>
                </a:lnTo>
                <a:lnTo>
                  <a:pt x="369" y="1912"/>
                </a:lnTo>
                <a:lnTo>
                  <a:pt x="367" y="1883"/>
                </a:lnTo>
                <a:lnTo>
                  <a:pt x="363" y="1852"/>
                </a:lnTo>
                <a:lnTo>
                  <a:pt x="359" y="1821"/>
                </a:lnTo>
                <a:lnTo>
                  <a:pt x="353" y="1790"/>
                </a:lnTo>
                <a:lnTo>
                  <a:pt x="346" y="1758"/>
                </a:lnTo>
                <a:lnTo>
                  <a:pt x="338" y="1727"/>
                </a:lnTo>
                <a:lnTo>
                  <a:pt x="331" y="1696"/>
                </a:lnTo>
                <a:lnTo>
                  <a:pt x="323" y="1667"/>
                </a:lnTo>
                <a:lnTo>
                  <a:pt x="306" y="1612"/>
                </a:lnTo>
                <a:lnTo>
                  <a:pt x="290" y="1564"/>
                </a:lnTo>
                <a:lnTo>
                  <a:pt x="270" y="1508"/>
                </a:lnTo>
                <a:lnTo>
                  <a:pt x="251" y="1450"/>
                </a:lnTo>
                <a:lnTo>
                  <a:pt x="233" y="1394"/>
                </a:lnTo>
                <a:lnTo>
                  <a:pt x="216" y="1339"/>
                </a:lnTo>
                <a:lnTo>
                  <a:pt x="200" y="1283"/>
                </a:lnTo>
                <a:lnTo>
                  <a:pt x="186" y="1229"/>
                </a:lnTo>
                <a:lnTo>
                  <a:pt x="172" y="1175"/>
                </a:lnTo>
                <a:lnTo>
                  <a:pt x="160" y="1122"/>
                </a:lnTo>
                <a:lnTo>
                  <a:pt x="150" y="1069"/>
                </a:lnTo>
                <a:lnTo>
                  <a:pt x="142" y="1018"/>
                </a:lnTo>
                <a:lnTo>
                  <a:pt x="135" y="967"/>
                </a:lnTo>
                <a:lnTo>
                  <a:pt x="129" y="916"/>
                </a:lnTo>
                <a:lnTo>
                  <a:pt x="127" y="867"/>
                </a:lnTo>
                <a:lnTo>
                  <a:pt x="126" y="819"/>
                </a:lnTo>
                <a:lnTo>
                  <a:pt x="126" y="795"/>
                </a:lnTo>
                <a:lnTo>
                  <a:pt x="127" y="772"/>
                </a:lnTo>
                <a:lnTo>
                  <a:pt x="129" y="749"/>
                </a:lnTo>
                <a:lnTo>
                  <a:pt x="132" y="725"/>
                </a:lnTo>
                <a:lnTo>
                  <a:pt x="134" y="701"/>
                </a:lnTo>
                <a:lnTo>
                  <a:pt x="135" y="676"/>
                </a:lnTo>
                <a:lnTo>
                  <a:pt x="135" y="652"/>
                </a:lnTo>
                <a:lnTo>
                  <a:pt x="135" y="628"/>
                </a:lnTo>
                <a:lnTo>
                  <a:pt x="133" y="604"/>
                </a:lnTo>
                <a:lnTo>
                  <a:pt x="131" y="581"/>
                </a:lnTo>
                <a:lnTo>
                  <a:pt x="127" y="558"/>
                </a:lnTo>
                <a:lnTo>
                  <a:pt x="124" y="534"/>
                </a:lnTo>
                <a:lnTo>
                  <a:pt x="114" y="491"/>
                </a:lnTo>
                <a:lnTo>
                  <a:pt x="102" y="447"/>
                </a:lnTo>
                <a:lnTo>
                  <a:pt x="90" y="404"/>
                </a:lnTo>
                <a:lnTo>
                  <a:pt x="77" y="364"/>
                </a:lnTo>
                <a:lnTo>
                  <a:pt x="50" y="284"/>
                </a:lnTo>
                <a:lnTo>
                  <a:pt x="24" y="210"/>
                </a:lnTo>
                <a:lnTo>
                  <a:pt x="15" y="175"/>
                </a:lnTo>
                <a:lnTo>
                  <a:pt x="7" y="141"/>
                </a:lnTo>
                <a:lnTo>
                  <a:pt x="4" y="124"/>
                </a:lnTo>
                <a:lnTo>
                  <a:pt x="1" y="107"/>
                </a:lnTo>
                <a:lnTo>
                  <a:pt x="0" y="92"/>
                </a:lnTo>
                <a:lnTo>
                  <a:pt x="0" y="76"/>
                </a:lnTo>
                <a:lnTo>
                  <a:pt x="1" y="64"/>
                </a:lnTo>
                <a:lnTo>
                  <a:pt x="6" y="52"/>
                </a:lnTo>
                <a:lnTo>
                  <a:pt x="13" y="42"/>
                </a:lnTo>
                <a:lnTo>
                  <a:pt x="23" y="33"/>
                </a:lnTo>
                <a:lnTo>
                  <a:pt x="34" y="25"/>
                </a:lnTo>
                <a:lnTo>
                  <a:pt x="47" y="19"/>
                </a:lnTo>
                <a:lnTo>
                  <a:pt x="63" y="14"/>
                </a:lnTo>
                <a:lnTo>
                  <a:pt x="81" y="10"/>
                </a:lnTo>
                <a:lnTo>
                  <a:pt x="100" y="6"/>
                </a:lnTo>
                <a:lnTo>
                  <a:pt x="120" y="3"/>
                </a:lnTo>
                <a:lnTo>
                  <a:pt x="142" y="2"/>
                </a:lnTo>
                <a:lnTo>
                  <a:pt x="164" y="1"/>
                </a:lnTo>
                <a:lnTo>
                  <a:pt x="211" y="0"/>
                </a:lnTo>
                <a:lnTo>
                  <a:pt x="260" y="2"/>
                </a:lnTo>
                <a:lnTo>
                  <a:pt x="308" y="6"/>
                </a:lnTo>
                <a:lnTo>
                  <a:pt x="354" y="11"/>
                </a:lnTo>
                <a:lnTo>
                  <a:pt x="398" y="16"/>
                </a:lnTo>
                <a:lnTo>
                  <a:pt x="437" y="22"/>
                </a:lnTo>
                <a:lnTo>
                  <a:pt x="497" y="31"/>
                </a:lnTo>
                <a:lnTo>
                  <a:pt x="518" y="36"/>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546" name="CustomShape 100"/>
          <p:cNvSpPr/>
          <p:nvPr/>
        </p:nvSpPr>
        <p:spPr>
          <a:xfrm>
            <a:off x="11269080" y="6562080"/>
            <a:ext cx="155880" cy="109800"/>
          </a:xfrm>
          <a:custGeom>
            <a:avLst/>
            <a:gdLst/>
            <a:ahLst/>
            <a:cxnLst/>
            <a:rect l="l" t="t" r="r" b="b"/>
            <a:pathLst>
              <a:path w="286" h="198">
                <a:moveTo>
                  <a:pt x="21" y="25"/>
                </a:moveTo>
                <a:lnTo>
                  <a:pt x="43" y="19"/>
                </a:lnTo>
                <a:lnTo>
                  <a:pt x="70" y="13"/>
                </a:lnTo>
                <a:lnTo>
                  <a:pt x="99" y="8"/>
                </a:lnTo>
                <a:lnTo>
                  <a:pt x="130" y="4"/>
                </a:lnTo>
                <a:lnTo>
                  <a:pt x="147" y="3"/>
                </a:lnTo>
                <a:lnTo>
                  <a:pt x="164" y="2"/>
                </a:lnTo>
                <a:lnTo>
                  <a:pt x="182" y="0"/>
                </a:lnTo>
                <a:lnTo>
                  <a:pt x="200" y="2"/>
                </a:lnTo>
                <a:lnTo>
                  <a:pt x="218" y="2"/>
                </a:lnTo>
                <a:lnTo>
                  <a:pt x="236" y="4"/>
                </a:lnTo>
                <a:lnTo>
                  <a:pt x="255" y="6"/>
                </a:lnTo>
                <a:lnTo>
                  <a:pt x="274" y="9"/>
                </a:lnTo>
                <a:lnTo>
                  <a:pt x="275" y="16"/>
                </a:lnTo>
                <a:lnTo>
                  <a:pt x="278" y="34"/>
                </a:lnTo>
                <a:lnTo>
                  <a:pt x="283" y="60"/>
                </a:lnTo>
                <a:lnTo>
                  <a:pt x="285" y="90"/>
                </a:lnTo>
                <a:lnTo>
                  <a:pt x="286" y="106"/>
                </a:lnTo>
                <a:lnTo>
                  <a:pt x="286" y="122"/>
                </a:lnTo>
                <a:lnTo>
                  <a:pt x="285" y="137"/>
                </a:lnTo>
                <a:lnTo>
                  <a:pt x="283" y="152"/>
                </a:lnTo>
                <a:lnTo>
                  <a:pt x="280" y="166"/>
                </a:lnTo>
                <a:lnTo>
                  <a:pt x="275" y="178"/>
                </a:lnTo>
                <a:lnTo>
                  <a:pt x="272" y="184"/>
                </a:lnTo>
                <a:lnTo>
                  <a:pt x="268" y="188"/>
                </a:lnTo>
                <a:lnTo>
                  <a:pt x="265" y="193"/>
                </a:lnTo>
                <a:lnTo>
                  <a:pt x="260" y="196"/>
                </a:lnTo>
                <a:lnTo>
                  <a:pt x="237" y="197"/>
                </a:lnTo>
                <a:lnTo>
                  <a:pt x="206" y="198"/>
                </a:lnTo>
                <a:lnTo>
                  <a:pt x="170" y="198"/>
                </a:lnTo>
                <a:lnTo>
                  <a:pt x="133" y="198"/>
                </a:lnTo>
                <a:lnTo>
                  <a:pt x="96" y="198"/>
                </a:lnTo>
                <a:lnTo>
                  <a:pt x="64" y="198"/>
                </a:lnTo>
                <a:lnTo>
                  <a:pt x="38" y="198"/>
                </a:lnTo>
                <a:lnTo>
                  <a:pt x="20" y="198"/>
                </a:lnTo>
                <a:lnTo>
                  <a:pt x="13" y="186"/>
                </a:lnTo>
                <a:lnTo>
                  <a:pt x="7" y="172"/>
                </a:lnTo>
                <a:lnTo>
                  <a:pt x="3" y="158"/>
                </a:lnTo>
                <a:lnTo>
                  <a:pt x="1" y="143"/>
                </a:lnTo>
                <a:lnTo>
                  <a:pt x="0" y="128"/>
                </a:lnTo>
                <a:lnTo>
                  <a:pt x="1" y="114"/>
                </a:lnTo>
                <a:lnTo>
                  <a:pt x="2" y="100"/>
                </a:lnTo>
                <a:lnTo>
                  <a:pt x="3" y="87"/>
                </a:lnTo>
                <a:lnTo>
                  <a:pt x="9" y="62"/>
                </a:lnTo>
                <a:lnTo>
                  <a:pt x="14" y="42"/>
                </a:lnTo>
                <a:lnTo>
                  <a:pt x="19" y="30"/>
                </a:lnTo>
                <a:lnTo>
                  <a:pt x="21" y="25"/>
                </a:lnTo>
                <a:close/>
              </a:path>
            </a:pathLst>
          </a:custGeom>
          <a:solidFill>
            <a:srgbClr val="231F1F"/>
          </a:solidFill>
          <a:ln>
            <a:noFill/>
          </a:ln>
        </p:spPr>
        <p:style>
          <a:lnRef idx="0">
            <a:scrgbClr r="0" g="0" b="0"/>
          </a:lnRef>
          <a:fillRef idx="0">
            <a:scrgbClr r="0" g="0" b="0"/>
          </a:fillRef>
          <a:effectRef idx="0">
            <a:scrgbClr r="0" g="0" b="0"/>
          </a:effectRef>
          <a:fontRef idx="minor"/>
        </p:style>
      </p:sp>
      <p:sp>
        <p:nvSpPr>
          <p:cNvPr id="547" name="CustomShape 101"/>
          <p:cNvSpPr/>
          <p:nvPr/>
        </p:nvSpPr>
        <p:spPr>
          <a:xfrm>
            <a:off x="14796360" y="6443280"/>
            <a:ext cx="285840" cy="228600"/>
          </a:xfrm>
          <a:custGeom>
            <a:avLst/>
            <a:gdLst/>
            <a:ahLst/>
            <a:cxnLst/>
            <a:rect l="l" t="t" r="r" b="b"/>
            <a:pathLst>
              <a:path w="519" h="418">
                <a:moveTo>
                  <a:pt x="95" y="0"/>
                </a:moveTo>
                <a:lnTo>
                  <a:pt x="92" y="6"/>
                </a:lnTo>
                <a:lnTo>
                  <a:pt x="84" y="22"/>
                </a:lnTo>
                <a:lnTo>
                  <a:pt x="73" y="44"/>
                </a:lnTo>
                <a:lnTo>
                  <a:pt x="60" y="72"/>
                </a:lnTo>
                <a:lnTo>
                  <a:pt x="46" y="103"/>
                </a:lnTo>
                <a:lnTo>
                  <a:pt x="33" y="134"/>
                </a:lnTo>
                <a:lnTo>
                  <a:pt x="20" y="164"/>
                </a:lnTo>
                <a:lnTo>
                  <a:pt x="10" y="190"/>
                </a:lnTo>
                <a:lnTo>
                  <a:pt x="7" y="203"/>
                </a:lnTo>
                <a:lnTo>
                  <a:pt x="5" y="215"/>
                </a:lnTo>
                <a:lnTo>
                  <a:pt x="2" y="228"/>
                </a:lnTo>
                <a:lnTo>
                  <a:pt x="1" y="241"/>
                </a:lnTo>
                <a:lnTo>
                  <a:pt x="0" y="267"/>
                </a:lnTo>
                <a:lnTo>
                  <a:pt x="0" y="291"/>
                </a:lnTo>
                <a:lnTo>
                  <a:pt x="1" y="313"/>
                </a:lnTo>
                <a:lnTo>
                  <a:pt x="4" y="332"/>
                </a:lnTo>
                <a:lnTo>
                  <a:pt x="7" y="345"/>
                </a:lnTo>
                <a:lnTo>
                  <a:pt x="9" y="353"/>
                </a:lnTo>
                <a:lnTo>
                  <a:pt x="13" y="360"/>
                </a:lnTo>
                <a:lnTo>
                  <a:pt x="15" y="369"/>
                </a:lnTo>
                <a:lnTo>
                  <a:pt x="17" y="379"/>
                </a:lnTo>
                <a:lnTo>
                  <a:pt x="18" y="390"/>
                </a:lnTo>
                <a:lnTo>
                  <a:pt x="22" y="409"/>
                </a:lnTo>
                <a:lnTo>
                  <a:pt x="23" y="418"/>
                </a:lnTo>
                <a:lnTo>
                  <a:pt x="260" y="418"/>
                </a:lnTo>
                <a:lnTo>
                  <a:pt x="260" y="418"/>
                </a:lnTo>
                <a:lnTo>
                  <a:pt x="497" y="418"/>
                </a:lnTo>
                <a:lnTo>
                  <a:pt x="498" y="409"/>
                </a:lnTo>
                <a:lnTo>
                  <a:pt x="501" y="390"/>
                </a:lnTo>
                <a:lnTo>
                  <a:pt x="503" y="379"/>
                </a:lnTo>
                <a:lnTo>
                  <a:pt x="505" y="369"/>
                </a:lnTo>
                <a:lnTo>
                  <a:pt x="508" y="360"/>
                </a:lnTo>
                <a:lnTo>
                  <a:pt x="510" y="353"/>
                </a:lnTo>
                <a:lnTo>
                  <a:pt x="513" y="345"/>
                </a:lnTo>
                <a:lnTo>
                  <a:pt x="516" y="332"/>
                </a:lnTo>
                <a:lnTo>
                  <a:pt x="518" y="313"/>
                </a:lnTo>
                <a:lnTo>
                  <a:pt x="519" y="291"/>
                </a:lnTo>
                <a:lnTo>
                  <a:pt x="519" y="267"/>
                </a:lnTo>
                <a:lnTo>
                  <a:pt x="518" y="241"/>
                </a:lnTo>
                <a:lnTo>
                  <a:pt x="517" y="228"/>
                </a:lnTo>
                <a:lnTo>
                  <a:pt x="515" y="215"/>
                </a:lnTo>
                <a:lnTo>
                  <a:pt x="513" y="203"/>
                </a:lnTo>
                <a:lnTo>
                  <a:pt x="509" y="190"/>
                </a:lnTo>
                <a:lnTo>
                  <a:pt x="499" y="164"/>
                </a:lnTo>
                <a:lnTo>
                  <a:pt x="488" y="134"/>
                </a:lnTo>
                <a:lnTo>
                  <a:pt x="473" y="103"/>
                </a:lnTo>
                <a:lnTo>
                  <a:pt x="460" y="72"/>
                </a:lnTo>
                <a:lnTo>
                  <a:pt x="446" y="44"/>
                </a:lnTo>
                <a:lnTo>
                  <a:pt x="435" y="22"/>
                </a:lnTo>
                <a:lnTo>
                  <a:pt x="427" y="6"/>
                </a:lnTo>
                <a:lnTo>
                  <a:pt x="425" y="0"/>
                </a:lnTo>
                <a:lnTo>
                  <a:pt x="412" y="1"/>
                </a:lnTo>
                <a:lnTo>
                  <a:pt x="376" y="5"/>
                </a:lnTo>
                <a:lnTo>
                  <a:pt x="323" y="9"/>
                </a:lnTo>
                <a:lnTo>
                  <a:pt x="260" y="15"/>
                </a:lnTo>
                <a:lnTo>
                  <a:pt x="197" y="9"/>
                </a:lnTo>
                <a:lnTo>
                  <a:pt x="145" y="5"/>
                </a:lnTo>
                <a:lnTo>
                  <a:pt x="108" y="1"/>
                </a:lnTo>
                <a:lnTo>
                  <a:pt x="95" y="0"/>
                </a:lnTo>
                <a:close/>
              </a:path>
            </a:pathLst>
          </a:custGeom>
          <a:solidFill>
            <a:srgbClr val="262628"/>
          </a:solidFill>
          <a:ln>
            <a:noFill/>
          </a:ln>
        </p:spPr>
        <p:style>
          <a:lnRef idx="0">
            <a:scrgbClr r="0" g="0" b="0"/>
          </a:lnRef>
          <a:fillRef idx="0">
            <a:scrgbClr r="0" g="0" b="0"/>
          </a:fillRef>
          <a:effectRef idx="0">
            <a:scrgbClr r="0" g="0" b="0"/>
          </a:effectRef>
          <a:fontRef idx="minor"/>
        </p:style>
      </p:sp>
      <p:sp>
        <p:nvSpPr>
          <p:cNvPr id="548" name="CustomShape 102"/>
          <p:cNvSpPr/>
          <p:nvPr/>
        </p:nvSpPr>
        <p:spPr>
          <a:xfrm>
            <a:off x="14776560" y="5558760"/>
            <a:ext cx="325440" cy="954720"/>
          </a:xfrm>
          <a:prstGeom prst="rect">
            <a:avLst/>
          </a:prstGeom>
          <a:solidFill>
            <a:srgbClr val="3D3D3D"/>
          </a:solidFill>
          <a:ln>
            <a:noFill/>
          </a:ln>
        </p:spPr>
        <p:style>
          <a:lnRef idx="0">
            <a:scrgbClr r="0" g="0" b="0"/>
          </a:lnRef>
          <a:fillRef idx="0">
            <a:scrgbClr r="0" g="0" b="0"/>
          </a:fillRef>
          <a:effectRef idx="0">
            <a:scrgbClr r="0" g="0" b="0"/>
          </a:effectRef>
          <a:fontRef idx="minor"/>
        </p:style>
      </p:sp>
      <p:sp>
        <p:nvSpPr>
          <p:cNvPr id="549" name="CustomShape 103"/>
          <p:cNvSpPr/>
          <p:nvPr/>
        </p:nvSpPr>
        <p:spPr>
          <a:xfrm>
            <a:off x="9766440" y="4995720"/>
            <a:ext cx="6391440" cy="39240"/>
          </a:xfrm>
          <a:prstGeom prst="rect">
            <a:avLst/>
          </a:prstGeom>
          <a:solidFill>
            <a:srgbClr val="974931"/>
          </a:solidFill>
          <a:ln>
            <a:noFill/>
          </a:ln>
        </p:spPr>
        <p:style>
          <a:lnRef idx="0">
            <a:scrgbClr r="0" g="0" b="0"/>
          </a:lnRef>
          <a:fillRef idx="0">
            <a:scrgbClr r="0" g="0" b="0"/>
          </a:fillRef>
          <a:effectRef idx="0">
            <a:scrgbClr r="0" g="0" b="0"/>
          </a:effectRef>
          <a:fontRef idx="minor"/>
        </p:style>
      </p:sp>
      <p:sp>
        <p:nvSpPr>
          <p:cNvPr id="550" name="CustomShape 104"/>
          <p:cNvSpPr/>
          <p:nvPr/>
        </p:nvSpPr>
        <p:spPr>
          <a:xfrm>
            <a:off x="9214200" y="4876920"/>
            <a:ext cx="7495920" cy="118440"/>
          </a:xfrm>
          <a:prstGeom prst="rect">
            <a:avLst/>
          </a:prstGeom>
          <a:solidFill>
            <a:srgbClr val="B55926"/>
          </a:solidFill>
          <a:ln>
            <a:noFill/>
          </a:ln>
        </p:spPr>
        <p:style>
          <a:lnRef idx="0">
            <a:scrgbClr r="0" g="0" b="0"/>
          </a:lnRef>
          <a:fillRef idx="0">
            <a:scrgbClr r="0" g="0" b="0"/>
          </a:fillRef>
          <a:effectRef idx="0">
            <a:scrgbClr r="0" g="0" b="0"/>
          </a:effectRef>
          <a:fontRef idx="minor"/>
        </p:style>
      </p:sp>
      <p:sp>
        <p:nvSpPr>
          <p:cNvPr id="551" name="CustomShape 105"/>
          <p:cNvSpPr/>
          <p:nvPr/>
        </p:nvSpPr>
        <p:spPr>
          <a:xfrm>
            <a:off x="9214200" y="4876920"/>
            <a:ext cx="7495920" cy="59040"/>
          </a:xfrm>
          <a:prstGeom prst="rect">
            <a:avLst/>
          </a:prstGeom>
          <a:solidFill>
            <a:srgbClr val="C86B38"/>
          </a:solidFill>
          <a:ln>
            <a:noFill/>
          </a:ln>
        </p:spPr>
        <p:style>
          <a:lnRef idx="0">
            <a:scrgbClr r="0" g="0" b="0"/>
          </a:lnRef>
          <a:fillRef idx="0">
            <a:scrgbClr r="0" g="0" b="0"/>
          </a:fillRef>
          <a:effectRef idx="0">
            <a:scrgbClr r="0" g="0" b="0"/>
          </a:effectRef>
          <a:fontRef idx="minor"/>
        </p:style>
      </p:sp>
      <p:sp>
        <p:nvSpPr>
          <p:cNvPr id="552" name="CustomShape 106"/>
          <p:cNvSpPr/>
          <p:nvPr/>
        </p:nvSpPr>
        <p:spPr>
          <a:xfrm>
            <a:off x="11592720" y="5902200"/>
            <a:ext cx="158040" cy="169200"/>
          </a:xfrm>
          <a:custGeom>
            <a:avLst/>
            <a:gdLst/>
            <a:ahLst/>
            <a:cxnLst/>
            <a:rect l="l" t="t" r="r" b="b"/>
            <a:pathLst>
              <a:path w="284" h="306">
                <a:moveTo>
                  <a:pt x="82" y="152"/>
                </a:moveTo>
                <a:lnTo>
                  <a:pt x="79" y="161"/>
                </a:lnTo>
                <a:lnTo>
                  <a:pt x="76" y="171"/>
                </a:lnTo>
                <a:lnTo>
                  <a:pt x="76" y="180"/>
                </a:lnTo>
                <a:lnTo>
                  <a:pt x="77" y="190"/>
                </a:lnTo>
                <a:lnTo>
                  <a:pt x="81" y="199"/>
                </a:lnTo>
                <a:lnTo>
                  <a:pt x="85" y="208"/>
                </a:lnTo>
                <a:lnTo>
                  <a:pt x="91" y="216"/>
                </a:lnTo>
                <a:lnTo>
                  <a:pt x="99" y="223"/>
                </a:lnTo>
                <a:lnTo>
                  <a:pt x="194" y="295"/>
                </a:lnTo>
                <a:lnTo>
                  <a:pt x="199" y="297"/>
                </a:lnTo>
                <a:lnTo>
                  <a:pt x="203" y="300"/>
                </a:lnTo>
                <a:lnTo>
                  <a:pt x="209" y="303"/>
                </a:lnTo>
                <a:lnTo>
                  <a:pt x="215" y="304"/>
                </a:lnTo>
                <a:lnTo>
                  <a:pt x="225" y="306"/>
                </a:lnTo>
                <a:lnTo>
                  <a:pt x="236" y="305"/>
                </a:lnTo>
                <a:lnTo>
                  <a:pt x="246" y="303"/>
                </a:lnTo>
                <a:lnTo>
                  <a:pt x="256" y="298"/>
                </a:lnTo>
                <a:lnTo>
                  <a:pt x="262" y="295"/>
                </a:lnTo>
                <a:lnTo>
                  <a:pt x="265" y="291"/>
                </a:lnTo>
                <a:lnTo>
                  <a:pt x="270" y="287"/>
                </a:lnTo>
                <a:lnTo>
                  <a:pt x="273" y="282"/>
                </a:lnTo>
                <a:lnTo>
                  <a:pt x="273" y="282"/>
                </a:lnTo>
                <a:lnTo>
                  <a:pt x="276" y="278"/>
                </a:lnTo>
                <a:lnTo>
                  <a:pt x="280" y="273"/>
                </a:lnTo>
                <a:lnTo>
                  <a:pt x="282" y="268"/>
                </a:lnTo>
                <a:lnTo>
                  <a:pt x="283" y="262"/>
                </a:lnTo>
                <a:lnTo>
                  <a:pt x="284" y="252"/>
                </a:lnTo>
                <a:lnTo>
                  <a:pt x="284" y="241"/>
                </a:lnTo>
                <a:lnTo>
                  <a:pt x="282" y="231"/>
                </a:lnTo>
                <a:lnTo>
                  <a:pt x="277" y="221"/>
                </a:lnTo>
                <a:lnTo>
                  <a:pt x="274" y="215"/>
                </a:lnTo>
                <a:lnTo>
                  <a:pt x="271" y="212"/>
                </a:lnTo>
                <a:lnTo>
                  <a:pt x="266" y="207"/>
                </a:lnTo>
                <a:lnTo>
                  <a:pt x="262" y="204"/>
                </a:lnTo>
                <a:lnTo>
                  <a:pt x="167" y="132"/>
                </a:lnTo>
                <a:lnTo>
                  <a:pt x="158" y="126"/>
                </a:lnTo>
                <a:lnTo>
                  <a:pt x="149" y="123"/>
                </a:lnTo>
                <a:lnTo>
                  <a:pt x="139" y="121"/>
                </a:lnTo>
                <a:lnTo>
                  <a:pt x="130" y="121"/>
                </a:lnTo>
                <a:lnTo>
                  <a:pt x="120" y="122"/>
                </a:lnTo>
                <a:lnTo>
                  <a:pt x="111" y="125"/>
                </a:lnTo>
                <a:lnTo>
                  <a:pt x="102" y="130"/>
                </a:lnTo>
                <a:lnTo>
                  <a:pt x="94" y="135"/>
                </a:lnTo>
                <a:lnTo>
                  <a:pt x="29" y="88"/>
                </a:lnTo>
                <a:lnTo>
                  <a:pt x="20" y="0"/>
                </a:lnTo>
                <a:lnTo>
                  <a:pt x="0" y="3"/>
                </a:lnTo>
                <a:lnTo>
                  <a:pt x="8" y="95"/>
                </a:lnTo>
                <a:lnTo>
                  <a:pt x="9" y="100"/>
                </a:lnTo>
                <a:lnTo>
                  <a:pt x="12" y="103"/>
                </a:lnTo>
                <a:lnTo>
                  <a:pt x="82" y="152"/>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53" name="CustomShape 107"/>
          <p:cNvSpPr/>
          <p:nvPr/>
        </p:nvSpPr>
        <p:spPr>
          <a:xfrm>
            <a:off x="11359440" y="5880240"/>
            <a:ext cx="87480" cy="353880"/>
          </a:xfrm>
          <a:prstGeom prst="rect">
            <a:avLst/>
          </a:prstGeom>
          <a:solidFill>
            <a:srgbClr val="808083"/>
          </a:solidFill>
          <a:ln>
            <a:noFill/>
          </a:ln>
        </p:spPr>
        <p:style>
          <a:lnRef idx="0">
            <a:scrgbClr r="0" g="0" b="0"/>
          </a:lnRef>
          <a:fillRef idx="0">
            <a:scrgbClr r="0" g="0" b="0"/>
          </a:fillRef>
          <a:effectRef idx="0">
            <a:scrgbClr r="0" g="0" b="0"/>
          </a:effectRef>
          <a:fontRef idx="minor"/>
        </p:style>
      </p:sp>
      <p:sp>
        <p:nvSpPr>
          <p:cNvPr id="554" name="CustomShape 108"/>
          <p:cNvSpPr/>
          <p:nvPr/>
        </p:nvSpPr>
        <p:spPr>
          <a:xfrm>
            <a:off x="11359440" y="5880240"/>
            <a:ext cx="43560" cy="353880"/>
          </a:xfrm>
          <a:prstGeom prst="rect">
            <a:avLst/>
          </a:prstGeom>
          <a:solidFill>
            <a:srgbClr val="8C8C8C"/>
          </a:solidFill>
          <a:ln>
            <a:noFill/>
          </a:ln>
        </p:spPr>
        <p:style>
          <a:lnRef idx="0">
            <a:scrgbClr r="0" g="0" b="0"/>
          </a:lnRef>
          <a:fillRef idx="0">
            <a:scrgbClr r="0" g="0" b="0"/>
          </a:fillRef>
          <a:effectRef idx="0">
            <a:scrgbClr r="0" g="0" b="0"/>
          </a:effectRef>
          <a:fontRef idx="minor"/>
        </p:style>
      </p:sp>
      <p:sp>
        <p:nvSpPr>
          <p:cNvPr id="555" name="CustomShape 109"/>
          <p:cNvSpPr/>
          <p:nvPr/>
        </p:nvSpPr>
        <p:spPr>
          <a:xfrm>
            <a:off x="10822680" y="5633640"/>
            <a:ext cx="1163520" cy="246240"/>
          </a:xfrm>
          <a:custGeom>
            <a:avLst/>
            <a:gdLst/>
            <a:ahLst/>
            <a:cxnLst/>
            <a:rect l="l" t="t" r="r" b="b"/>
            <a:pathLst>
              <a:path w="2116" h="450">
                <a:moveTo>
                  <a:pt x="1058" y="0"/>
                </a:moveTo>
                <a:lnTo>
                  <a:pt x="1003" y="0"/>
                </a:lnTo>
                <a:lnTo>
                  <a:pt x="950" y="3"/>
                </a:lnTo>
                <a:lnTo>
                  <a:pt x="896" y="5"/>
                </a:lnTo>
                <a:lnTo>
                  <a:pt x="844" y="8"/>
                </a:lnTo>
                <a:lnTo>
                  <a:pt x="794" y="13"/>
                </a:lnTo>
                <a:lnTo>
                  <a:pt x="743" y="18"/>
                </a:lnTo>
                <a:lnTo>
                  <a:pt x="694" y="25"/>
                </a:lnTo>
                <a:lnTo>
                  <a:pt x="645" y="32"/>
                </a:lnTo>
                <a:lnTo>
                  <a:pt x="599" y="40"/>
                </a:lnTo>
                <a:lnTo>
                  <a:pt x="553" y="49"/>
                </a:lnTo>
                <a:lnTo>
                  <a:pt x="509" y="59"/>
                </a:lnTo>
                <a:lnTo>
                  <a:pt x="467" y="69"/>
                </a:lnTo>
                <a:lnTo>
                  <a:pt x="425" y="80"/>
                </a:lnTo>
                <a:lnTo>
                  <a:pt x="385" y="91"/>
                </a:lnTo>
                <a:lnTo>
                  <a:pt x="346" y="105"/>
                </a:lnTo>
                <a:lnTo>
                  <a:pt x="309" y="118"/>
                </a:lnTo>
                <a:lnTo>
                  <a:pt x="274" y="132"/>
                </a:lnTo>
                <a:lnTo>
                  <a:pt x="241" y="146"/>
                </a:lnTo>
                <a:lnTo>
                  <a:pt x="210" y="161"/>
                </a:lnTo>
                <a:lnTo>
                  <a:pt x="180" y="177"/>
                </a:lnTo>
                <a:lnTo>
                  <a:pt x="153" y="194"/>
                </a:lnTo>
                <a:lnTo>
                  <a:pt x="127" y="210"/>
                </a:lnTo>
                <a:lnTo>
                  <a:pt x="104" y="227"/>
                </a:lnTo>
                <a:lnTo>
                  <a:pt x="82" y="245"/>
                </a:lnTo>
                <a:lnTo>
                  <a:pt x="64" y="263"/>
                </a:lnTo>
                <a:lnTo>
                  <a:pt x="47" y="282"/>
                </a:lnTo>
                <a:lnTo>
                  <a:pt x="33" y="301"/>
                </a:lnTo>
                <a:lnTo>
                  <a:pt x="22" y="321"/>
                </a:lnTo>
                <a:lnTo>
                  <a:pt x="11" y="341"/>
                </a:lnTo>
                <a:lnTo>
                  <a:pt x="5" y="361"/>
                </a:lnTo>
                <a:lnTo>
                  <a:pt x="1" y="381"/>
                </a:lnTo>
                <a:lnTo>
                  <a:pt x="0" y="401"/>
                </a:lnTo>
                <a:lnTo>
                  <a:pt x="0" y="414"/>
                </a:lnTo>
                <a:lnTo>
                  <a:pt x="1" y="426"/>
                </a:lnTo>
                <a:lnTo>
                  <a:pt x="4" y="437"/>
                </a:lnTo>
                <a:lnTo>
                  <a:pt x="7" y="450"/>
                </a:lnTo>
                <a:lnTo>
                  <a:pt x="2109" y="450"/>
                </a:lnTo>
                <a:lnTo>
                  <a:pt x="2111" y="437"/>
                </a:lnTo>
                <a:lnTo>
                  <a:pt x="2113" y="426"/>
                </a:lnTo>
                <a:lnTo>
                  <a:pt x="2116" y="414"/>
                </a:lnTo>
                <a:lnTo>
                  <a:pt x="2116" y="401"/>
                </a:lnTo>
                <a:lnTo>
                  <a:pt x="2114" y="381"/>
                </a:lnTo>
                <a:lnTo>
                  <a:pt x="2110" y="361"/>
                </a:lnTo>
                <a:lnTo>
                  <a:pt x="2103" y="341"/>
                </a:lnTo>
                <a:lnTo>
                  <a:pt x="2094" y="321"/>
                </a:lnTo>
                <a:lnTo>
                  <a:pt x="2082" y="301"/>
                </a:lnTo>
                <a:lnTo>
                  <a:pt x="2068" y="282"/>
                </a:lnTo>
                <a:lnTo>
                  <a:pt x="2052" y="263"/>
                </a:lnTo>
                <a:lnTo>
                  <a:pt x="2032" y="245"/>
                </a:lnTo>
                <a:lnTo>
                  <a:pt x="2011" y="227"/>
                </a:lnTo>
                <a:lnTo>
                  <a:pt x="1989" y="210"/>
                </a:lnTo>
                <a:lnTo>
                  <a:pt x="1963" y="194"/>
                </a:lnTo>
                <a:lnTo>
                  <a:pt x="1935" y="177"/>
                </a:lnTo>
                <a:lnTo>
                  <a:pt x="1905" y="161"/>
                </a:lnTo>
                <a:lnTo>
                  <a:pt x="1874" y="146"/>
                </a:lnTo>
                <a:lnTo>
                  <a:pt x="1841" y="132"/>
                </a:lnTo>
                <a:lnTo>
                  <a:pt x="1805" y="118"/>
                </a:lnTo>
                <a:lnTo>
                  <a:pt x="1769" y="105"/>
                </a:lnTo>
                <a:lnTo>
                  <a:pt x="1731" y="91"/>
                </a:lnTo>
                <a:lnTo>
                  <a:pt x="1691" y="80"/>
                </a:lnTo>
                <a:lnTo>
                  <a:pt x="1649" y="69"/>
                </a:lnTo>
                <a:lnTo>
                  <a:pt x="1606" y="59"/>
                </a:lnTo>
                <a:lnTo>
                  <a:pt x="1563" y="49"/>
                </a:lnTo>
                <a:lnTo>
                  <a:pt x="1516" y="40"/>
                </a:lnTo>
                <a:lnTo>
                  <a:pt x="1469" y="32"/>
                </a:lnTo>
                <a:lnTo>
                  <a:pt x="1421" y="25"/>
                </a:lnTo>
                <a:lnTo>
                  <a:pt x="1373" y="18"/>
                </a:lnTo>
                <a:lnTo>
                  <a:pt x="1322" y="13"/>
                </a:lnTo>
                <a:lnTo>
                  <a:pt x="1271" y="8"/>
                </a:lnTo>
                <a:lnTo>
                  <a:pt x="1219" y="5"/>
                </a:lnTo>
                <a:lnTo>
                  <a:pt x="1166" y="3"/>
                </a:lnTo>
                <a:lnTo>
                  <a:pt x="1112" y="0"/>
                </a:lnTo>
                <a:lnTo>
                  <a:pt x="1058" y="0"/>
                </a:lnTo>
                <a:close/>
              </a:path>
            </a:pathLst>
          </a:custGeom>
          <a:solidFill>
            <a:srgbClr val="425259"/>
          </a:solidFill>
          <a:ln>
            <a:noFill/>
          </a:ln>
        </p:spPr>
        <p:style>
          <a:lnRef idx="0">
            <a:scrgbClr r="0" g="0" b="0"/>
          </a:lnRef>
          <a:fillRef idx="0">
            <a:scrgbClr r="0" g="0" b="0"/>
          </a:fillRef>
          <a:effectRef idx="0">
            <a:scrgbClr r="0" g="0" b="0"/>
          </a:effectRef>
          <a:fontRef idx="minor"/>
        </p:style>
      </p:sp>
      <p:sp>
        <p:nvSpPr>
          <p:cNvPr id="556" name="CustomShape 110"/>
          <p:cNvSpPr/>
          <p:nvPr/>
        </p:nvSpPr>
        <p:spPr>
          <a:xfrm>
            <a:off x="10820160" y="5851440"/>
            <a:ext cx="1165680" cy="100800"/>
          </a:xfrm>
          <a:custGeom>
            <a:avLst/>
            <a:gdLst/>
            <a:ahLst/>
            <a:cxnLst/>
            <a:rect l="l" t="t" r="r" b="b"/>
            <a:pathLst>
              <a:path w="2121" h="186">
                <a:moveTo>
                  <a:pt x="1" y="0"/>
                </a:moveTo>
                <a:lnTo>
                  <a:pt x="0" y="6"/>
                </a:lnTo>
                <a:lnTo>
                  <a:pt x="0" y="11"/>
                </a:lnTo>
                <a:lnTo>
                  <a:pt x="1" y="22"/>
                </a:lnTo>
                <a:lnTo>
                  <a:pt x="2" y="33"/>
                </a:lnTo>
                <a:lnTo>
                  <a:pt x="4" y="43"/>
                </a:lnTo>
                <a:lnTo>
                  <a:pt x="9" y="53"/>
                </a:lnTo>
                <a:lnTo>
                  <a:pt x="13" y="63"/>
                </a:lnTo>
                <a:lnTo>
                  <a:pt x="19" y="72"/>
                </a:lnTo>
                <a:lnTo>
                  <a:pt x="24" y="80"/>
                </a:lnTo>
                <a:lnTo>
                  <a:pt x="31" y="88"/>
                </a:lnTo>
                <a:lnTo>
                  <a:pt x="39" y="94"/>
                </a:lnTo>
                <a:lnTo>
                  <a:pt x="48" y="101"/>
                </a:lnTo>
                <a:lnTo>
                  <a:pt x="57" y="107"/>
                </a:lnTo>
                <a:lnTo>
                  <a:pt x="66" y="111"/>
                </a:lnTo>
                <a:lnTo>
                  <a:pt x="76" y="115"/>
                </a:lnTo>
                <a:lnTo>
                  <a:pt x="86" y="117"/>
                </a:lnTo>
                <a:lnTo>
                  <a:pt x="97" y="119"/>
                </a:lnTo>
                <a:lnTo>
                  <a:pt x="109" y="119"/>
                </a:lnTo>
                <a:lnTo>
                  <a:pt x="513" y="119"/>
                </a:lnTo>
                <a:lnTo>
                  <a:pt x="525" y="127"/>
                </a:lnTo>
                <a:lnTo>
                  <a:pt x="539" y="134"/>
                </a:lnTo>
                <a:lnTo>
                  <a:pt x="558" y="140"/>
                </a:lnTo>
                <a:lnTo>
                  <a:pt x="580" y="146"/>
                </a:lnTo>
                <a:lnTo>
                  <a:pt x="605" y="152"/>
                </a:lnTo>
                <a:lnTo>
                  <a:pt x="635" y="157"/>
                </a:lnTo>
                <a:lnTo>
                  <a:pt x="667" y="163"/>
                </a:lnTo>
                <a:lnTo>
                  <a:pt x="702" y="167"/>
                </a:lnTo>
                <a:lnTo>
                  <a:pt x="739" y="172"/>
                </a:lnTo>
                <a:lnTo>
                  <a:pt x="780" y="175"/>
                </a:lnTo>
                <a:lnTo>
                  <a:pt x="821" y="179"/>
                </a:lnTo>
                <a:lnTo>
                  <a:pt x="866" y="182"/>
                </a:lnTo>
                <a:lnTo>
                  <a:pt x="912" y="184"/>
                </a:lnTo>
                <a:lnTo>
                  <a:pt x="961" y="185"/>
                </a:lnTo>
                <a:lnTo>
                  <a:pt x="1010" y="186"/>
                </a:lnTo>
                <a:lnTo>
                  <a:pt x="1061" y="186"/>
                </a:lnTo>
                <a:lnTo>
                  <a:pt x="1111" y="186"/>
                </a:lnTo>
                <a:lnTo>
                  <a:pt x="1161" y="185"/>
                </a:lnTo>
                <a:lnTo>
                  <a:pt x="1208" y="184"/>
                </a:lnTo>
                <a:lnTo>
                  <a:pt x="1254" y="182"/>
                </a:lnTo>
                <a:lnTo>
                  <a:pt x="1299" y="179"/>
                </a:lnTo>
                <a:lnTo>
                  <a:pt x="1342" y="175"/>
                </a:lnTo>
                <a:lnTo>
                  <a:pt x="1381" y="172"/>
                </a:lnTo>
                <a:lnTo>
                  <a:pt x="1419" y="167"/>
                </a:lnTo>
                <a:lnTo>
                  <a:pt x="1454" y="163"/>
                </a:lnTo>
                <a:lnTo>
                  <a:pt x="1486" y="157"/>
                </a:lnTo>
                <a:lnTo>
                  <a:pt x="1515" y="152"/>
                </a:lnTo>
                <a:lnTo>
                  <a:pt x="1541" y="146"/>
                </a:lnTo>
                <a:lnTo>
                  <a:pt x="1563" y="140"/>
                </a:lnTo>
                <a:lnTo>
                  <a:pt x="1581" y="134"/>
                </a:lnTo>
                <a:lnTo>
                  <a:pt x="1596" y="127"/>
                </a:lnTo>
                <a:lnTo>
                  <a:pt x="1607" y="119"/>
                </a:lnTo>
                <a:lnTo>
                  <a:pt x="2013" y="119"/>
                </a:lnTo>
                <a:lnTo>
                  <a:pt x="2023" y="119"/>
                </a:lnTo>
                <a:lnTo>
                  <a:pt x="2034" y="117"/>
                </a:lnTo>
                <a:lnTo>
                  <a:pt x="2044" y="115"/>
                </a:lnTo>
                <a:lnTo>
                  <a:pt x="2054" y="111"/>
                </a:lnTo>
                <a:lnTo>
                  <a:pt x="2064" y="107"/>
                </a:lnTo>
                <a:lnTo>
                  <a:pt x="2072" y="101"/>
                </a:lnTo>
                <a:lnTo>
                  <a:pt x="2081" y="94"/>
                </a:lnTo>
                <a:lnTo>
                  <a:pt x="2089" y="88"/>
                </a:lnTo>
                <a:lnTo>
                  <a:pt x="2096" y="80"/>
                </a:lnTo>
                <a:lnTo>
                  <a:pt x="2103" y="72"/>
                </a:lnTo>
                <a:lnTo>
                  <a:pt x="2107" y="63"/>
                </a:lnTo>
                <a:lnTo>
                  <a:pt x="2113" y="53"/>
                </a:lnTo>
                <a:lnTo>
                  <a:pt x="2116" y="43"/>
                </a:lnTo>
                <a:lnTo>
                  <a:pt x="2118" y="33"/>
                </a:lnTo>
                <a:lnTo>
                  <a:pt x="2121" y="22"/>
                </a:lnTo>
                <a:lnTo>
                  <a:pt x="2121" y="11"/>
                </a:lnTo>
                <a:lnTo>
                  <a:pt x="2121" y="6"/>
                </a:lnTo>
                <a:lnTo>
                  <a:pt x="2121" y="0"/>
                </a:lnTo>
                <a:lnTo>
                  <a:pt x="1"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57" name="CustomShape 111"/>
          <p:cNvSpPr/>
          <p:nvPr/>
        </p:nvSpPr>
        <p:spPr>
          <a:xfrm>
            <a:off x="10974240" y="6170400"/>
            <a:ext cx="857880" cy="446400"/>
          </a:xfrm>
          <a:custGeom>
            <a:avLst/>
            <a:gdLst/>
            <a:ahLst/>
            <a:cxnLst/>
            <a:rect l="l" t="t" r="r" b="b"/>
            <a:pathLst>
              <a:path w="1560" h="812">
                <a:moveTo>
                  <a:pt x="904" y="0"/>
                </a:moveTo>
                <a:lnTo>
                  <a:pt x="654" y="0"/>
                </a:lnTo>
                <a:lnTo>
                  <a:pt x="654" y="566"/>
                </a:lnTo>
                <a:lnTo>
                  <a:pt x="72" y="666"/>
                </a:lnTo>
                <a:lnTo>
                  <a:pt x="57" y="669"/>
                </a:lnTo>
                <a:lnTo>
                  <a:pt x="43" y="675"/>
                </a:lnTo>
                <a:lnTo>
                  <a:pt x="31" y="682"/>
                </a:lnTo>
                <a:lnTo>
                  <a:pt x="21" y="690"/>
                </a:lnTo>
                <a:lnTo>
                  <a:pt x="16" y="694"/>
                </a:lnTo>
                <a:lnTo>
                  <a:pt x="12" y="700"/>
                </a:lnTo>
                <a:lnTo>
                  <a:pt x="7" y="705"/>
                </a:lnTo>
                <a:lnTo>
                  <a:pt x="5" y="711"/>
                </a:lnTo>
                <a:lnTo>
                  <a:pt x="3" y="718"/>
                </a:lnTo>
                <a:lnTo>
                  <a:pt x="1" y="724"/>
                </a:lnTo>
                <a:lnTo>
                  <a:pt x="0" y="731"/>
                </a:lnTo>
                <a:lnTo>
                  <a:pt x="0" y="739"/>
                </a:lnTo>
                <a:lnTo>
                  <a:pt x="0" y="739"/>
                </a:lnTo>
                <a:lnTo>
                  <a:pt x="0" y="746"/>
                </a:lnTo>
                <a:lnTo>
                  <a:pt x="1" y="754"/>
                </a:lnTo>
                <a:lnTo>
                  <a:pt x="3" y="760"/>
                </a:lnTo>
                <a:lnTo>
                  <a:pt x="5" y="768"/>
                </a:lnTo>
                <a:lnTo>
                  <a:pt x="7" y="775"/>
                </a:lnTo>
                <a:lnTo>
                  <a:pt x="12" y="781"/>
                </a:lnTo>
                <a:lnTo>
                  <a:pt x="16" y="787"/>
                </a:lnTo>
                <a:lnTo>
                  <a:pt x="21" y="793"/>
                </a:lnTo>
                <a:lnTo>
                  <a:pt x="25" y="798"/>
                </a:lnTo>
                <a:lnTo>
                  <a:pt x="31" y="802"/>
                </a:lnTo>
                <a:lnTo>
                  <a:pt x="38" y="805"/>
                </a:lnTo>
                <a:lnTo>
                  <a:pt x="43" y="809"/>
                </a:lnTo>
                <a:lnTo>
                  <a:pt x="50" y="811"/>
                </a:lnTo>
                <a:lnTo>
                  <a:pt x="57" y="812"/>
                </a:lnTo>
                <a:lnTo>
                  <a:pt x="65" y="812"/>
                </a:lnTo>
                <a:lnTo>
                  <a:pt x="72" y="811"/>
                </a:lnTo>
                <a:lnTo>
                  <a:pt x="707" y="703"/>
                </a:lnTo>
                <a:lnTo>
                  <a:pt x="852" y="703"/>
                </a:lnTo>
                <a:lnTo>
                  <a:pt x="1487" y="811"/>
                </a:lnTo>
                <a:lnTo>
                  <a:pt x="1495" y="812"/>
                </a:lnTo>
                <a:lnTo>
                  <a:pt x="1501" y="812"/>
                </a:lnTo>
                <a:lnTo>
                  <a:pt x="1508" y="811"/>
                </a:lnTo>
                <a:lnTo>
                  <a:pt x="1515" y="809"/>
                </a:lnTo>
                <a:lnTo>
                  <a:pt x="1521" y="805"/>
                </a:lnTo>
                <a:lnTo>
                  <a:pt x="1527" y="802"/>
                </a:lnTo>
                <a:lnTo>
                  <a:pt x="1533" y="798"/>
                </a:lnTo>
                <a:lnTo>
                  <a:pt x="1538" y="793"/>
                </a:lnTo>
                <a:lnTo>
                  <a:pt x="1543" y="787"/>
                </a:lnTo>
                <a:lnTo>
                  <a:pt x="1546" y="781"/>
                </a:lnTo>
                <a:lnTo>
                  <a:pt x="1551" y="775"/>
                </a:lnTo>
                <a:lnTo>
                  <a:pt x="1554" y="768"/>
                </a:lnTo>
                <a:lnTo>
                  <a:pt x="1556" y="760"/>
                </a:lnTo>
                <a:lnTo>
                  <a:pt x="1557" y="754"/>
                </a:lnTo>
                <a:lnTo>
                  <a:pt x="1559" y="746"/>
                </a:lnTo>
                <a:lnTo>
                  <a:pt x="1560" y="739"/>
                </a:lnTo>
                <a:lnTo>
                  <a:pt x="1560" y="739"/>
                </a:lnTo>
                <a:lnTo>
                  <a:pt x="1559" y="731"/>
                </a:lnTo>
                <a:lnTo>
                  <a:pt x="1557" y="724"/>
                </a:lnTo>
                <a:lnTo>
                  <a:pt x="1556" y="718"/>
                </a:lnTo>
                <a:lnTo>
                  <a:pt x="1554" y="711"/>
                </a:lnTo>
                <a:lnTo>
                  <a:pt x="1551" y="705"/>
                </a:lnTo>
                <a:lnTo>
                  <a:pt x="1546" y="700"/>
                </a:lnTo>
                <a:lnTo>
                  <a:pt x="1543" y="694"/>
                </a:lnTo>
                <a:lnTo>
                  <a:pt x="1538" y="690"/>
                </a:lnTo>
                <a:lnTo>
                  <a:pt x="1527" y="682"/>
                </a:lnTo>
                <a:lnTo>
                  <a:pt x="1515" y="675"/>
                </a:lnTo>
                <a:lnTo>
                  <a:pt x="1501" y="669"/>
                </a:lnTo>
                <a:lnTo>
                  <a:pt x="1487" y="666"/>
                </a:lnTo>
                <a:lnTo>
                  <a:pt x="904" y="566"/>
                </a:lnTo>
                <a:lnTo>
                  <a:pt x="904"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58" name="CustomShape 112"/>
          <p:cNvSpPr/>
          <p:nvPr/>
        </p:nvSpPr>
        <p:spPr>
          <a:xfrm>
            <a:off x="11742120" y="6564240"/>
            <a:ext cx="107280" cy="107280"/>
          </a:xfrm>
          <a:custGeom>
            <a:avLst/>
            <a:gdLst/>
            <a:ahLst/>
            <a:cxnLst/>
            <a:rect l="l" t="t" r="r" b="b"/>
            <a:pathLst>
              <a:path w="195" h="195">
                <a:moveTo>
                  <a:pt x="98" y="195"/>
                </a:moveTo>
                <a:lnTo>
                  <a:pt x="108" y="194"/>
                </a:lnTo>
                <a:lnTo>
                  <a:pt x="117" y="193"/>
                </a:lnTo>
                <a:lnTo>
                  <a:pt x="127" y="191"/>
                </a:lnTo>
                <a:lnTo>
                  <a:pt x="136" y="187"/>
                </a:lnTo>
                <a:lnTo>
                  <a:pt x="144" y="183"/>
                </a:lnTo>
                <a:lnTo>
                  <a:pt x="151" y="178"/>
                </a:lnTo>
                <a:lnTo>
                  <a:pt x="159" y="173"/>
                </a:lnTo>
                <a:lnTo>
                  <a:pt x="166" y="166"/>
                </a:lnTo>
                <a:lnTo>
                  <a:pt x="173" y="159"/>
                </a:lnTo>
                <a:lnTo>
                  <a:pt x="178" y="153"/>
                </a:lnTo>
                <a:lnTo>
                  <a:pt x="183" y="144"/>
                </a:lnTo>
                <a:lnTo>
                  <a:pt x="187" y="136"/>
                </a:lnTo>
                <a:lnTo>
                  <a:pt x="191" y="127"/>
                </a:lnTo>
                <a:lnTo>
                  <a:pt x="193" y="118"/>
                </a:lnTo>
                <a:lnTo>
                  <a:pt x="194" y="108"/>
                </a:lnTo>
                <a:lnTo>
                  <a:pt x="195" y="98"/>
                </a:lnTo>
                <a:lnTo>
                  <a:pt x="194" y="87"/>
                </a:lnTo>
                <a:lnTo>
                  <a:pt x="193" y="78"/>
                </a:lnTo>
                <a:lnTo>
                  <a:pt x="191" y="68"/>
                </a:lnTo>
                <a:lnTo>
                  <a:pt x="187" y="59"/>
                </a:lnTo>
                <a:lnTo>
                  <a:pt x="183" y="51"/>
                </a:lnTo>
                <a:lnTo>
                  <a:pt x="178" y="44"/>
                </a:lnTo>
                <a:lnTo>
                  <a:pt x="173" y="36"/>
                </a:lnTo>
                <a:lnTo>
                  <a:pt x="166" y="29"/>
                </a:lnTo>
                <a:lnTo>
                  <a:pt x="159" y="22"/>
                </a:lnTo>
                <a:lnTo>
                  <a:pt x="151" y="17"/>
                </a:lnTo>
                <a:lnTo>
                  <a:pt x="144" y="12"/>
                </a:lnTo>
                <a:lnTo>
                  <a:pt x="136" y="8"/>
                </a:lnTo>
                <a:lnTo>
                  <a:pt x="127" y="4"/>
                </a:lnTo>
                <a:lnTo>
                  <a:pt x="117" y="2"/>
                </a:lnTo>
                <a:lnTo>
                  <a:pt x="108" y="1"/>
                </a:lnTo>
                <a:lnTo>
                  <a:pt x="98" y="0"/>
                </a:lnTo>
                <a:lnTo>
                  <a:pt x="87" y="1"/>
                </a:lnTo>
                <a:lnTo>
                  <a:pt x="77" y="2"/>
                </a:lnTo>
                <a:lnTo>
                  <a:pt x="68" y="4"/>
                </a:lnTo>
                <a:lnTo>
                  <a:pt x="59" y="8"/>
                </a:lnTo>
                <a:lnTo>
                  <a:pt x="51" y="12"/>
                </a:lnTo>
                <a:lnTo>
                  <a:pt x="42" y="17"/>
                </a:lnTo>
                <a:lnTo>
                  <a:pt x="36" y="22"/>
                </a:lnTo>
                <a:lnTo>
                  <a:pt x="29" y="29"/>
                </a:lnTo>
                <a:lnTo>
                  <a:pt x="22" y="36"/>
                </a:lnTo>
                <a:lnTo>
                  <a:pt x="17" y="44"/>
                </a:lnTo>
                <a:lnTo>
                  <a:pt x="12" y="51"/>
                </a:lnTo>
                <a:lnTo>
                  <a:pt x="8" y="59"/>
                </a:lnTo>
                <a:lnTo>
                  <a:pt x="4" y="68"/>
                </a:lnTo>
                <a:lnTo>
                  <a:pt x="2" y="78"/>
                </a:lnTo>
                <a:lnTo>
                  <a:pt x="1" y="87"/>
                </a:lnTo>
                <a:lnTo>
                  <a:pt x="0" y="98"/>
                </a:lnTo>
                <a:lnTo>
                  <a:pt x="1" y="108"/>
                </a:lnTo>
                <a:lnTo>
                  <a:pt x="2" y="118"/>
                </a:lnTo>
                <a:lnTo>
                  <a:pt x="4" y="127"/>
                </a:lnTo>
                <a:lnTo>
                  <a:pt x="8" y="136"/>
                </a:lnTo>
                <a:lnTo>
                  <a:pt x="12" y="144"/>
                </a:lnTo>
                <a:lnTo>
                  <a:pt x="17" y="153"/>
                </a:lnTo>
                <a:lnTo>
                  <a:pt x="22" y="159"/>
                </a:lnTo>
                <a:lnTo>
                  <a:pt x="29" y="166"/>
                </a:lnTo>
                <a:lnTo>
                  <a:pt x="36" y="173"/>
                </a:lnTo>
                <a:lnTo>
                  <a:pt x="42" y="178"/>
                </a:lnTo>
                <a:lnTo>
                  <a:pt x="51" y="183"/>
                </a:lnTo>
                <a:lnTo>
                  <a:pt x="59" y="187"/>
                </a:lnTo>
                <a:lnTo>
                  <a:pt x="68" y="191"/>
                </a:lnTo>
                <a:lnTo>
                  <a:pt x="77" y="193"/>
                </a:lnTo>
                <a:lnTo>
                  <a:pt x="87"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559" name="CustomShape 113"/>
          <p:cNvSpPr/>
          <p:nvPr/>
        </p:nvSpPr>
        <p:spPr>
          <a:xfrm>
            <a:off x="10958760" y="6564240"/>
            <a:ext cx="107280" cy="107280"/>
          </a:xfrm>
          <a:custGeom>
            <a:avLst/>
            <a:gdLst/>
            <a:ahLst/>
            <a:cxnLst/>
            <a:rect l="l" t="t" r="r" b="b"/>
            <a:pathLst>
              <a:path w="195" h="195">
                <a:moveTo>
                  <a:pt x="98" y="195"/>
                </a:moveTo>
                <a:lnTo>
                  <a:pt x="108" y="194"/>
                </a:lnTo>
                <a:lnTo>
                  <a:pt x="118" y="193"/>
                </a:lnTo>
                <a:lnTo>
                  <a:pt x="127" y="191"/>
                </a:lnTo>
                <a:lnTo>
                  <a:pt x="136" y="187"/>
                </a:lnTo>
                <a:lnTo>
                  <a:pt x="145" y="183"/>
                </a:lnTo>
                <a:lnTo>
                  <a:pt x="153" y="178"/>
                </a:lnTo>
                <a:lnTo>
                  <a:pt x="159" y="173"/>
                </a:lnTo>
                <a:lnTo>
                  <a:pt x="167" y="166"/>
                </a:lnTo>
                <a:lnTo>
                  <a:pt x="173" y="159"/>
                </a:lnTo>
                <a:lnTo>
                  <a:pt x="178" y="153"/>
                </a:lnTo>
                <a:lnTo>
                  <a:pt x="184" y="144"/>
                </a:lnTo>
                <a:lnTo>
                  <a:pt x="187" y="136"/>
                </a:lnTo>
                <a:lnTo>
                  <a:pt x="191" y="127"/>
                </a:lnTo>
                <a:lnTo>
                  <a:pt x="193" y="118"/>
                </a:lnTo>
                <a:lnTo>
                  <a:pt x="195" y="108"/>
                </a:lnTo>
                <a:lnTo>
                  <a:pt x="195" y="98"/>
                </a:lnTo>
                <a:lnTo>
                  <a:pt x="195" y="87"/>
                </a:lnTo>
                <a:lnTo>
                  <a:pt x="193" y="78"/>
                </a:lnTo>
                <a:lnTo>
                  <a:pt x="191" y="68"/>
                </a:lnTo>
                <a:lnTo>
                  <a:pt x="187" y="59"/>
                </a:lnTo>
                <a:lnTo>
                  <a:pt x="184" y="51"/>
                </a:lnTo>
                <a:lnTo>
                  <a:pt x="178" y="44"/>
                </a:lnTo>
                <a:lnTo>
                  <a:pt x="173" y="36"/>
                </a:lnTo>
                <a:lnTo>
                  <a:pt x="167" y="29"/>
                </a:lnTo>
                <a:lnTo>
                  <a:pt x="159" y="22"/>
                </a:lnTo>
                <a:lnTo>
                  <a:pt x="153" y="17"/>
                </a:lnTo>
                <a:lnTo>
                  <a:pt x="145" y="12"/>
                </a:lnTo>
                <a:lnTo>
                  <a:pt x="136" y="8"/>
                </a:lnTo>
                <a:lnTo>
                  <a:pt x="127" y="4"/>
                </a:lnTo>
                <a:lnTo>
                  <a:pt x="118" y="2"/>
                </a:lnTo>
                <a:lnTo>
                  <a:pt x="108" y="1"/>
                </a:lnTo>
                <a:lnTo>
                  <a:pt x="98" y="0"/>
                </a:lnTo>
                <a:lnTo>
                  <a:pt x="87" y="1"/>
                </a:lnTo>
                <a:lnTo>
                  <a:pt x="78" y="2"/>
                </a:lnTo>
                <a:lnTo>
                  <a:pt x="68" y="4"/>
                </a:lnTo>
                <a:lnTo>
                  <a:pt x="60" y="8"/>
                </a:lnTo>
                <a:lnTo>
                  <a:pt x="51" y="12"/>
                </a:lnTo>
                <a:lnTo>
                  <a:pt x="44" y="17"/>
                </a:lnTo>
                <a:lnTo>
                  <a:pt x="36" y="22"/>
                </a:lnTo>
                <a:lnTo>
                  <a:pt x="29" y="29"/>
                </a:lnTo>
                <a:lnTo>
                  <a:pt x="22" y="36"/>
                </a:lnTo>
                <a:lnTo>
                  <a:pt x="17" y="44"/>
                </a:lnTo>
                <a:lnTo>
                  <a:pt x="12" y="51"/>
                </a:lnTo>
                <a:lnTo>
                  <a:pt x="8" y="59"/>
                </a:lnTo>
                <a:lnTo>
                  <a:pt x="4" y="68"/>
                </a:lnTo>
                <a:lnTo>
                  <a:pt x="2" y="78"/>
                </a:lnTo>
                <a:lnTo>
                  <a:pt x="1" y="87"/>
                </a:lnTo>
                <a:lnTo>
                  <a:pt x="0" y="98"/>
                </a:lnTo>
                <a:lnTo>
                  <a:pt x="1" y="108"/>
                </a:lnTo>
                <a:lnTo>
                  <a:pt x="2" y="118"/>
                </a:lnTo>
                <a:lnTo>
                  <a:pt x="4" y="127"/>
                </a:lnTo>
                <a:lnTo>
                  <a:pt x="8" y="136"/>
                </a:lnTo>
                <a:lnTo>
                  <a:pt x="12" y="144"/>
                </a:lnTo>
                <a:lnTo>
                  <a:pt x="17" y="153"/>
                </a:lnTo>
                <a:lnTo>
                  <a:pt x="22" y="159"/>
                </a:lnTo>
                <a:lnTo>
                  <a:pt x="29" y="166"/>
                </a:lnTo>
                <a:lnTo>
                  <a:pt x="36" y="173"/>
                </a:lnTo>
                <a:lnTo>
                  <a:pt x="44" y="178"/>
                </a:lnTo>
                <a:lnTo>
                  <a:pt x="51" y="183"/>
                </a:lnTo>
                <a:lnTo>
                  <a:pt x="60" y="187"/>
                </a:lnTo>
                <a:lnTo>
                  <a:pt x="68" y="191"/>
                </a:lnTo>
                <a:lnTo>
                  <a:pt x="78" y="193"/>
                </a:lnTo>
                <a:lnTo>
                  <a:pt x="87"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560" name="CustomShape 114"/>
          <p:cNvSpPr/>
          <p:nvPr/>
        </p:nvSpPr>
        <p:spPr>
          <a:xfrm>
            <a:off x="11355120" y="6480720"/>
            <a:ext cx="96480" cy="142560"/>
          </a:xfrm>
          <a:custGeom>
            <a:avLst/>
            <a:gdLst/>
            <a:ahLst/>
            <a:cxnLst/>
            <a:rect l="l" t="t" r="r" b="b"/>
            <a:pathLst>
              <a:path w="176" h="257">
                <a:moveTo>
                  <a:pt x="176" y="0"/>
                </a:moveTo>
                <a:lnTo>
                  <a:pt x="89" y="0"/>
                </a:lnTo>
                <a:lnTo>
                  <a:pt x="0" y="0"/>
                </a:lnTo>
                <a:lnTo>
                  <a:pt x="34" y="257"/>
                </a:lnTo>
                <a:lnTo>
                  <a:pt x="89" y="257"/>
                </a:lnTo>
                <a:lnTo>
                  <a:pt x="144" y="257"/>
                </a:lnTo>
                <a:lnTo>
                  <a:pt x="176"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61" name="CustomShape 115"/>
          <p:cNvSpPr/>
          <p:nvPr/>
        </p:nvSpPr>
        <p:spPr>
          <a:xfrm>
            <a:off x="11350440" y="6564240"/>
            <a:ext cx="107280" cy="107280"/>
          </a:xfrm>
          <a:custGeom>
            <a:avLst/>
            <a:gdLst/>
            <a:ahLst/>
            <a:cxnLst/>
            <a:rect l="l" t="t" r="r" b="b"/>
            <a:pathLst>
              <a:path w="196" h="195">
                <a:moveTo>
                  <a:pt x="98" y="195"/>
                </a:moveTo>
                <a:lnTo>
                  <a:pt x="108" y="194"/>
                </a:lnTo>
                <a:lnTo>
                  <a:pt x="118" y="193"/>
                </a:lnTo>
                <a:lnTo>
                  <a:pt x="127" y="191"/>
                </a:lnTo>
                <a:lnTo>
                  <a:pt x="136" y="187"/>
                </a:lnTo>
                <a:lnTo>
                  <a:pt x="145" y="183"/>
                </a:lnTo>
                <a:lnTo>
                  <a:pt x="153" y="178"/>
                </a:lnTo>
                <a:lnTo>
                  <a:pt x="160" y="173"/>
                </a:lnTo>
                <a:lnTo>
                  <a:pt x="168" y="166"/>
                </a:lnTo>
                <a:lnTo>
                  <a:pt x="173" y="159"/>
                </a:lnTo>
                <a:lnTo>
                  <a:pt x="179" y="153"/>
                </a:lnTo>
                <a:lnTo>
                  <a:pt x="183" y="144"/>
                </a:lnTo>
                <a:lnTo>
                  <a:pt x="188" y="136"/>
                </a:lnTo>
                <a:lnTo>
                  <a:pt x="191" y="127"/>
                </a:lnTo>
                <a:lnTo>
                  <a:pt x="193" y="118"/>
                </a:lnTo>
                <a:lnTo>
                  <a:pt x="196" y="108"/>
                </a:lnTo>
                <a:lnTo>
                  <a:pt x="196" y="98"/>
                </a:lnTo>
                <a:lnTo>
                  <a:pt x="196" y="87"/>
                </a:lnTo>
                <a:lnTo>
                  <a:pt x="193" y="78"/>
                </a:lnTo>
                <a:lnTo>
                  <a:pt x="191" y="68"/>
                </a:lnTo>
                <a:lnTo>
                  <a:pt x="188" y="59"/>
                </a:lnTo>
                <a:lnTo>
                  <a:pt x="183" y="51"/>
                </a:lnTo>
                <a:lnTo>
                  <a:pt x="179" y="44"/>
                </a:lnTo>
                <a:lnTo>
                  <a:pt x="173" y="36"/>
                </a:lnTo>
                <a:lnTo>
                  <a:pt x="168" y="29"/>
                </a:lnTo>
                <a:lnTo>
                  <a:pt x="160" y="22"/>
                </a:lnTo>
                <a:lnTo>
                  <a:pt x="153" y="17"/>
                </a:lnTo>
                <a:lnTo>
                  <a:pt x="145" y="12"/>
                </a:lnTo>
                <a:lnTo>
                  <a:pt x="136" y="8"/>
                </a:lnTo>
                <a:lnTo>
                  <a:pt x="127" y="4"/>
                </a:lnTo>
                <a:lnTo>
                  <a:pt x="118" y="2"/>
                </a:lnTo>
                <a:lnTo>
                  <a:pt x="108" y="1"/>
                </a:lnTo>
                <a:lnTo>
                  <a:pt x="98" y="0"/>
                </a:lnTo>
                <a:lnTo>
                  <a:pt x="88" y="1"/>
                </a:lnTo>
                <a:lnTo>
                  <a:pt x="79" y="2"/>
                </a:lnTo>
                <a:lnTo>
                  <a:pt x="69" y="4"/>
                </a:lnTo>
                <a:lnTo>
                  <a:pt x="60" y="8"/>
                </a:lnTo>
                <a:lnTo>
                  <a:pt x="52" y="12"/>
                </a:lnTo>
                <a:lnTo>
                  <a:pt x="44" y="17"/>
                </a:lnTo>
                <a:lnTo>
                  <a:pt x="36" y="22"/>
                </a:lnTo>
                <a:lnTo>
                  <a:pt x="29" y="29"/>
                </a:lnTo>
                <a:lnTo>
                  <a:pt x="23" y="36"/>
                </a:lnTo>
                <a:lnTo>
                  <a:pt x="17" y="44"/>
                </a:lnTo>
                <a:lnTo>
                  <a:pt x="12" y="51"/>
                </a:lnTo>
                <a:lnTo>
                  <a:pt x="8" y="59"/>
                </a:lnTo>
                <a:lnTo>
                  <a:pt x="5" y="68"/>
                </a:lnTo>
                <a:lnTo>
                  <a:pt x="2" y="78"/>
                </a:lnTo>
                <a:lnTo>
                  <a:pt x="1" y="87"/>
                </a:lnTo>
                <a:lnTo>
                  <a:pt x="0" y="98"/>
                </a:lnTo>
                <a:lnTo>
                  <a:pt x="1" y="108"/>
                </a:lnTo>
                <a:lnTo>
                  <a:pt x="2" y="118"/>
                </a:lnTo>
                <a:lnTo>
                  <a:pt x="5" y="127"/>
                </a:lnTo>
                <a:lnTo>
                  <a:pt x="8" y="136"/>
                </a:lnTo>
                <a:lnTo>
                  <a:pt x="12" y="144"/>
                </a:lnTo>
                <a:lnTo>
                  <a:pt x="17" y="153"/>
                </a:lnTo>
                <a:lnTo>
                  <a:pt x="23" y="159"/>
                </a:lnTo>
                <a:lnTo>
                  <a:pt x="29" y="166"/>
                </a:lnTo>
                <a:lnTo>
                  <a:pt x="36" y="173"/>
                </a:lnTo>
                <a:lnTo>
                  <a:pt x="44" y="178"/>
                </a:lnTo>
                <a:lnTo>
                  <a:pt x="52" y="183"/>
                </a:lnTo>
                <a:lnTo>
                  <a:pt x="60" y="187"/>
                </a:lnTo>
                <a:lnTo>
                  <a:pt x="69" y="191"/>
                </a:lnTo>
                <a:lnTo>
                  <a:pt x="79" y="193"/>
                </a:lnTo>
                <a:lnTo>
                  <a:pt x="88"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562" name="CustomShape 116"/>
          <p:cNvSpPr/>
          <p:nvPr/>
        </p:nvSpPr>
        <p:spPr>
          <a:xfrm>
            <a:off x="10950120" y="5384880"/>
            <a:ext cx="910440" cy="411120"/>
          </a:xfrm>
          <a:custGeom>
            <a:avLst/>
            <a:gdLst/>
            <a:ahLst/>
            <a:cxnLst/>
            <a:rect l="l" t="t" r="r" b="b"/>
            <a:pathLst>
              <a:path w="1654" h="750">
                <a:moveTo>
                  <a:pt x="308" y="0"/>
                </a:moveTo>
                <a:lnTo>
                  <a:pt x="288" y="9"/>
                </a:lnTo>
                <a:lnTo>
                  <a:pt x="256" y="21"/>
                </a:lnTo>
                <a:lnTo>
                  <a:pt x="237" y="28"/>
                </a:lnTo>
                <a:lnTo>
                  <a:pt x="217" y="37"/>
                </a:lnTo>
                <a:lnTo>
                  <a:pt x="195" y="48"/>
                </a:lnTo>
                <a:lnTo>
                  <a:pt x="174" y="59"/>
                </a:lnTo>
                <a:lnTo>
                  <a:pt x="152" y="73"/>
                </a:lnTo>
                <a:lnTo>
                  <a:pt x="129" y="88"/>
                </a:lnTo>
                <a:lnTo>
                  <a:pt x="108" y="105"/>
                </a:lnTo>
                <a:lnTo>
                  <a:pt x="87" y="124"/>
                </a:lnTo>
                <a:lnTo>
                  <a:pt x="77" y="134"/>
                </a:lnTo>
                <a:lnTo>
                  <a:pt x="68" y="146"/>
                </a:lnTo>
                <a:lnTo>
                  <a:pt x="59" y="157"/>
                </a:lnTo>
                <a:lnTo>
                  <a:pt x="50" y="169"/>
                </a:lnTo>
                <a:lnTo>
                  <a:pt x="42" y="182"/>
                </a:lnTo>
                <a:lnTo>
                  <a:pt x="36" y="195"/>
                </a:lnTo>
                <a:lnTo>
                  <a:pt x="29" y="209"/>
                </a:lnTo>
                <a:lnTo>
                  <a:pt x="23" y="223"/>
                </a:lnTo>
                <a:lnTo>
                  <a:pt x="18" y="238"/>
                </a:lnTo>
                <a:lnTo>
                  <a:pt x="13" y="255"/>
                </a:lnTo>
                <a:lnTo>
                  <a:pt x="10" y="270"/>
                </a:lnTo>
                <a:lnTo>
                  <a:pt x="7" y="287"/>
                </a:lnTo>
                <a:lnTo>
                  <a:pt x="3" y="305"/>
                </a:lnTo>
                <a:lnTo>
                  <a:pt x="2" y="322"/>
                </a:lnTo>
                <a:lnTo>
                  <a:pt x="0" y="340"/>
                </a:lnTo>
                <a:lnTo>
                  <a:pt x="0" y="359"/>
                </a:lnTo>
                <a:lnTo>
                  <a:pt x="0" y="377"/>
                </a:lnTo>
                <a:lnTo>
                  <a:pt x="0" y="396"/>
                </a:lnTo>
                <a:lnTo>
                  <a:pt x="1" y="414"/>
                </a:lnTo>
                <a:lnTo>
                  <a:pt x="3" y="433"/>
                </a:lnTo>
                <a:lnTo>
                  <a:pt x="5" y="451"/>
                </a:lnTo>
                <a:lnTo>
                  <a:pt x="9" y="469"/>
                </a:lnTo>
                <a:lnTo>
                  <a:pt x="12" y="488"/>
                </a:lnTo>
                <a:lnTo>
                  <a:pt x="18" y="505"/>
                </a:lnTo>
                <a:lnTo>
                  <a:pt x="22" y="523"/>
                </a:lnTo>
                <a:lnTo>
                  <a:pt x="29" y="540"/>
                </a:lnTo>
                <a:lnTo>
                  <a:pt x="36" y="557"/>
                </a:lnTo>
                <a:lnTo>
                  <a:pt x="42" y="573"/>
                </a:lnTo>
                <a:lnTo>
                  <a:pt x="51" y="588"/>
                </a:lnTo>
                <a:lnTo>
                  <a:pt x="59" y="603"/>
                </a:lnTo>
                <a:lnTo>
                  <a:pt x="69" y="616"/>
                </a:lnTo>
                <a:lnTo>
                  <a:pt x="80" y="630"/>
                </a:lnTo>
                <a:lnTo>
                  <a:pt x="91" y="642"/>
                </a:lnTo>
                <a:lnTo>
                  <a:pt x="103" y="654"/>
                </a:lnTo>
                <a:lnTo>
                  <a:pt x="116" y="664"/>
                </a:lnTo>
                <a:lnTo>
                  <a:pt x="129" y="673"/>
                </a:lnTo>
                <a:lnTo>
                  <a:pt x="144" y="681"/>
                </a:lnTo>
                <a:lnTo>
                  <a:pt x="158" y="687"/>
                </a:lnTo>
                <a:lnTo>
                  <a:pt x="174" y="693"/>
                </a:lnTo>
                <a:lnTo>
                  <a:pt x="191" y="697"/>
                </a:lnTo>
                <a:lnTo>
                  <a:pt x="256" y="711"/>
                </a:lnTo>
                <a:lnTo>
                  <a:pt x="321" y="723"/>
                </a:lnTo>
                <a:lnTo>
                  <a:pt x="354" y="729"/>
                </a:lnTo>
                <a:lnTo>
                  <a:pt x="386" y="733"/>
                </a:lnTo>
                <a:lnTo>
                  <a:pt x="421" y="738"/>
                </a:lnTo>
                <a:lnTo>
                  <a:pt x="456" y="741"/>
                </a:lnTo>
                <a:lnTo>
                  <a:pt x="493" y="745"/>
                </a:lnTo>
                <a:lnTo>
                  <a:pt x="533" y="747"/>
                </a:lnTo>
                <a:lnTo>
                  <a:pt x="574" y="749"/>
                </a:lnTo>
                <a:lnTo>
                  <a:pt x="618" y="750"/>
                </a:lnTo>
                <a:lnTo>
                  <a:pt x="665" y="750"/>
                </a:lnTo>
                <a:lnTo>
                  <a:pt x="716" y="749"/>
                </a:lnTo>
                <a:lnTo>
                  <a:pt x="769" y="748"/>
                </a:lnTo>
                <a:lnTo>
                  <a:pt x="827" y="746"/>
                </a:lnTo>
                <a:lnTo>
                  <a:pt x="884" y="748"/>
                </a:lnTo>
                <a:lnTo>
                  <a:pt x="938" y="749"/>
                </a:lnTo>
                <a:lnTo>
                  <a:pt x="989" y="750"/>
                </a:lnTo>
                <a:lnTo>
                  <a:pt x="1036" y="750"/>
                </a:lnTo>
                <a:lnTo>
                  <a:pt x="1080" y="749"/>
                </a:lnTo>
                <a:lnTo>
                  <a:pt x="1122" y="747"/>
                </a:lnTo>
                <a:lnTo>
                  <a:pt x="1160" y="745"/>
                </a:lnTo>
                <a:lnTo>
                  <a:pt x="1197" y="741"/>
                </a:lnTo>
                <a:lnTo>
                  <a:pt x="1233" y="738"/>
                </a:lnTo>
                <a:lnTo>
                  <a:pt x="1267" y="733"/>
                </a:lnTo>
                <a:lnTo>
                  <a:pt x="1300" y="729"/>
                </a:lnTo>
                <a:lnTo>
                  <a:pt x="1333" y="723"/>
                </a:lnTo>
                <a:lnTo>
                  <a:pt x="1397" y="711"/>
                </a:lnTo>
                <a:lnTo>
                  <a:pt x="1463" y="697"/>
                </a:lnTo>
                <a:lnTo>
                  <a:pt x="1480" y="693"/>
                </a:lnTo>
                <a:lnTo>
                  <a:pt x="1496" y="687"/>
                </a:lnTo>
                <a:lnTo>
                  <a:pt x="1510" y="681"/>
                </a:lnTo>
                <a:lnTo>
                  <a:pt x="1525" y="673"/>
                </a:lnTo>
                <a:lnTo>
                  <a:pt x="1539" y="664"/>
                </a:lnTo>
                <a:lnTo>
                  <a:pt x="1551" y="654"/>
                </a:lnTo>
                <a:lnTo>
                  <a:pt x="1563" y="642"/>
                </a:lnTo>
                <a:lnTo>
                  <a:pt x="1573" y="630"/>
                </a:lnTo>
                <a:lnTo>
                  <a:pt x="1585" y="616"/>
                </a:lnTo>
                <a:lnTo>
                  <a:pt x="1594" y="603"/>
                </a:lnTo>
                <a:lnTo>
                  <a:pt x="1603" y="588"/>
                </a:lnTo>
                <a:lnTo>
                  <a:pt x="1610" y="573"/>
                </a:lnTo>
                <a:lnTo>
                  <a:pt x="1618" y="557"/>
                </a:lnTo>
                <a:lnTo>
                  <a:pt x="1625" y="540"/>
                </a:lnTo>
                <a:lnTo>
                  <a:pt x="1631" y="523"/>
                </a:lnTo>
                <a:lnTo>
                  <a:pt x="1636" y="505"/>
                </a:lnTo>
                <a:lnTo>
                  <a:pt x="1641" y="488"/>
                </a:lnTo>
                <a:lnTo>
                  <a:pt x="1645" y="469"/>
                </a:lnTo>
                <a:lnTo>
                  <a:pt x="1649" y="451"/>
                </a:lnTo>
                <a:lnTo>
                  <a:pt x="1651" y="433"/>
                </a:lnTo>
                <a:lnTo>
                  <a:pt x="1653" y="414"/>
                </a:lnTo>
                <a:lnTo>
                  <a:pt x="1654" y="396"/>
                </a:lnTo>
                <a:lnTo>
                  <a:pt x="1654" y="377"/>
                </a:lnTo>
                <a:lnTo>
                  <a:pt x="1654" y="359"/>
                </a:lnTo>
                <a:lnTo>
                  <a:pt x="1653" y="340"/>
                </a:lnTo>
                <a:lnTo>
                  <a:pt x="1652" y="322"/>
                </a:lnTo>
                <a:lnTo>
                  <a:pt x="1650" y="305"/>
                </a:lnTo>
                <a:lnTo>
                  <a:pt x="1648" y="287"/>
                </a:lnTo>
                <a:lnTo>
                  <a:pt x="1644" y="270"/>
                </a:lnTo>
                <a:lnTo>
                  <a:pt x="1640" y="255"/>
                </a:lnTo>
                <a:lnTo>
                  <a:pt x="1635" y="238"/>
                </a:lnTo>
                <a:lnTo>
                  <a:pt x="1631" y="223"/>
                </a:lnTo>
                <a:lnTo>
                  <a:pt x="1625" y="209"/>
                </a:lnTo>
                <a:lnTo>
                  <a:pt x="1618" y="195"/>
                </a:lnTo>
                <a:lnTo>
                  <a:pt x="1610" y="182"/>
                </a:lnTo>
                <a:lnTo>
                  <a:pt x="1603" y="169"/>
                </a:lnTo>
                <a:lnTo>
                  <a:pt x="1595" y="157"/>
                </a:lnTo>
                <a:lnTo>
                  <a:pt x="1586" y="146"/>
                </a:lnTo>
                <a:lnTo>
                  <a:pt x="1577" y="134"/>
                </a:lnTo>
                <a:lnTo>
                  <a:pt x="1567" y="124"/>
                </a:lnTo>
                <a:lnTo>
                  <a:pt x="1546" y="105"/>
                </a:lnTo>
                <a:lnTo>
                  <a:pt x="1525" y="88"/>
                </a:lnTo>
                <a:lnTo>
                  <a:pt x="1503" y="73"/>
                </a:lnTo>
                <a:lnTo>
                  <a:pt x="1480" y="59"/>
                </a:lnTo>
                <a:lnTo>
                  <a:pt x="1458" y="48"/>
                </a:lnTo>
                <a:lnTo>
                  <a:pt x="1436" y="37"/>
                </a:lnTo>
                <a:lnTo>
                  <a:pt x="1416" y="28"/>
                </a:lnTo>
                <a:lnTo>
                  <a:pt x="1398" y="21"/>
                </a:lnTo>
                <a:lnTo>
                  <a:pt x="1367" y="9"/>
                </a:lnTo>
                <a:lnTo>
                  <a:pt x="1345" y="0"/>
                </a:lnTo>
                <a:lnTo>
                  <a:pt x="1334" y="0"/>
                </a:lnTo>
                <a:lnTo>
                  <a:pt x="1302" y="1"/>
                </a:lnTo>
                <a:lnTo>
                  <a:pt x="1253" y="2"/>
                </a:lnTo>
                <a:lnTo>
                  <a:pt x="1188" y="4"/>
                </a:lnTo>
                <a:lnTo>
                  <a:pt x="1110" y="6"/>
                </a:lnTo>
                <a:lnTo>
                  <a:pt x="1023" y="10"/>
                </a:lnTo>
                <a:lnTo>
                  <a:pt x="927" y="14"/>
                </a:lnTo>
                <a:lnTo>
                  <a:pt x="827" y="20"/>
                </a:lnTo>
                <a:lnTo>
                  <a:pt x="727" y="14"/>
                </a:lnTo>
                <a:lnTo>
                  <a:pt x="631" y="10"/>
                </a:lnTo>
                <a:lnTo>
                  <a:pt x="543" y="6"/>
                </a:lnTo>
                <a:lnTo>
                  <a:pt x="465" y="4"/>
                </a:lnTo>
                <a:lnTo>
                  <a:pt x="401" y="2"/>
                </a:lnTo>
                <a:lnTo>
                  <a:pt x="350" y="1"/>
                </a:lnTo>
                <a:lnTo>
                  <a:pt x="319" y="0"/>
                </a:lnTo>
                <a:lnTo>
                  <a:pt x="308"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63" name="CustomShape 117"/>
          <p:cNvSpPr/>
          <p:nvPr/>
        </p:nvSpPr>
        <p:spPr>
          <a:xfrm>
            <a:off x="10463760" y="4722840"/>
            <a:ext cx="554040" cy="180000"/>
          </a:xfrm>
          <a:custGeom>
            <a:avLst/>
            <a:gdLst/>
            <a:ahLst/>
            <a:cxnLst/>
            <a:rect l="l" t="t" r="r" b="b"/>
            <a:pathLst>
              <a:path w="1009" h="328">
                <a:moveTo>
                  <a:pt x="120" y="328"/>
                </a:moveTo>
                <a:lnTo>
                  <a:pt x="1009" y="281"/>
                </a:lnTo>
                <a:lnTo>
                  <a:pt x="982" y="2"/>
                </a:lnTo>
                <a:lnTo>
                  <a:pt x="972" y="2"/>
                </a:lnTo>
                <a:lnTo>
                  <a:pt x="942" y="3"/>
                </a:lnTo>
                <a:lnTo>
                  <a:pt x="896" y="5"/>
                </a:lnTo>
                <a:lnTo>
                  <a:pt x="837" y="6"/>
                </a:lnTo>
                <a:lnTo>
                  <a:pt x="765" y="8"/>
                </a:lnTo>
                <a:lnTo>
                  <a:pt x="686" y="9"/>
                </a:lnTo>
                <a:lnTo>
                  <a:pt x="601" y="10"/>
                </a:lnTo>
                <a:lnTo>
                  <a:pt x="512" y="11"/>
                </a:lnTo>
                <a:lnTo>
                  <a:pt x="423" y="12"/>
                </a:lnTo>
                <a:lnTo>
                  <a:pt x="337" y="14"/>
                </a:lnTo>
                <a:lnTo>
                  <a:pt x="254" y="14"/>
                </a:lnTo>
                <a:lnTo>
                  <a:pt x="179" y="12"/>
                </a:lnTo>
                <a:lnTo>
                  <a:pt x="115" y="11"/>
                </a:lnTo>
                <a:lnTo>
                  <a:pt x="63" y="9"/>
                </a:lnTo>
                <a:lnTo>
                  <a:pt x="43" y="7"/>
                </a:lnTo>
                <a:lnTo>
                  <a:pt x="27" y="6"/>
                </a:lnTo>
                <a:lnTo>
                  <a:pt x="15" y="3"/>
                </a:lnTo>
                <a:lnTo>
                  <a:pt x="8" y="1"/>
                </a:lnTo>
                <a:lnTo>
                  <a:pt x="5" y="0"/>
                </a:lnTo>
                <a:lnTo>
                  <a:pt x="3" y="0"/>
                </a:lnTo>
                <a:lnTo>
                  <a:pt x="2" y="3"/>
                </a:lnTo>
                <a:lnTo>
                  <a:pt x="0" y="8"/>
                </a:lnTo>
                <a:lnTo>
                  <a:pt x="3" y="21"/>
                </a:lnTo>
                <a:lnTo>
                  <a:pt x="7" y="42"/>
                </a:lnTo>
                <a:lnTo>
                  <a:pt x="15" y="65"/>
                </a:lnTo>
                <a:lnTo>
                  <a:pt x="24" y="93"/>
                </a:lnTo>
                <a:lnTo>
                  <a:pt x="35" y="124"/>
                </a:lnTo>
                <a:lnTo>
                  <a:pt x="48" y="155"/>
                </a:lnTo>
                <a:lnTo>
                  <a:pt x="72" y="218"/>
                </a:lnTo>
                <a:lnTo>
                  <a:pt x="96" y="273"/>
                </a:lnTo>
                <a:lnTo>
                  <a:pt x="113" y="312"/>
                </a:lnTo>
                <a:lnTo>
                  <a:pt x="120" y="328"/>
                </a:lnTo>
                <a:close/>
              </a:path>
            </a:pathLst>
          </a:custGeom>
          <a:solidFill>
            <a:srgbClr val="4B4B4D"/>
          </a:solidFill>
          <a:ln>
            <a:noFill/>
          </a:ln>
        </p:spPr>
        <p:style>
          <a:lnRef idx="0">
            <a:scrgbClr r="0" g="0" b="0"/>
          </a:lnRef>
          <a:fillRef idx="0">
            <a:scrgbClr r="0" g="0" b="0"/>
          </a:fillRef>
          <a:effectRef idx="0">
            <a:scrgbClr r="0" g="0" b="0"/>
          </a:effectRef>
          <a:fontRef idx="minor"/>
        </p:style>
      </p:sp>
      <p:sp>
        <p:nvSpPr>
          <p:cNvPr id="564" name="CustomShape 118"/>
          <p:cNvSpPr/>
          <p:nvPr/>
        </p:nvSpPr>
        <p:spPr>
          <a:xfrm>
            <a:off x="10419840" y="4291560"/>
            <a:ext cx="703800" cy="611280"/>
          </a:xfrm>
          <a:custGeom>
            <a:avLst/>
            <a:gdLst/>
            <a:ahLst/>
            <a:cxnLst/>
            <a:rect l="l" t="t" r="r" b="b"/>
            <a:pathLst>
              <a:path w="1278" h="1111">
                <a:moveTo>
                  <a:pt x="1278" y="140"/>
                </a:moveTo>
                <a:lnTo>
                  <a:pt x="1269" y="136"/>
                </a:lnTo>
                <a:lnTo>
                  <a:pt x="1252" y="128"/>
                </a:lnTo>
                <a:lnTo>
                  <a:pt x="1227" y="120"/>
                </a:lnTo>
                <a:lnTo>
                  <a:pt x="1198" y="110"/>
                </a:lnTo>
                <a:lnTo>
                  <a:pt x="1126" y="86"/>
                </a:lnTo>
                <a:lnTo>
                  <a:pt x="1047" y="62"/>
                </a:lnTo>
                <a:lnTo>
                  <a:pt x="969" y="39"/>
                </a:lnTo>
                <a:lnTo>
                  <a:pt x="901" y="19"/>
                </a:lnTo>
                <a:lnTo>
                  <a:pt x="854" y="4"/>
                </a:lnTo>
                <a:lnTo>
                  <a:pt x="836" y="0"/>
                </a:lnTo>
                <a:lnTo>
                  <a:pt x="808" y="26"/>
                </a:lnTo>
                <a:lnTo>
                  <a:pt x="736" y="97"/>
                </a:lnTo>
                <a:lnTo>
                  <a:pt x="631" y="197"/>
                </a:lnTo>
                <a:lnTo>
                  <a:pt x="508" y="316"/>
                </a:lnTo>
                <a:lnTo>
                  <a:pt x="380" y="438"/>
                </a:lnTo>
                <a:lnTo>
                  <a:pt x="258" y="554"/>
                </a:lnTo>
                <a:lnTo>
                  <a:pt x="158" y="647"/>
                </a:lnTo>
                <a:lnTo>
                  <a:pt x="93" y="707"/>
                </a:lnTo>
                <a:lnTo>
                  <a:pt x="73" y="725"/>
                </a:lnTo>
                <a:lnTo>
                  <a:pt x="55" y="741"/>
                </a:lnTo>
                <a:lnTo>
                  <a:pt x="39" y="758"/>
                </a:lnTo>
                <a:lnTo>
                  <a:pt x="25" y="774"/>
                </a:lnTo>
                <a:lnTo>
                  <a:pt x="20" y="782"/>
                </a:lnTo>
                <a:lnTo>
                  <a:pt x="14" y="791"/>
                </a:lnTo>
                <a:lnTo>
                  <a:pt x="11" y="799"/>
                </a:lnTo>
                <a:lnTo>
                  <a:pt x="6" y="807"/>
                </a:lnTo>
                <a:lnTo>
                  <a:pt x="4" y="816"/>
                </a:lnTo>
                <a:lnTo>
                  <a:pt x="2" y="825"/>
                </a:lnTo>
                <a:lnTo>
                  <a:pt x="0" y="834"/>
                </a:lnTo>
                <a:lnTo>
                  <a:pt x="0" y="843"/>
                </a:lnTo>
                <a:lnTo>
                  <a:pt x="0" y="853"/>
                </a:lnTo>
                <a:lnTo>
                  <a:pt x="0" y="863"/>
                </a:lnTo>
                <a:lnTo>
                  <a:pt x="2" y="873"/>
                </a:lnTo>
                <a:lnTo>
                  <a:pt x="3" y="884"/>
                </a:lnTo>
                <a:lnTo>
                  <a:pt x="10" y="907"/>
                </a:lnTo>
                <a:lnTo>
                  <a:pt x="20" y="932"/>
                </a:lnTo>
                <a:lnTo>
                  <a:pt x="33" y="962"/>
                </a:lnTo>
                <a:lnTo>
                  <a:pt x="49" y="993"/>
                </a:lnTo>
                <a:lnTo>
                  <a:pt x="69" y="1028"/>
                </a:lnTo>
                <a:lnTo>
                  <a:pt x="93" y="1066"/>
                </a:lnTo>
                <a:lnTo>
                  <a:pt x="106" y="1084"/>
                </a:lnTo>
                <a:lnTo>
                  <a:pt x="124" y="1098"/>
                </a:lnTo>
                <a:lnTo>
                  <a:pt x="145" y="1106"/>
                </a:lnTo>
                <a:lnTo>
                  <a:pt x="168" y="1110"/>
                </a:lnTo>
                <a:lnTo>
                  <a:pt x="195" y="1111"/>
                </a:lnTo>
                <a:lnTo>
                  <a:pt x="223" y="1108"/>
                </a:lnTo>
                <a:lnTo>
                  <a:pt x="255" y="1102"/>
                </a:lnTo>
                <a:lnTo>
                  <a:pt x="287" y="1092"/>
                </a:lnTo>
                <a:lnTo>
                  <a:pt x="322" y="1080"/>
                </a:lnTo>
                <a:lnTo>
                  <a:pt x="359" y="1065"/>
                </a:lnTo>
                <a:lnTo>
                  <a:pt x="396" y="1047"/>
                </a:lnTo>
                <a:lnTo>
                  <a:pt x="436" y="1028"/>
                </a:lnTo>
                <a:lnTo>
                  <a:pt x="475" y="1006"/>
                </a:lnTo>
                <a:lnTo>
                  <a:pt x="516" y="983"/>
                </a:lnTo>
                <a:lnTo>
                  <a:pt x="556" y="958"/>
                </a:lnTo>
                <a:lnTo>
                  <a:pt x="598" y="932"/>
                </a:lnTo>
                <a:lnTo>
                  <a:pt x="638" y="906"/>
                </a:lnTo>
                <a:lnTo>
                  <a:pt x="680" y="879"/>
                </a:lnTo>
                <a:lnTo>
                  <a:pt x="720" y="850"/>
                </a:lnTo>
                <a:lnTo>
                  <a:pt x="759" y="822"/>
                </a:lnTo>
                <a:lnTo>
                  <a:pt x="836" y="767"/>
                </a:lnTo>
                <a:lnTo>
                  <a:pt x="906" y="715"/>
                </a:lnTo>
                <a:lnTo>
                  <a:pt x="970" y="666"/>
                </a:lnTo>
                <a:lnTo>
                  <a:pt x="1024" y="625"/>
                </a:lnTo>
                <a:lnTo>
                  <a:pt x="1067" y="591"/>
                </a:lnTo>
                <a:lnTo>
                  <a:pt x="1098" y="568"/>
                </a:lnTo>
                <a:lnTo>
                  <a:pt x="1110" y="559"/>
                </a:lnTo>
                <a:lnTo>
                  <a:pt x="1121" y="549"/>
                </a:lnTo>
                <a:lnTo>
                  <a:pt x="1131" y="537"/>
                </a:lnTo>
                <a:lnTo>
                  <a:pt x="1143" y="525"/>
                </a:lnTo>
                <a:lnTo>
                  <a:pt x="1152" y="510"/>
                </a:lnTo>
                <a:lnTo>
                  <a:pt x="1162" y="495"/>
                </a:lnTo>
                <a:lnTo>
                  <a:pt x="1171" y="480"/>
                </a:lnTo>
                <a:lnTo>
                  <a:pt x="1180" y="464"/>
                </a:lnTo>
                <a:lnTo>
                  <a:pt x="1196" y="429"/>
                </a:lnTo>
                <a:lnTo>
                  <a:pt x="1211" y="393"/>
                </a:lnTo>
                <a:lnTo>
                  <a:pt x="1224" y="357"/>
                </a:lnTo>
                <a:lnTo>
                  <a:pt x="1236" y="321"/>
                </a:lnTo>
                <a:lnTo>
                  <a:pt x="1246" y="285"/>
                </a:lnTo>
                <a:lnTo>
                  <a:pt x="1254" y="253"/>
                </a:lnTo>
                <a:lnTo>
                  <a:pt x="1262" y="221"/>
                </a:lnTo>
                <a:lnTo>
                  <a:pt x="1267" y="194"/>
                </a:lnTo>
                <a:lnTo>
                  <a:pt x="1275" y="155"/>
                </a:lnTo>
                <a:lnTo>
                  <a:pt x="1278" y="140"/>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565" name="CustomShape 119"/>
          <p:cNvSpPr/>
          <p:nvPr/>
        </p:nvSpPr>
        <p:spPr>
          <a:xfrm>
            <a:off x="11526480" y="3992400"/>
            <a:ext cx="668520" cy="826920"/>
          </a:xfrm>
          <a:custGeom>
            <a:avLst/>
            <a:gdLst/>
            <a:ahLst/>
            <a:cxnLst/>
            <a:rect l="l" t="t" r="r" b="b"/>
            <a:pathLst>
              <a:path w="1214" h="1505">
                <a:moveTo>
                  <a:pt x="265" y="0"/>
                </a:moveTo>
                <a:lnTo>
                  <a:pt x="1214" y="191"/>
                </a:lnTo>
                <a:lnTo>
                  <a:pt x="950" y="1505"/>
                </a:lnTo>
                <a:lnTo>
                  <a:pt x="0" y="1314"/>
                </a:lnTo>
                <a:lnTo>
                  <a:pt x="265" y="0"/>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566" name="CustomShape 120"/>
          <p:cNvSpPr/>
          <p:nvPr/>
        </p:nvSpPr>
        <p:spPr>
          <a:xfrm>
            <a:off x="11709360" y="4058280"/>
            <a:ext cx="421920" cy="96480"/>
          </a:xfrm>
          <a:custGeom>
            <a:avLst/>
            <a:gdLst/>
            <a:ahLst/>
            <a:cxnLst/>
            <a:rect l="l" t="t" r="r" b="b"/>
            <a:pathLst>
              <a:path w="767" h="176">
                <a:moveTo>
                  <a:pt x="5" y="0"/>
                </a:moveTo>
                <a:lnTo>
                  <a:pt x="767" y="152"/>
                </a:lnTo>
                <a:lnTo>
                  <a:pt x="762" y="176"/>
                </a:lnTo>
                <a:lnTo>
                  <a:pt x="0" y="23"/>
                </a:lnTo>
                <a:lnTo>
                  <a:pt x="5"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67" name="CustomShape 121"/>
          <p:cNvSpPr/>
          <p:nvPr/>
        </p:nvSpPr>
        <p:spPr>
          <a:xfrm>
            <a:off x="11700360" y="4102200"/>
            <a:ext cx="421920" cy="96480"/>
          </a:xfrm>
          <a:custGeom>
            <a:avLst/>
            <a:gdLst/>
            <a:ahLst/>
            <a:cxnLst/>
            <a:rect l="l" t="t" r="r" b="b"/>
            <a:pathLst>
              <a:path w="767" h="176">
                <a:moveTo>
                  <a:pt x="5" y="0"/>
                </a:moveTo>
                <a:lnTo>
                  <a:pt x="767" y="153"/>
                </a:lnTo>
                <a:lnTo>
                  <a:pt x="762" y="176"/>
                </a:lnTo>
                <a:lnTo>
                  <a:pt x="0" y="24"/>
                </a:lnTo>
                <a:lnTo>
                  <a:pt x="5"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68" name="CustomShape 122"/>
          <p:cNvSpPr/>
          <p:nvPr/>
        </p:nvSpPr>
        <p:spPr>
          <a:xfrm>
            <a:off x="11691720" y="4143960"/>
            <a:ext cx="421920" cy="96480"/>
          </a:xfrm>
          <a:custGeom>
            <a:avLst/>
            <a:gdLst/>
            <a:ahLst/>
            <a:cxnLst/>
            <a:rect l="l" t="t" r="r" b="b"/>
            <a:pathLst>
              <a:path w="766" h="176">
                <a:moveTo>
                  <a:pt x="4" y="0"/>
                </a:moveTo>
                <a:lnTo>
                  <a:pt x="766" y="152"/>
                </a:lnTo>
                <a:lnTo>
                  <a:pt x="762" y="176"/>
                </a:lnTo>
                <a:lnTo>
                  <a:pt x="0" y="23"/>
                </a:lnTo>
                <a:lnTo>
                  <a:pt x="4"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69" name="CustomShape 123"/>
          <p:cNvSpPr/>
          <p:nvPr/>
        </p:nvSpPr>
        <p:spPr>
          <a:xfrm>
            <a:off x="11682720" y="4188240"/>
            <a:ext cx="421920" cy="96480"/>
          </a:xfrm>
          <a:custGeom>
            <a:avLst/>
            <a:gdLst/>
            <a:ahLst/>
            <a:cxnLst/>
            <a:rect l="l" t="t" r="r" b="b"/>
            <a:pathLst>
              <a:path w="767" h="177">
                <a:moveTo>
                  <a:pt x="6" y="0"/>
                </a:moveTo>
                <a:lnTo>
                  <a:pt x="767" y="153"/>
                </a:lnTo>
                <a:lnTo>
                  <a:pt x="762" y="177"/>
                </a:lnTo>
                <a:lnTo>
                  <a:pt x="0" y="24"/>
                </a:lnTo>
                <a:lnTo>
                  <a:pt x="6"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0" name="CustomShape 124"/>
          <p:cNvSpPr/>
          <p:nvPr/>
        </p:nvSpPr>
        <p:spPr>
          <a:xfrm>
            <a:off x="11676240" y="4230000"/>
            <a:ext cx="419760" cy="96480"/>
          </a:xfrm>
          <a:custGeom>
            <a:avLst/>
            <a:gdLst/>
            <a:ahLst/>
            <a:cxnLst/>
            <a:rect l="l" t="t" r="r" b="b"/>
            <a:pathLst>
              <a:path w="767" h="176">
                <a:moveTo>
                  <a:pt x="6" y="0"/>
                </a:moveTo>
                <a:lnTo>
                  <a:pt x="767" y="152"/>
                </a:lnTo>
                <a:lnTo>
                  <a:pt x="762" y="176"/>
                </a:lnTo>
                <a:lnTo>
                  <a:pt x="0" y="23"/>
                </a:lnTo>
                <a:lnTo>
                  <a:pt x="6"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1" name="CustomShape 125"/>
          <p:cNvSpPr/>
          <p:nvPr/>
        </p:nvSpPr>
        <p:spPr>
          <a:xfrm>
            <a:off x="11667600" y="4271760"/>
            <a:ext cx="421920" cy="96480"/>
          </a:xfrm>
          <a:custGeom>
            <a:avLst/>
            <a:gdLst/>
            <a:ahLst/>
            <a:cxnLst/>
            <a:rect l="l" t="t" r="r" b="b"/>
            <a:pathLst>
              <a:path w="766" h="177">
                <a:moveTo>
                  <a:pt x="4" y="0"/>
                </a:moveTo>
                <a:lnTo>
                  <a:pt x="766" y="153"/>
                </a:lnTo>
                <a:lnTo>
                  <a:pt x="761" y="177"/>
                </a:lnTo>
                <a:lnTo>
                  <a:pt x="0" y="24"/>
                </a:lnTo>
                <a:lnTo>
                  <a:pt x="4"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2" name="CustomShape 126"/>
          <p:cNvSpPr/>
          <p:nvPr/>
        </p:nvSpPr>
        <p:spPr>
          <a:xfrm>
            <a:off x="11658600" y="4315680"/>
            <a:ext cx="421920" cy="96480"/>
          </a:xfrm>
          <a:custGeom>
            <a:avLst/>
            <a:gdLst/>
            <a:ahLst/>
            <a:cxnLst/>
            <a:rect l="l" t="t" r="r" b="b"/>
            <a:pathLst>
              <a:path w="766" h="176">
                <a:moveTo>
                  <a:pt x="4" y="0"/>
                </a:moveTo>
                <a:lnTo>
                  <a:pt x="766" y="153"/>
                </a:lnTo>
                <a:lnTo>
                  <a:pt x="761" y="176"/>
                </a:lnTo>
                <a:lnTo>
                  <a:pt x="0" y="23"/>
                </a:lnTo>
                <a:lnTo>
                  <a:pt x="4"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3" name="CustomShape 127"/>
          <p:cNvSpPr/>
          <p:nvPr/>
        </p:nvSpPr>
        <p:spPr>
          <a:xfrm>
            <a:off x="11649960" y="4357440"/>
            <a:ext cx="421920" cy="96480"/>
          </a:xfrm>
          <a:custGeom>
            <a:avLst/>
            <a:gdLst/>
            <a:ahLst/>
            <a:cxnLst/>
            <a:rect l="l" t="t" r="r" b="b"/>
            <a:pathLst>
              <a:path w="767" h="177">
                <a:moveTo>
                  <a:pt x="5" y="0"/>
                </a:moveTo>
                <a:lnTo>
                  <a:pt x="767" y="153"/>
                </a:lnTo>
                <a:lnTo>
                  <a:pt x="762" y="177"/>
                </a:lnTo>
                <a:lnTo>
                  <a:pt x="0" y="24"/>
                </a:lnTo>
                <a:lnTo>
                  <a:pt x="5"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4" name="CustomShape 128"/>
          <p:cNvSpPr/>
          <p:nvPr/>
        </p:nvSpPr>
        <p:spPr>
          <a:xfrm>
            <a:off x="11640960" y="4399200"/>
            <a:ext cx="421920" cy="98640"/>
          </a:xfrm>
          <a:custGeom>
            <a:avLst/>
            <a:gdLst/>
            <a:ahLst/>
            <a:cxnLst/>
            <a:rect l="l" t="t" r="r" b="b"/>
            <a:pathLst>
              <a:path w="767" h="176">
                <a:moveTo>
                  <a:pt x="5" y="0"/>
                </a:moveTo>
                <a:lnTo>
                  <a:pt x="767" y="153"/>
                </a:lnTo>
                <a:lnTo>
                  <a:pt x="762" y="176"/>
                </a:lnTo>
                <a:lnTo>
                  <a:pt x="0" y="23"/>
                </a:lnTo>
                <a:lnTo>
                  <a:pt x="5"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5" name="CustomShape 129"/>
          <p:cNvSpPr/>
          <p:nvPr/>
        </p:nvSpPr>
        <p:spPr>
          <a:xfrm>
            <a:off x="11632320" y="4443480"/>
            <a:ext cx="421920" cy="96480"/>
          </a:xfrm>
          <a:custGeom>
            <a:avLst/>
            <a:gdLst/>
            <a:ahLst/>
            <a:cxnLst/>
            <a:rect l="l" t="t" r="r" b="b"/>
            <a:pathLst>
              <a:path w="766" h="177">
                <a:moveTo>
                  <a:pt x="4" y="0"/>
                </a:moveTo>
                <a:lnTo>
                  <a:pt x="766" y="153"/>
                </a:lnTo>
                <a:lnTo>
                  <a:pt x="762" y="177"/>
                </a:lnTo>
                <a:lnTo>
                  <a:pt x="0" y="24"/>
                </a:lnTo>
                <a:lnTo>
                  <a:pt x="4"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6" name="CustomShape 130"/>
          <p:cNvSpPr/>
          <p:nvPr/>
        </p:nvSpPr>
        <p:spPr>
          <a:xfrm>
            <a:off x="11623320" y="4485240"/>
            <a:ext cx="421920" cy="96480"/>
          </a:xfrm>
          <a:custGeom>
            <a:avLst/>
            <a:gdLst/>
            <a:ahLst/>
            <a:cxnLst/>
            <a:rect l="l" t="t" r="r" b="b"/>
            <a:pathLst>
              <a:path w="766" h="176">
                <a:moveTo>
                  <a:pt x="4" y="0"/>
                </a:moveTo>
                <a:lnTo>
                  <a:pt x="766" y="153"/>
                </a:lnTo>
                <a:lnTo>
                  <a:pt x="762" y="176"/>
                </a:lnTo>
                <a:lnTo>
                  <a:pt x="0" y="23"/>
                </a:lnTo>
                <a:lnTo>
                  <a:pt x="4"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7" name="CustomShape 131"/>
          <p:cNvSpPr/>
          <p:nvPr/>
        </p:nvSpPr>
        <p:spPr>
          <a:xfrm>
            <a:off x="11614680" y="4529160"/>
            <a:ext cx="421920" cy="96480"/>
          </a:xfrm>
          <a:custGeom>
            <a:avLst/>
            <a:gdLst/>
            <a:ahLst/>
            <a:cxnLst/>
            <a:rect l="l" t="t" r="r" b="b"/>
            <a:pathLst>
              <a:path w="767" h="177">
                <a:moveTo>
                  <a:pt x="6" y="0"/>
                </a:moveTo>
                <a:lnTo>
                  <a:pt x="767" y="153"/>
                </a:lnTo>
                <a:lnTo>
                  <a:pt x="762" y="177"/>
                </a:lnTo>
                <a:lnTo>
                  <a:pt x="0" y="24"/>
                </a:lnTo>
                <a:lnTo>
                  <a:pt x="6"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8" name="CustomShape 132"/>
          <p:cNvSpPr/>
          <p:nvPr/>
        </p:nvSpPr>
        <p:spPr>
          <a:xfrm>
            <a:off x="11605680" y="4570920"/>
            <a:ext cx="421920" cy="96480"/>
          </a:xfrm>
          <a:custGeom>
            <a:avLst/>
            <a:gdLst/>
            <a:ahLst/>
            <a:cxnLst/>
            <a:rect l="l" t="t" r="r" b="b"/>
            <a:pathLst>
              <a:path w="767" h="176">
                <a:moveTo>
                  <a:pt x="6" y="0"/>
                </a:moveTo>
                <a:lnTo>
                  <a:pt x="767" y="153"/>
                </a:lnTo>
                <a:lnTo>
                  <a:pt x="763" y="176"/>
                </a:lnTo>
                <a:lnTo>
                  <a:pt x="0" y="23"/>
                </a:lnTo>
                <a:lnTo>
                  <a:pt x="6"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79" name="CustomShape 133"/>
          <p:cNvSpPr/>
          <p:nvPr/>
        </p:nvSpPr>
        <p:spPr>
          <a:xfrm>
            <a:off x="11599200" y="4612680"/>
            <a:ext cx="419760" cy="96480"/>
          </a:xfrm>
          <a:custGeom>
            <a:avLst/>
            <a:gdLst/>
            <a:ahLst/>
            <a:cxnLst/>
            <a:rect l="l" t="t" r="r" b="b"/>
            <a:pathLst>
              <a:path w="766" h="177">
                <a:moveTo>
                  <a:pt x="4" y="0"/>
                </a:moveTo>
                <a:lnTo>
                  <a:pt x="766" y="153"/>
                </a:lnTo>
                <a:lnTo>
                  <a:pt x="761" y="177"/>
                </a:lnTo>
                <a:lnTo>
                  <a:pt x="0" y="24"/>
                </a:lnTo>
                <a:lnTo>
                  <a:pt x="4"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80" name="CustomShape 134"/>
          <p:cNvSpPr/>
          <p:nvPr/>
        </p:nvSpPr>
        <p:spPr>
          <a:xfrm>
            <a:off x="11590560" y="4656600"/>
            <a:ext cx="419760" cy="96480"/>
          </a:xfrm>
          <a:custGeom>
            <a:avLst/>
            <a:gdLst/>
            <a:ahLst/>
            <a:cxnLst/>
            <a:rect l="l" t="t" r="r" b="b"/>
            <a:pathLst>
              <a:path w="767" h="176">
                <a:moveTo>
                  <a:pt x="5" y="0"/>
                </a:moveTo>
                <a:lnTo>
                  <a:pt x="767" y="153"/>
                </a:lnTo>
                <a:lnTo>
                  <a:pt x="761" y="176"/>
                </a:lnTo>
                <a:lnTo>
                  <a:pt x="0" y="24"/>
                </a:lnTo>
                <a:lnTo>
                  <a:pt x="5" y="0"/>
                </a:lnTo>
                <a:close/>
              </a:path>
            </a:pathLst>
          </a:custGeom>
          <a:solidFill>
            <a:srgbClr val="919397"/>
          </a:solidFill>
          <a:ln>
            <a:noFill/>
          </a:ln>
        </p:spPr>
        <p:style>
          <a:lnRef idx="0">
            <a:scrgbClr r="0" g="0" b="0"/>
          </a:lnRef>
          <a:fillRef idx="0">
            <a:scrgbClr r="0" g="0" b="0"/>
          </a:fillRef>
          <a:effectRef idx="0">
            <a:scrgbClr r="0" g="0" b="0"/>
          </a:effectRef>
          <a:fontRef idx="minor"/>
        </p:style>
      </p:sp>
      <p:sp>
        <p:nvSpPr>
          <p:cNvPr id="581" name="CustomShape 135"/>
          <p:cNvSpPr/>
          <p:nvPr/>
        </p:nvSpPr>
        <p:spPr>
          <a:xfrm>
            <a:off x="11806200" y="4713840"/>
            <a:ext cx="563040" cy="208800"/>
          </a:xfrm>
          <a:custGeom>
            <a:avLst/>
            <a:gdLst/>
            <a:ahLst/>
            <a:cxnLst/>
            <a:rect l="l" t="t" r="r" b="b"/>
            <a:pathLst>
              <a:path w="1022" h="382">
                <a:moveTo>
                  <a:pt x="884" y="382"/>
                </a:moveTo>
                <a:lnTo>
                  <a:pt x="0" y="277"/>
                </a:lnTo>
                <a:lnTo>
                  <a:pt x="44" y="0"/>
                </a:lnTo>
                <a:lnTo>
                  <a:pt x="55" y="2"/>
                </a:lnTo>
                <a:lnTo>
                  <a:pt x="84" y="4"/>
                </a:lnTo>
                <a:lnTo>
                  <a:pt x="130" y="8"/>
                </a:lnTo>
                <a:lnTo>
                  <a:pt x="189" y="14"/>
                </a:lnTo>
                <a:lnTo>
                  <a:pt x="260" y="20"/>
                </a:lnTo>
                <a:lnTo>
                  <a:pt x="339" y="26"/>
                </a:lnTo>
                <a:lnTo>
                  <a:pt x="424" y="34"/>
                </a:lnTo>
                <a:lnTo>
                  <a:pt x="513" y="41"/>
                </a:lnTo>
                <a:lnTo>
                  <a:pt x="602" y="48"/>
                </a:lnTo>
                <a:lnTo>
                  <a:pt x="689" y="53"/>
                </a:lnTo>
                <a:lnTo>
                  <a:pt x="771" y="59"/>
                </a:lnTo>
                <a:lnTo>
                  <a:pt x="845" y="63"/>
                </a:lnTo>
                <a:lnTo>
                  <a:pt x="909" y="67"/>
                </a:lnTo>
                <a:lnTo>
                  <a:pt x="961" y="68"/>
                </a:lnTo>
                <a:lnTo>
                  <a:pt x="981" y="67"/>
                </a:lnTo>
                <a:lnTo>
                  <a:pt x="996" y="67"/>
                </a:lnTo>
                <a:lnTo>
                  <a:pt x="1009" y="66"/>
                </a:lnTo>
                <a:lnTo>
                  <a:pt x="1016" y="63"/>
                </a:lnTo>
                <a:lnTo>
                  <a:pt x="1019" y="62"/>
                </a:lnTo>
                <a:lnTo>
                  <a:pt x="1021" y="63"/>
                </a:lnTo>
                <a:lnTo>
                  <a:pt x="1022" y="66"/>
                </a:lnTo>
                <a:lnTo>
                  <a:pt x="1022" y="70"/>
                </a:lnTo>
                <a:lnTo>
                  <a:pt x="1020" y="85"/>
                </a:lnTo>
                <a:lnTo>
                  <a:pt x="1014" y="104"/>
                </a:lnTo>
                <a:lnTo>
                  <a:pt x="1005" y="127"/>
                </a:lnTo>
                <a:lnTo>
                  <a:pt x="993" y="154"/>
                </a:lnTo>
                <a:lnTo>
                  <a:pt x="981" y="184"/>
                </a:lnTo>
                <a:lnTo>
                  <a:pt x="966" y="214"/>
                </a:lnTo>
                <a:lnTo>
                  <a:pt x="937" y="276"/>
                </a:lnTo>
                <a:lnTo>
                  <a:pt x="911" y="330"/>
                </a:lnTo>
                <a:lnTo>
                  <a:pt x="891" y="368"/>
                </a:lnTo>
                <a:lnTo>
                  <a:pt x="884" y="382"/>
                </a:lnTo>
                <a:close/>
              </a:path>
            </a:pathLst>
          </a:custGeom>
          <a:solidFill>
            <a:srgbClr val="4B4B4D"/>
          </a:solidFill>
          <a:ln>
            <a:noFill/>
          </a:ln>
        </p:spPr>
        <p:style>
          <a:lnRef idx="0">
            <a:scrgbClr r="0" g="0" b="0"/>
          </a:lnRef>
          <a:fillRef idx="0">
            <a:scrgbClr r="0" g="0" b="0"/>
          </a:fillRef>
          <a:effectRef idx="0">
            <a:scrgbClr r="0" g="0" b="0"/>
          </a:effectRef>
          <a:fontRef idx="minor"/>
        </p:style>
      </p:sp>
      <p:sp>
        <p:nvSpPr>
          <p:cNvPr id="582" name="CustomShape 136"/>
          <p:cNvSpPr/>
          <p:nvPr/>
        </p:nvSpPr>
        <p:spPr>
          <a:xfrm>
            <a:off x="11700360" y="4313520"/>
            <a:ext cx="701640" cy="611280"/>
          </a:xfrm>
          <a:custGeom>
            <a:avLst/>
            <a:gdLst/>
            <a:ahLst/>
            <a:cxnLst/>
            <a:rect l="l" t="t" r="r" b="b"/>
            <a:pathLst>
              <a:path w="1279" h="1113">
                <a:moveTo>
                  <a:pt x="0" y="142"/>
                </a:moveTo>
                <a:lnTo>
                  <a:pt x="10" y="136"/>
                </a:lnTo>
                <a:lnTo>
                  <a:pt x="27" y="129"/>
                </a:lnTo>
                <a:lnTo>
                  <a:pt x="51" y="120"/>
                </a:lnTo>
                <a:lnTo>
                  <a:pt x="81" y="110"/>
                </a:lnTo>
                <a:lnTo>
                  <a:pt x="152" y="88"/>
                </a:lnTo>
                <a:lnTo>
                  <a:pt x="232" y="63"/>
                </a:lnTo>
                <a:lnTo>
                  <a:pt x="310" y="40"/>
                </a:lnTo>
                <a:lnTo>
                  <a:pt x="378" y="19"/>
                </a:lnTo>
                <a:lnTo>
                  <a:pt x="425" y="6"/>
                </a:lnTo>
                <a:lnTo>
                  <a:pt x="443" y="0"/>
                </a:lnTo>
                <a:lnTo>
                  <a:pt x="470" y="27"/>
                </a:lnTo>
                <a:lnTo>
                  <a:pt x="543" y="97"/>
                </a:lnTo>
                <a:lnTo>
                  <a:pt x="647" y="198"/>
                </a:lnTo>
                <a:lnTo>
                  <a:pt x="770" y="316"/>
                </a:lnTo>
                <a:lnTo>
                  <a:pt x="899" y="440"/>
                </a:lnTo>
                <a:lnTo>
                  <a:pt x="1020" y="554"/>
                </a:lnTo>
                <a:lnTo>
                  <a:pt x="1120" y="647"/>
                </a:lnTo>
                <a:lnTo>
                  <a:pt x="1185" y="707"/>
                </a:lnTo>
                <a:lnTo>
                  <a:pt x="1206" y="725"/>
                </a:lnTo>
                <a:lnTo>
                  <a:pt x="1224" y="743"/>
                </a:lnTo>
                <a:lnTo>
                  <a:pt x="1240" y="759"/>
                </a:lnTo>
                <a:lnTo>
                  <a:pt x="1253" y="776"/>
                </a:lnTo>
                <a:lnTo>
                  <a:pt x="1259" y="783"/>
                </a:lnTo>
                <a:lnTo>
                  <a:pt x="1263" y="791"/>
                </a:lnTo>
                <a:lnTo>
                  <a:pt x="1268" y="799"/>
                </a:lnTo>
                <a:lnTo>
                  <a:pt x="1271" y="808"/>
                </a:lnTo>
                <a:lnTo>
                  <a:pt x="1275" y="817"/>
                </a:lnTo>
                <a:lnTo>
                  <a:pt x="1277" y="825"/>
                </a:lnTo>
                <a:lnTo>
                  <a:pt x="1278" y="834"/>
                </a:lnTo>
                <a:lnTo>
                  <a:pt x="1279" y="844"/>
                </a:lnTo>
                <a:lnTo>
                  <a:pt x="1279" y="853"/>
                </a:lnTo>
                <a:lnTo>
                  <a:pt x="1278" y="863"/>
                </a:lnTo>
                <a:lnTo>
                  <a:pt x="1277" y="873"/>
                </a:lnTo>
                <a:lnTo>
                  <a:pt x="1275" y="885"/>
                </a:lnTo>
                <a:lnTo>
                  <a:pt x="1268" y="908"/>
                </a:lnTo>
                <a:lnTo>
                  <a:pt x="1258" y="934"/>
                </a:lnTo>
                <a:lnTo>
                  <a:pt x="1245" y="962"/>
                </a:lnTo>
                <a:lnTo>
                  <a:pt x="1229" y="994"/>
                </a:lnTo>
                <a:lnTo>
                  <a:pt x="1209" y="1028"/>
                </a:lnTo>
                <a:lnTo>
                  <a:pt x="1186" y="1067"/>
                </a:lnTo>
                <a:lnTo>
                  <a:pt x="1171" y="1085"/>
                </a:lnTo>
                <a:lnTo>
                  <a:pt x="1154" y="1098"/>
                </a:lnTo>
                <a:lnTo>
                  <a:pt x="1133" y="1107"/>
                </a:lnTo>
                <a:lnTo>
                  <a:pt x="1109" y="1111"/>
                </a:lnTo>
                <a:lnTo>
                  <a:pt x="1084" y="1113"/>
                </a:lnTo>
                <a:lnTo>
                  <a:pt x="1054" y="1109"/>
                </a:lnTo>
                <a:lnTo>
                  <a:pt x="1024" y="1102"/>
                </a:lnTo>
                <a:lnTo>
                  <a:pt x="990" y="1094"/>
                </a:lnTo>
                <a:lnTo>
                  <a:pt x="955" y="1081"/>
                </a:lnTo>
                <a:lnTo>
                  <a:pt x="919" y="1065"/>
                </a:lnTo>
                <a:lnTo>
                  <a:pt x="881" y="1049"/>
                </a:lnTo>
                <a:lnTo>
                  <a:pt x="843" y="1028"/>
                </a:lnTo>
                <a:lnTo>
                  <a:pt x="803" y="1007"/>
                </a:lnTo>
                <a:lnTo>
                  <a:pt x="762" y="983"/>
                </a:lnTo>
                <a:lnTo>
                  <a:pt x="722" y="959"/>
                </a:lnTo>
                <a:lnTo>
                  <a:pt x="681" y="933"/>
                </a:lnTo>
                <a:lnTo>
                  <a:pt x="640" y="906"/>
                </a:lnTo>
                <a:lnTo>
                  <a:pt x="599" y="879"/>
                </a:lnTo>
                <a:lnTo>
                  <a:pt x="559" y="851"/>
                </a:lnTo>
                <a:lnTo>
                  <a:pt x="519" y="824"/>
                </a:lnTo>
                <a:lnTo>
                  <a:pt x="443" y="769"/>
                </a:lnTo>
                <a:lnTo>
                  <a:pt x="372" y="716"/>
                </a:lnTo>
                <a:lnTo>
                  <a:pt x="309" y="668"/>
                </a:lnTo>
                <a:lnTo>
                  <a:pt x="254" y="626"/>
                </a:lnTo>
                <a:lnTo>
                  <a:pt x="211" y="592"/>
                </a:lnTo>
                <a:lnTo>
                  <a:pt x="180" y="570"/>
                </a:lnTo>
                <a:lnTo>
                  <a:pt x="169" y="561"/>
                </a:lnTo>
                <a:lnTo>
                  <a:pt x="157" y="550"/>
                </a:lnTo>
                <a:lnTo>
                  <a:pt x="146" y="538"/>
                </a:lnTo>
                <a:lnTo>
                  <a:pt x="136" y="525"/>
                </a:lnTo>
                <a:lnTo>
                  <a:pt x="126" y="511"/>
                </a:lnTo>
                <a:lnTo>
                  <a:pt x="117" y="497"/>
                </a:lnTo>
                <a:lnTo>
                  <a:pt x="107" y="481"/>
                </a:lnTo>
                <a:lnTo>
                  <a:pt x="99" y="464"/>
                </a:lnTo>
                <a:lnTo>
                  <a:pt x="82" y="431"/>
                </a:lnTo>
                <a:lnTo>
                  <a:pt x="67" y="395"/>
                </a:lnTo>
                <a:lnTo>
                  <a:pt x="54" y="358"/>
                </a:lnTo>
                <a:lnTo>
                  <a:pt x="43" y="322"/>
                </a:lnTo>
                <a:lnTo>
                  <a:pt x="33" y="287"/>
                </a:lnTo>
                <a:lnTo>
                  <a:pt x="24" y="253"/>
                </a:lnTo>
                <a:lnTo>
                  <a:pt x="17" y="223"/>
                </a:lnTo>
                <a:lnTo>
                  <a:pt x="10" y="196"/>
                </a:lnTo>
                <a:lnTo>
                  <a:pt x="2" y="156"/>
                </a:lnTo>
                <a:lnTo>
                  <a:pt x="0" y="142"/>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583" name="CustomShape 137"/>
          <p:cNvSpPr/>
          <p:nvPr/>
        </p:nvSpPr>
        <p:spPr>
          <a:xfrm>
            <a:off x="10879560" y="4245120"/>
            <a:ext cx="1071360" cy="1337400"/>
          </a:xfrm>
          <a:custGeom>
            <a:avLst/>
            <a:gdLst/>
            <a:ahLst/>
            <a:cxnLst/>
            <a:rect l="l" t="t" r="r" b="b"/>
            <a:pathLst>
              <a:path w="1944" h="2430">
                <a:moveTo>
                  <a:pt x="0" y="82"/>
                </a:moveTo>
                <a:lnTo>
                  <a:pt x="50" y="734"/>
                </a:lnTo>
                <a:lnTo>
                  <a:pt x="75" y="770"/>
                </a:lnTo>
                <a:lnTo>
                  <a:pt x="99" y="808"/>
                </a:lnTo>
                <a:lnTo>
                  <a:pt x="120" y="848"/>
                </a:lnTo>
                <a:lnTo>
                  <a:pt x="139" y="891"/>
                </a:lnTo>
                <a:lnTo>
                  <a:pt x="157" y="936"/>
                </a:lnTo>
                <a:lnTo>
                  <a:pt x="174" y="982"/>
                </a:lnTo>
                <a:lnTo>
                  <a:pt x="189" y="1030"/>
                </a:lnTo>
                <a:lnTo>
                  <a:pt x="202" y="1080"/>
                </a:lnTo>
                <a:lnTo>
                  <a:pt x="213" y="1130"/>
                </a:lnTo>
                <a:lnTo>
                  <a:pt x="224" y="1183"/>
                </a:lnTo>
                <a:lnTo>
                  <a:pt x="233" y="1237"/>
                </a:lnTo>
                <a:lnTo>
                  <a:pt x="239" y="1291"/>
                </a:lnTo>
                <a:lnTo>
                  <a:pt x="245" y="1347"/>
                </a:lnTo>
                <a:lnTo>
                  <a:pt x="249" y="1403"/>
                </a:lnTo>
                <a:lnTo>
                  <a:pt x="253" y="1459"/>
                </a:lnTo>
                <a:lnTo>
                  <a:pt x="254" y="1517"/>
                </a:lnTo>
                <a:lnTo>
                  <a:pt x="255" y="1574"/>
                </a:lnTo>
                <a:lnTo>
                  <a:pt x="254" y="1631"/>
                </a:lnTo>
                <a:lnTo>
                  <a:pt x="252" y="1690"/>
                </a:lnTo>
                <a:lnTo>
                  <a:pt x="247" y="1747"/>
                </a:lnTo>
                <a:lnTo>
                  <a:pt x="243" y="1804"/>
                </a:lnTo>
                <a:lnTo>
                  <a:pt x="237" y="1862"/>
                </a:lnTo>
                <a:lnTo>
                  <a:pt x="229" y="1918"/>
                </a:lnTo>
                <a:lnTo>
                  <a:pt x="220" y="1974"/>
                </a:lnTo>
                <a:lnTo>
                  <a:pt x="211" y="2029"/>
                </a:lnTo>
                <a:lnTo>
                  <a:pt x="200" y="2083"/>
                </a:lnTo>
                <a:lnTo>
                  <a:pt x="188" y="2136"/>
                </a:lnTo>
                <a:lnTo>
                  <a:pt x="175" y="2188"/>
                </a:lnTo>
                <a:lnTo>
                  <a:pt x="161" y="2238"/>
                </a:lnTo>
                <a:lnTo>
                  <a:pt x="146" y="2288"/>
                </a:lnTo>
                <a:lnTo>
                  <a:pt x="129" y="2335"/>
                </a:lnTo>
                <a:lnTo>
                  <a:pt x="112" y="2380"/>
                </a:lnTo>
                <a:lnTo>
                  <a:pt x="148" y="2389"/>
                </a:lnTo>
                <a:lnTo>
                  <a:pt x="188" y="2397"/>
                </a:lnTo>
                <a:lnTo>
                  <a:pt x="230" y="2404"/>
                </a:lnTo>
                <a:lnTo>
                  <a:pt x="276" y="2410"/>
                </a:lnTo>
                <a:lnTo>
                  <a:pt x="325" y="2416"/>
                </a:lnTo>
                <a:lnTo>
                  <a:pt x="375" y="2420"/>
                </a:lnTo>
                <a:lnTo>
                  <a:pt x="429" y="2424"/>
                </a:lnTo>
                <a:lnTo>
                  <a:pt x="484" y="2426"/>
                </a:lnTo>
                <a:lnTo>
                  <a:pt x="542" y="2428"/>
                </a:lnTo>
                <a:lnTo>
                  <a:pt x="601" y="2429"/>
                </a:lnTo>
                <a:lnTo>
                  <a:pt x="662" y="2430"/>
                </a:lnTo>
                <a:lnTo>
                  <a:pt x="723" y="2430"/>
                </a:lnTo>
                <a:lnTo>
                  <a:pt x="786" y="2429"/>
                </a:lnTo>
                <a:lnTo>
                  <a:pt x="848" y="2428"/>
                </a:lnTo>
                <a:lnTo>
                  <a:pt x="913" y="2426"/>
                </a:lnTo>
                <a:lnTo>
                  <a:pt x="977" y="2424"/>
                </a:lnTo>
                <a:lnTo>
                  <a:pt x="1041" y="2426"/>
                </a:lnTo>
                <a:lnTo>
                  <a:pt x="1105" y="2428"/>
                </a:lnTo>
                <a:lnTo>
                  <a:pt x="1168" y="2429"/>
                </a:lnTo>
                <a:lnTo>
                  <a:pt x="1231" y="2430"/>
                </a:lnTo>
                <a:lnTo>
                  <a:pt x="1292" y="2430"/>
                </a:lnTo>
                <a:lnTo>
                  <a:pt x="1352" y="2429"/>
                </a:lnTo>
                <a:lnTo>
                  <a:pt x="1412" y="2428"/>
                </a:lnTo>
                <a:lnTo>
                  <a:pt x="1469" y="2426"/>
                </a:lnTo>
                <a:lnTo>
                  <a:pt x="1524" y="2424"/>
                </a:lnTo>
                <a:lnTo>
                  <a:pt x="1578" y="2420"/>
                </a:lnTo>
                <a:lnTo>
                  <a:pt x="1629" y="2416"/>
                </a:lnTo>
                <a:lnTo>
                  <a:pt x="1677" y="2410"/>
                </a:lnTo>
                <a:lnTo>
                  <a:pt x="1723" y="2404"/>
                </a:lnTo>
                <a:lnTo>
                  <a:pt x="1766" y="2397"/>
                </a:lnTo>
                <a:lnTo>
                  <a:pt x="1805" y="2389"/>
                </a:lnTo>
                <a:lnTo>
                  <a:pt x="1841" y="2380"/>
                </a:lnTo>
                <a:lnTo>
                  <a:pt x="1824" y="2335"/>
                </a:lnTo>
                <a:lnTo>
                  <a:pt x="1808" y="2288"/>
                </a:lnTo>
                <a:lnTo>
                  <a:pt x="1793" y="2238"/>
                </a:lnTo>
                <a:lnTo>
                  <a:pt x="1778" y="2188"/>
                </a:lnTo>
                <a:lnTo>
                  <a:pt x="1766" y="2136"/>
                </a:lnTo>
                <a:lnTo>
                  <a:pt x="1753" y="2083"/>
                </a:lnTo>
                <a:lnTo>
                  <a:pt x="1742" y="2029"/>
                </a:lnTo>
                <a:lnTo>
                  <a:pt x="1733" y="1974"/>
                </a:lnTo>
                <a:lnTo>
                  <a:pt x="1724" y="1918"/>
                </a:lnTo>
                <a:lnTo>
                  <a:pt x="1717" y="1862"/>
                </a:lnTo>
                <a:lnTo>
                  <a:pt x="1711" y="1804"/>
                </a:lnTo>
                <a:lnTo>
                  <a:pt x="1706" y="1747"/>
                </a:lnTo>
                <a:lnTo>
                  <a:pt x="1703" y="1690"/>
                </a:lnTo>
                <a:lnTo>
                  <a:pt x="1700" y="1631"/>
                </a:lnTo>
                <a:lnTo>
                  <a:pt x="1699" y="1574"/>
                </a:lnTo>
                <a:lnTo>
                  <a:pt x="1699" y="1517"/>
                </a:lnTo>
                <a:lnTo>
                  <a:pt x="1700" y="1459"/>
                </a:lnTo>
                <a:lnTo>
                  <a:pt x="1704" y="1403"/>
                </a:lnTo>
                <a:lnTo>
                  <a:pt x="1708" y="1347"/>
                </a:lnTo>
                <a:lnTo>
                  <a:pt x="1714" y="1291"/>
                </a:lnTo>
                <a:lnTo>
                  <a:pt x="1721" y="1237"/>
                </a:lnTo>
                <a:lnTo>
                  <a:pt x="1730" y="1183"/>
                </a:lnTo>
                <a:lnTo>
                  <a:pt x="1740" y="1130"/>
                </a:lnTo>
                <a:lnTo>
                  <a:pt x="1752" y="1080"/>
                </a:lnTo>
                <a:lnTo>
                  <a:pt x="1765" y="1030"/>
                </a:lnTo>
                <a:lnTo>
                  <a:pt x="1780" y="982"/>
                </a:lnTo>
                <a:lnTo>
                  <a:pt x="1796" y="936"/>
                </a:lnTo>
                <a:lnTo>
                  <a:pt x="1814" y="891"/>
                </a:lnTo>
                <a:lnTo>
                  <a:pt x="1834" y="848"/>
                </a:lnTo>
                <a:lnTo>
                  <a:pt x="1856" y="808"/>
                </a:lnTo>
                <a:lnTo>
                  <a:pt x="1878" y="770"/>
                </a:lnTo>
                <a:lnTo>
                  <a:pt x="1903" y="734"/>
                </a:lnTo>
                <a:lnTo>
                  <a:pt x="1944" y="131"/>
                </a:lnTo>
                <a:lnTo>
                  <a:pt x="1933" y="128"/>
                </a:lnTo>
                <a:lnTo>
                  <a:pt x="1908" y="120"/>
                </a:lnTo>
                <a:lnTo>
                  <a:pt x="1870" y="107"/>
                </a:lnTo>
                <a:lnTo>
                  <a:pt x="1822" y="90"/>
                </a:lnTo>
                <a:lnTo>
                  <a:pt x="1763" y="70"/>
                </a:lnTo>
                <a:lnTo>
                  <a:pt x="1697" y="47"/>
                </a:lnTo>
                <a:lnTo>
                  <a:pt x="1624" y="23"/>
                </a:lnTo>
                <a:lnTo>
                  <a:pt x="1547" y="0"/>
                </a:lnTo>
                <a:lnTo>
                  <a:pt x="977" y="0"/>
                </a:lnTo>
                <a:lnTo>
                  <a:pt x="407" y="0"/>
                </a:lnTo>
                <a:lnTo>
                  <a:pt x="367" y="11"/>
                </a:lnTo>
                <a:lnTo>
                  <a:pt x="328" y="21"/>
                </a:lnTo>
                <a:lnTo>
                  <a:pt x="291" y="31"/>
                </a:lnTo>
                <a:lnTo>
                  <a:pt x="255" y="39"/>
                </a:lnTo>
                <a:lnTo>
                  <a:pt x="186" y="54"/>
                </a:lnTo>
                <a:lnTo>
                  <a:pt x="127" y="65"/>
                </a:lnTo>
                <a:lnTo>
                  <a:pt x="76" y="73"/>
                </a:lnTo>
                <a:lnTo>
                  <a:pt x="38" y="79"/>
                </a:lnTo>
                <a:lnTo>
                  <a:pt x="11" y="81"/>
                </a:lnTo>
                <a:lnTo>
                  <a:pt x="0" y="82"/>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584" name="CustomShape 138"/>
          <p:cNvSpPr/>
          <p:nvPr/>
        </p:nvSpPr>
        <p:spPr>
          <a:xfrm>
            <a:off x="10906200" y="4434480"/>
            <a:ext cx="994320" cy="899640"/>
          </a:xfrm>
          <a:custGeom>
            <a:avLst/>
            <a:gdLst/>
            <a:ahLst/>
            <a:cxnLst/>
            <a:rect l="l" t="t" r="r" b="b"/>
            <a:pathLst>
              <a:path w="1809" h="1635">
                <a:moveTo>
                  <a:pt x="437" y="0"/>
                </a:moveTo>
                <a:lnTo>
                  <a:pt x="1371" y="0"/>
                </a:lnTo>
                <a:lnTo>
                  <a:pt x="1394" y="0"/>
                </a:lnTo>
                <a:lnTo>
                  <a:pt x="1416" y="2"/>
                </a:lnTo>
                <a:lnTo>
                  <a:pt x="1438" y="4"/>
                </a:lnTo>
                <a:lnTo>
                  <a:pt x="1460" y="9"/>
                </a:lnTo>
                <a:lnTo>
                  <a:pt x="1480" y="13"/>
                </a:lnTo>
                <a:lnTo>
                  <a:pt x="1502" y="19"/>
                </a:lnTo>
                <a:lnTo>
                  <a:pt x="1522" y="26"/>
                </a:lnTo>
                <a:lnTo>
                  <a:pt x="1542" y="33"/>
                </a:lnTo>
                <a:lnTo>
                  <a:pt x="1561" y="42"/>
                </a:lnTo>
                <a:lnTo>
                  <a:pt x="1579" y="52"/>
                </a:lnTo>
                <a:lnTo>
                  <a:pt x="1598" y="63"/>
                </a:lnTo>
                <a:lnTo>
                  <a:pt x="1616" y="74"/>
                </a:lnTo>
                <a:lnTo>
                  <a:pt x="1633" y="86"/>
                </a:lnTo>
                <a:lnTo>
                  <a:pt x="1650" y="100"/>
                </a:lnTo>
                <a:lnTo>
                  <a:pt x="1666" y="113"/>
                </a:lnTo>
                <a:lnTo>
                  <a:pt x="1680" y="128"/>
                </a:lnTo>
                <a:lnTo>
                  <a:pt x="1695" y="144"/>
                </a:lnTo>
                <a:lnTo>
                  <a:pt x="1709" y="159"/>
                </a:lnTo>
                <a:lnTo>
                  <a:pt x="1722" y="175"/>
                </a:lnTo>
                <a:lnTo>
                  <a:pt x="1734" y="193"/>
                </a:lnTo>
                <a:lnTo>
                  <a:pt x="1746" y="210"/>
                </a:lnTo>
                <a:lnTo>
                  <a:pt x="1756" y="229"/>
                </a:lnTo>
                <a:lnTo>
                  <a:pt x="1766" y="247"/>
                </a:lnTo>
                <a:lnTo>
                  <a:pt x="1775" y="267"/>
                </a:lnTo>
                <a:lnTo>
                  <a:pt x="1783" y="286"/>
                </a:lnTo>
                <a:lnTo>
                  <a:pt x="1789" y="306"/>
                </a:lnTo>
                <a:lnTo>
                  <a:pt x="1795" y="328"/>
                </a:lnTo>
                <a:lnTo>
                  <a:pt x="1801" y="349"/>
                </a:lnTo>
                <a:lnTo>
                  <a:pt x="1804" y="370"/>
                </a:lnTo>
                <a:lnTo>
                  <a:pt x="1806" y="392"/>
                </a:lnTo>
                <a:lnTo>
                  <a:pt x="1809" y="414"/>
                </a:lnTo>
                <a:lnTo>
                  <a:pt x="1809" y="437"/>
                </a:lnTo>
                <a:lnTo>
                  <a:pt x="1809" y="1197"/>
                </a:lnTo>
                <a:lnTo>
                  <a:pt x="1809" y="1220"/>
                </a:lnTo>
                <a:lnTo>
                  <a:pt x="1806" y="1242"/>
                </a:lnTo>
                <a:lnTo>
                  <a:pt x="1804" y="1264"/>
                </a:lnTo>
                <a:lnTo>
                  <a:pt x="1801" y="1285"/>
                </a:lnTo>
                <a:lnTo>
                  <a:pt x="1795" y="1306"/>
                </a:lnTo>
                <a:lnTo>
                  <a:pt x="1789" y="1328"/>
                </a:lnTo>
                <a:lnTo>
                  <a:pt x="1783" y="1348"/>
                </a:lnTo>
                <a:lnTo>
                  <a:pt x="1775" y="1367"/>
                </a:lnTo>
                <a:lnTo>
                  <a:pt x="1766" y="1387"/>
                </a:lnTo>
                <a:lnTo>
                  <a:pt x="1756" y="1405"/>
                </a:lnTo>
                <a:lnTo>
                  <a:pt x="1746" y="1424"/>
                </a:lnTo>
                <a:lnTo>
                  <a:pt x="1734" y="1441"/>
                </a:lnTo>
                <a:lnTo>
                  <a:pt x="1722" y="1459"/>
                </a:lnTo>
                <a:lnTo>
                  <a:pt x="1709" y="1475"/>
                </a:lnTo>
                <a:lnTo>
                  <a:pt x="1695" y="1491"/>
                </a:lnTo>
                <a:lnTo>
                  <a:pt x="1680" y="1506"/>
                </a:lnTo>
                <a:lnTo>
                  <a:pt x="1666" y="1521"/>
                </a:lnTo>
                <a:lnTo>
                  <a:pt x="1650" y="1535"/>
                </a:lnTo>
                <a:lnTo>
                  <a:pt x="1633" y="1548"/>
                </a:lnTo>
                <a:lnTo>
                  <a:pt x="1616" y="1560"/>
                </a:lnTo>
                <a:lnTo>
                  <a:pt x="1598" y="1572"/>
                </a:lnTo>
                <a:lnTo>
                  <a:pt x="1579" y="1582"/>
                </a:lnTo>
                <a:lnTo>
                  <a:pt x="1561" y="1592"/>
                </a:lnTo>
                <a:lnTo>
                  <a:pt x="1542" y="1601"/>
                </a:lnTo>
                <a:lnTo>
                  <a:pt x="1522" y="1609"/>
                </a:lnTo>
                <a:lnTo>
                  <a:pt x="1502" y="1615"/>
                </a:lnTo>
                <a:lnTo>
                  <a:pt x="1480" y="1621"/>
                </a:lnTo>
                <a:lnTo>
                  <a:pt x="1460" y="1626"/>
                </a:lnTo>
                <a:lnTo>
                  <a:pt x="1438" y="1630"/>
                </a:lnTo>
                <a:lnTo>
                  <a:pt x="1416" y="1632"/>
                </a:lnTo>
                <a:lnTo>
                  <a:pt x="1394" y="1635"/>
                </a:lnTo>
                <a:lnTo>
                  <a:pt x="1371" y="1635"/>
                </a:lnTo>
                <a:lnTo>
                  <a:pt x="437" y="1635"/>
                </a:lnTo>
                <a:lnTo>
                  <a:pt x="415" y="1635"/>
                </a:lnTo>
                <a:lnTo>
                  <a:pt x="393" y="1632"/>
                </a:lnTo>
                <a:lnTo>
                  <a:pt x="371" y="1630"/>
                </a:lnTo>
                <a:lnTo>
                  <a:pt x="350" y="1626"/>
                </a:lnTo>
                <a:lnTo>
                  <a:pt x="328" y="1621"/>
                </a:lnTo>
                <a:lnTo>
                  <a:pt x="308" y="1615"/>
                </a:lnTo>
                <a:lnTo>
                  <a:pt x="288" y="1609"/>
                </a:lnTo>
                <a:lnTo>
                  <a:pt x="268" y="1601"/>
                </a:lnTo>
                <a:lnTo>
                  <a:pt x="248" y="1592"/>
                </a:lnTo>
                <a:lnTo>
                  <a:pt x="229" y="1582"/>
                </a:lnTo>
                <a:lnTo>
                  <a:pt x="211" y="1572"/>
                </a:lnTo>
                <a:lnTo>
                  <a:pt x="193" y="1560"/>
                </a:lnTo>
                <a:lnTo>
                  <a:pt x="177" y="1548"/>
                </a:lnTo>
                <a:lnTo>
                  <a:pt x="160" y="1535"/>
                </a:lnTo>
                <a:lnTo>
                  <a:pt x="144" y="1521"/>
                </a:lnTo>
                <a:lnTo>
                  <a:pt x="128" y="1506"/>
                </a:lnTo>
                <a:lnTo>
                  <a:pt x="115" y="1491"/>
                </a:lnTo>
                <a:lnTo>
                  <a:pt x="100" y="1475"/>
                </a:lnTo>
                <a:lnTo>
                  <a:pt x="88" y="1459"/>
                </a:lnTo>
                <a:lnTo>
                  <a:pt x="75" y="1441"/>
                </a:lnTo>
                <a:lnTo>
                  <a:pt x="64" y="1424"/>
                </a:lnTo>
                <a:lnTo>
                  <a:pt x="53" y="1405"/>
                </a:lnTo>
                <a:lnTo>
                  <a:pt x="44" y="1387"/>
                </a:lnTo>
                <a:lnTo>
                  <a:pt x="35" y="1367"/>
                </a:lnTo>
                <a:lnTo>
                  <a:pt x="27" y="1348"/>
                </a:lnTo>
                <a:lnTo>
                  <a:pt x="20" y="1328"/>
                </a:lnTo>
                <a:lnTo>
                  <a:pt x="14" y="1306"/>
                </a:lnTo>
                <a:lnTo>
                  <a:pt x="9" y="1285"/>
                </a:lnTo>
                <a:lnTo>
                  <a:pt x="6" y="1264"/>
                </a:lnTo>
                <a:lnTo>
                  <a:pt x="2" y="1242"/>
                </a:lnTo>
                <a:lnTo>
                  <a:pt x="1" y="1220"/>
                </a:lnTo>
                <a:lnTo>
                  <a:pt x="0" y="1197"/>
                </a:lnTo>
                <a:lnTo>
                  <a:pt x="0" y="437"/>
                </a:lnTo>
                <a:lnTo>
                  <a:pt x="1" y="414"/>
                </a:lnTo>
                <a:lnTo>
                  <a:pt x="2" y="392"/>
                </a:lnTo>
                <a:lnTo>
                  <a:pt x="6" y="370"/>
                </a:lnTo>
                <a:lnTo>
                  <a:pt x="9" y="349"/>
                </a:lnTo>
                <a:lnTo>
                  <a:pt x="14" y="328"/>
                </a:lnTo>
                <a:lnTo>
                  <a:pt x="20" y="306"/>
                </a:lnTo>
                <a:lnTo>
                  <a:pt x="27" y="286"/>
                </a:lnTo>
                <a:lnTo>
                  <a:pt x="35" y="267"/>
                </a:lnTo>
                <a:lnTo>
                  <a:pt x="44" y="247"/>
                </a:lnTo>
                <a:lnTo>
                  <a:pt x="53" y="229"/>
                </a:lnTo>
                <a:lnTo>
                  <a:pt x="64" y="210"/>
                </a:lnTo>
                <a:lnTo>
                  <a:pt x="75" y="193"/>
                </a:lnTo>
                <a:lnTo>
                  <a:pt x="88" y="175"/>
                </a:lnTo>
                <a:lnTo>
                  <a:pt x="100" y="159"/>
                </a:lnTo>
                <a:lnTo>
                  <a:pt x="115" y="144"/>
                </a:lnTo>
                <a:lnTo>
                  <a:pt x="128" y="128"/>
                </a:lnTo>
                <a:lnTo>
                  <a:pt x="144" y="113"/>
                </a:lnTo>
                <a:lnTo>
                  <a:pt x="160" y="100"/>
                </a:lnTo>
                <a:lnTo>
                  <a:pt x="177" y="86"/>
                </a:lnTo>
                <a:lnTo>
                  <a:pt x="193" y="74"/>
                </a:lnTo>
                <a:lnTo>
                  <a:pt x="211" y="63"/>
                </a:lnTo>
                <a:lnTo>
                  <a:pt x="229" y="52"/>
                </a:lnTo>
                <a:lnTo>
                  <a:pt x="248" y="42"/>
                </a:lnTo>
                <a:lnTo>
                  <a:pt x="268" y="33"/>
                </a:lnTo>
                <a:lnTo>
                  <a:pt x="288" y="26"/>
                </a:lnTo>
                <a:lnTo>
                  <a:pt x="308" y="19"/>
                </a:lnTo>
                <a:lnTo>
                  <a:pt x="328" y="13"/>
                </a:lnTo>
                <a:lnTo>
                  <a:pt x="350" y="9"/>
                </a:lnTo>
                <a:lnTo>
                  <a:pt x="371" y="4"/>
                </a:lnTo>
                <a:lnTo>
                  <a:pt x="393" y="2"/>
                </a:lnTo>
                <a:lnTo>
                  <a:pt x="415" y="0"/>
                </a:lnTo>
                <a:lnTo>
                  <a:pt x="437"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85" name="CustomShape 139"/>
          <p:cNvSpPr/>
          <p:nvPr/>
        </p:nvSpPr>
        <p:spPr>
          <a:xfrm>
            <a:off x="11339640" y="5004360"/>
            <a:ext cx="127080" cy="846720"/>
          </a:xfrm>
          <a:prstGeom prst="rect">
            <a:avLst/>
          </a:prstGeom>
          <a:solidFill>
            <a:srgbClr val="57595B"/>
          </a:solidFill>
          <a:ln>
            <a:noFill/>
          </a:ln>
        </p:spPr>
        <p:style>
          <a:lnRef idx="0">
            <a:scrgbClr r="0" g="0" b="0"/>
          </a:lnRef>
          <a:fillRef idx="0">
            <a:scrgbClr r="0" g="0" b="0"/>
          </a:fillRef>
          <a:effectRef idx="0">
            <a:scrgbClr r="0" g="0" b="0"/>
          </a:effectRef>
          <a:fontRef idx="minor"/>
        </p:style>
      </p:sp>
      <p:sp>
        <p:nvSpPr>
          <p:cNvPr id="586" name="CustomShape 140"/>
          <p:cNvSpPr/>
          <p:nvPr/>
        </p:nvSpPr>
        <p:spPr>
          <a:xfrm>
            <a:off x="11194200" y="4738320"/>
            <a:ext cx="419760" cy="266040"/>
          </a:xfrm>
          <a:custGeom>
            <a:avLst/>
            <a:gdLst/>
            <a:ahLst/>
            <a:cxnLst/>
            <a:rect l="l" t="t" r="r" b="b"/>
            <a:pathLst>
              <a:path w="762" h="485">
                <a:moveTo>
                  <a:pt x="104" y="0"/>
                </a:moveTo>
                <a:lnTo>
                  <a:pt x="657" y="0"/>
                </a:lnTo>
                <a:lnTo>
                  <a:pt x="669" y="0"/>
                </a:lnTo>
                <a:lnTo>
                  <a:pt x="679" y="3"/>
                </a:lnTo>
                <a:lnTo>
                  <a:pt x="689" y="5"/>
                </a:lnTo>
                <a:lnTo>
                  <a:pt x="698" y="8"/>
                </a:lnTo>
                <a:lnTo>
                  <a:pt x="707" y="13"/>
                </a:lnTo>
                <a:lnTo>
                  <a:pt x="716" y="18"/>
                </a:lnTo>
                <a:lnTo>
                  <a:pt x="724" y="24"/>
                </a:lnTo>
                <a:lnTo>
                  <a:pt x="730" y="31"/>
                </a:lnTo>
                <a:lnTo>
                  <a:pt x="737" y="39"/>
                </a:lnTo>
                <a:lnTo>
                  <a:pt x="744" y="46"/>
                </a:lnTo>
                <a:lnTo>
                  <a:pt x="748" y="54"/>
                </a:lnTo>
                <a:lnTo>
                  <a:pt x="753" y="63"/>
                </a:lnTo>
                <a:lnTo>
                  <a:pt x="756" y="73"/>
                </a:lnTo>
                <a:lnTo>
                  <a:pt x="760" y="84"/>
                </a:lnTo>
                <a:lnTo>
                  <a:pt x="761" y="94"/>
                </a:lnTo>
                <a:lnTo>
                  <a:pt x="762" y="104"/>
                </a:lnTo>
                <a:lnTo>
                  <a:pt x="762" y="380"/>
                </a:lnTo>
                <a:lnTo>
                  <a:pt x="761" y="391"/>
                </a:lnTo>
                <a:lnTo>
                  <a:pt x="760" y="402"/>
                </a:lnTo>
                <a:lnTo>
                  <a:pt x="756" y="412"/>
                </a:lnTo>
                <a:lnTo>
                  <a:pt x="753" y="421"/>
                </a:lnTo>
                <a:lnTo>
                  <a:pt x="748" y="430"/>
                </a:lnTo>
                <a:lnTo>
                  <a:pt x="744" y="439"/>
                </a:lnTo>
                <a:lnTo>
                  <a:pt x="737" y="446"/>
                </a:lnTo>
                <a:lnTo>
                  <a:pt x="730" y="454"/>
                </a:lnTo>
                <a:lnTo>
                  <a:pt x="724" y="461"/>
                </a:lnTo>
                <a:lnTo>
                  <a:pt x="716" y="467"/>
                </a:lnTo>
                <a:lnTo>
                  <a:pt x="707" y="472"/>
                </a:lnTo>
                <a:lnTo>
                  <a:pt x="698" y="477"/>
                </a:lnTo>
                <a:lnTo>
                  <a:pt x="689" y="480"/>
                </a:lnTo>
                <a:lnTo>
                  <a:pt x="679" y="482"/>
                </a:lnTo>
                <a:lnTo>
                  <a:pt x="669" y="484"/>
                </a:lnTo>
                <a:lnTo>
                  <a:pt x="657" y="485"/>
                </a:lnTo>
                <a:lnTo>
                  <a:pt x="104" y="485"/>
                </a:lnTo>
                <a:lnTo>
                  <a:pt x="93" y="484"/>
                </a:lnTo>
                <a:lnTo>
                  <a:pt x="83" y="482"/>
                </a:lnTo>
                <a:lnTo>
                  <a:pt x="73" y="480"/>
                </a:lnTo>
                <a:lnTo>
                  <a:pt x="64" y="477"/>
                </a:lnTo>
                <a:lnTo>
                  <a:pt x="55" y="472"/>
                </a:lnTo>
                <a:lnTo>
                  <a:pt x="46" y="467"/>
                </a:lnTo>
                <a:lnTo>
                  <a:pt x="38" y="461"/>
                </a:lnTo>
                <a:lnTo>
                  <a:pt x="30" y="454"/>
                </a:lnTo>
                <a:lnTo>
                  <a:pt x="23" y="446"/>
                </a:lnTo>
                <a:lnTo>
                  <a:pt x="18" y="439"/>
                </a:lnTo>
                <a:lnTo>
                  <a:pt x="12" y="430"/>
                </a:lnTo>
                <a:lnTo>
                  <a:pt x="8" y="421"/>
                </a:lnTo>
                <a:lnTo>
                  <a:pt x="4" y="412"/>
                </a:lnTo>
                <a:lnTo>
                  <a:pt x="2" y="402"/>
                </a:lnTo>
                <a:lnTo>
                  <a:pt x="0" y="391"/>
                </a:lnTo>
                <a:lnTo>
                  <a:pt x="0" y="380"/>
                </a:lnTo>
                <a:lnTo>
                  <a:pt x="0" y="104"/>
                </a:lnTo>
                <a:lnTo>
                  <a:pt x="0" y="94"/>
                </a:lnTo>
                <a:lnTo>
                  <a:pt x="2" y="84"/>
                </a:lnTo>
                <a:lnTo>
                  <a:pt x="4" y="73"/>
                </a:lnTo>
                <a:lnTo>
                  <a:pt x="8" y="63"/>
                </a:lnTo>
                <a:lnTo>
                  <a:pt x="12" y="54"/>
                </a:lnTo>
                <a:lnTo>
                  <a:pt x="18" y="46"/>
                </a:lnTo>
                <a:lnTo>
                  <a:pt x="23" y="39"/>
                </a:lnTo>
                <a:lnTo>
                  <a:pt x="30" y="31"/>
                </a:lnTo>
                <a:lnTo>
                  <a:pt x="38" y="24"/>
                </a:lnTo>
                <a:lnTo>
                  <a:pt x="46" y="18"/>
                </a:lnTo>
                <a:lnTo>
                  <a:pt x="55" y="13"/>
                </a:lnTo>
                <a:lnTo>
                  <a:pt x="64" y="8"/>
                </a:lnTo>
                <a:lnTo>
                  <a:pt x="73" y="5"/>
                </a:lnTo>
                <a:lnTo>
                  <a:pt x="83" y="3"/>
                </a:lnTo>
                <a:lnTo>
                  <a:pt x="93" y="0"/>
                </a:lnTo>
                <a:lnTo>
                  <a:pt x="104" y="0"/>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587" name="CustomShape 141"/>
          <p:cNvSpPr/>
          <p:nvPr/>
        </p:nvSpPr>
        <p:spPr>
          <a:xfrm>
            <a:off x="13570560" y="6443280"/>
            <a:ext cx="285840" cy="228600"/>
          </a:xfrm>
          <a:custGeom>
            <a:avLst/>
            <a:gdLst/>
            <a:ahLst/>
            <a:cxnLst/>
            <a:rect l="l" t="t" r="r" b="b"/>
            <a:pathLst>
              <a:path w="521" h="418">
                <a:moveTo>
                  <a:pt x="96" y="0"/>
                </a:moveTo>
                <a:lnTo>
                  <a:pt x="94" y="6"/>
                </a:lnTo>
                <a:lnTo>
                  <a:pt x="86" y="22"/>
                </a:lnTo>
                <a:lnTo>
                  <a:pt x="75" y="44"/>
                </a:lnTo>
                <a:lnTo>
                  <a:pt x="61" y="72"/>
                </a:lnTo>
                <a:lnTo>
                  <a:pt x="48" y="103"/>
                </a:lnTo>
                <a:lnTo>
                  <a:pt x="33" y="134"/>
                </a:lnTo>
                <a:lnTo>
                  <a:pt x="21" y="164"/>
                </a:lnTo>
                <a:lnTo>
                  <a:pt x="12" y="190"/>
                </a:lnTo>
                <a:lnTo>
                  <a:pt x="8" y="203"/>
                </a:lnTo>
                <a:lnTo>
                  <a:pt x="6" y="215"/>
                </a:lnTo>
                <a:lnTo>
                  <a:pt x="4" y="228"/>
                </a:lnTo>
                <a:lnTo>
                  <a:pt x="3" y="241"/>
                </a:lnTo>
                <a:lnTo>
                  <a:pt x="0" y="267"/>
                </a:lnTo>
                <a:lnTo>
                  <a:pt x="2" y="291"/>
                </a:lnTo>
                <a:lnTo>
                  <a:pt x="3" y="313"/>
                </a:lnTo>
                <a:lnTo>
                  <a:pt x="5" y="332"/>
                </a:lnTo>
                <a:lnTo>
                  <a:pt x="7" y="345"/>
                </a:lnTo>
                <a:lnTo>
                  <a:pt x="11" y="353"/>
                </a:lnTo>
                <a:lnTo>
                  <a:pt x="13" y="360"/>
                </a:lnTo>
                <a:lnTo>
                  <a:pt x="15" y="369"/>
                </a:lnTo>
                <a:lnTo>
                  <a:pt x="17" y="379"/>
                </a:lnTo>
                <a:lnTo>
                  <a:pt x="20" y="390"/>
                </a:lnTo>
                <a:lnTo>
                  <a:pt x="23" y="409"/>
                </a:lnTo>
                <a:lnTo>
                  <a:pt x="24" y="418"/>
                </a:lnTo>
                <a:lnTo>
                  <a:pt x="261" y="418"/>
                </a:lnTo>
                <a:lnTo>
                  <a:pt x="261" y="418"/>
                </a:lnTo>
                <a:lnTo>
                  <a:pt x="498" y="418"/>
                </a:lnTo>
                <a:lnTo>
                  <a:pt x="499" y="409"/>
                </a:lnTo>
                <a:lnTo>
                  <a:pt x="502" y="390"/>
                </a:lnTo>
                <a:lnTo>
                  <a:pt x="504" y="379"/>
                </a:lnTo>
                <a:lnTo>
                  <a:pt x="506" y="369"/>
                </a:lnTo>
                <a:lnTo>
                  <a:pt x="508" y="360"/>
                </a:lnTo>
                <a:lnTo>
                  <a:pt x="512" y="353"/>
                </a:lnTo>
                <a:lnTo>
                  <a:pt x="514" y="345"/>
                </a:lnTo>
                <a:lnTo>
                  <a:pt x="517" y="332"/>
                </a:lnTo>
                <a:lnTo>
                  <a:pt x="520" y="313"/>
                </a:lnTo>
                <a:lnTo>
                  <a:pt x="521" y="291"/>
                </a:lnTo>
                <a:lnTo>
                  <a:pt x="521" y="267"/>
                </a:lnTo>
                <a:lnTo>
                  <a:pt x="520" y="241"/>
                </a:lnTo>
                <a:lnTo>
                  <a:pt x="519" y="228"/>
                </a:lnTo>
                <a:lnTo>
                  <a:pt x="516" y="215"/>
                </a:lnTo>
                <a:lnTo>
                  <a:pt x="513" y="203"/>
                </a:lnTo>
                <a:lnTo>
                  <a:pt x="510" y="190"/>
                </a:lnTo>
                <a:lnTo>
                  <a:pt x="501" y="164"/>
                </a:lnTo>
                <a:lnTo>
                  <a:pt x="488" y="134"/>
                </a:lnTo>
                <a:lnTo>
                  <a:pt x="475" y="103"/>
                </a:lnTo>
                <a:lnTo>
                  <a:pt x="460" y="72"/>
                </a:lnTo>
                <a:lnTo>
                  <a:pt x="448" y="44"/>
                </a:lnTo>
                <a:lnTo>
                  <a:pt x="437" y="22"/>
                </a:lnTo>
                <a:lnTo>
                  <a:pt x="429" y="6"/>
                </a:lnTo>
                <a:lnTo>
                  <a:pt x="426" y="0"/>
                </a:lnTo>
                <a:lnTo>
                  <a:pt x="413" y="1"/>
                </a:lnTo>
                <a:lnTo>
                  <a:pt x="376" y="5"/>
                </a:lnTo>
                <a:lnTo>
                  <a:pt x="323" y="9"/>
                </a:lnTo>
                <a:lnTo>
                  <a:pt x="261" y="15"/>
                </a:lnTo>
                <a:lnTo>
                  <a:pt x="198" y="9"/>
                </a:lnTo>
                <a:lnTo>
                  <a:pt x="145" y="5"/>
                </a:lnTo>
                <a:lnTo>
                  <a:pt x="109" y="1"/>
                </a:lnTo>
                <a:lnTo>
                  <a:pt x="96" y="0"/>
                </a:lnTo>
                <a:close/>
              </a:path>
            </a:pathLst>
          </a:custGeom>
          <a:solidFill>
            <a:srgbClr val="262628"/>
          </a:solidFill>
          <a:ln>
            <a:noFill/>
          </a:ln>
        </p:spPr>
        <p:style>
          <a:lnRef idx="0">
            <a:scrgbClr r="0" g="0" b="0"/>
          </a:lnRef>
          <a:fillRef idx="0">
            <a:scrgbClr r="0" g="0" b="0"/>
          </a:fillRef>
          <a:effectRef idx="0">
            <a:scrgbClr r="0" g="0" b="0"/>
          </a:effectRef>
          <a:fontRef idx="minor"/>
        </p:style>
      </p:sp>
      <p:sp>
        <p:nvSpPr>
          <p:cNvPr id="588" name="CustomShape 142"/>
          <p:cNvSpPr/>
          <p:nvPr/>
        </p:nvSpPr>
        <p:spPr>
          <a:xfrm>
            <a:off x="13564080" y="5560920"/>
            <a:ext cx="325440" cy="952200"/>
          </a:xfrm>
          <a:prstGeom prst="rect">
            <a:avLst/>
          </a:prstGeom>
          <a:solidFill>
            <a:srgbClr val="3D3D3D"/>
          </a:solidFill>
          <a:ln>
            <a:noFill/>
          </a:ln>
        </p:spPr>
        <p:style>
          <a:lnRef idx="0">
            <a:scrgbClr r="0" g="0" b="0"/>
          </a:lnRef>
          <a:fillRef idx="0">
            <a:scrgbClr r="0" g="0" b="0"/>
          </a:fillRef>
          <a:effectRef idx="0">
            <a:scrgbClr r="0" g="0" b="0"/>
          </a:effectRef>
          <a:fontRef idx="minor"/>
        </p:style>
      </p:sp>
      <p:sp>
        <p:nvSpPr>
          <p:cNvPr id="589" name="CustomShape 143"/>
          <p:cNvSpPr/>
          <p:nvPr/>
        </p:nvSpPr>
        <p:spPr>
          <a:xfrm>
            <a:off x="13748760" y="5633640"/>
            <a:ext cx="1163520" cy="246240"/>
          </a:xfrm>
          <a:custGeom>
            <a:avLst/>
            <a:gdLst/>
            <a:ahLst/>
            <a:cxnLst/>
            <a:rect l="l" t="t" r="r" b="b"/>
            <a:pathLst>
              <a:path w="2117" h="450">
                <a:moveTo>
                  <a:pt x="1059" y="0"/>
                </a:moveTo>
                <a:lnTo>
                  <a:pt x="1004" y="0"/>
                </a:lnTo>
                <a:lnTo>
                  <a:pt x="950" y="3"/>
                </a:lnTo>
                <a:lnTo>
                  <a:pt x="897" y="5"/>
                </a:lnTo>
                <a:lnTo>
                  <a:pt x="845" y="8"/>
                </a:lnTo>
                <a:lnTo>
                  <a:pt x="794" y="13"/>
                </a:lnTo>
                <a:lnTo>
                  <a:pt x="744" y="18"/>
                </a:lnTo>
                <a:lnTo>
                  <a:pt x="695" y="25"/>
                </a:lnTo>
                <a:lnTo>
                  <a:pt x="646" y="32"/>
                </a:lnTo>
                <a:lnTo>
                  <a:pt x="600" y="40"/>
                </a:lnTo>
                <a:lnTo>
                  <a:pt x="554" y="49"/>
                </a:lnTo>
                <a:lnTo>
                  <a:pt x="510" y="59"/>
                </a:lnTo>
                <a:lnTo>
                  <a:pt x="467" y="69"/>
                </a:lnTo>
                <a:lnTo>
                  <a:pt x="426" y="80"/>
                </a:lnTo>
                <a:lnTo>
                  <a:pt x="386" y="91"/>
                </a:lnTo>
                <a:lnTo>
                  <a:pt x="347" y="105"/>
                </a:lnTo>
                <a:lnTo>
                  <a:pt x="310" y="118"/>
                </a:lnTo>
                <a:lnTo>
                  <a:pt x="275" y="132"/>
                </a:lnTo>
                <a:lnTo>
                  <a:pt x="242" y="146"/>
                </a:lnTo>
                <a:lnTo>
                  <a:pt x="210" y="161"/>
                </a:lnTo>
                <a:lnTo>
                  <a:pt x="181" y="177"/>
                </a:lnTo>
                <a:lnTo>
                  <a:pt x="154" y="194"/>
                </a:lnTo>
                <a:lnTo>
                  <a:pt x="128" y="210"/>
                </a:lnTo>
                <a:lnTo>
                  <a:pt x="105" y="227"/>
                </a:lnTo>
                <a:lnTo>
                  <a:pt x="83" y="245"/>
                </a:lnTo>
                <a:lnTo>
                  <a:pt x="65" y="263"/>
                </a:lnTo>
                <a:lnTo>
                  <a:pt x="48" y="282"/>
                </a:lnTo>
                <a:lnTo>
                  <a:pt x="34" y="301"/>
                </a:lnTo>
                <a:lnTo>
                  <a:pt x="23" y="321"/>
                </a:lnTo>
                <a:lnTo>
                  <a:pt x="12" y="341"/>
                </a:lnTo>
                <a:lnTo>
                  <a:pt x="6" y="361"/>
                </a:lnTo>
                <a:lnTo>
                  <a:pt x="2" y="381"/>
                </a:lnTo>
                <a:lnTo>
                  <a:pt x="0" y="401"/>
                </a:lnTo>
                <a:lnTo>
                  <a:pt x="1" y="414"/>
                </a:lnTo>
                <a:lnTo>
                  <a:pt x="2" y="426"/>
                </a:lnTo>
                <a:lnTo>
                  <a:pt x="5" y="437"/>
                </a:lnTo>
                <a:lnTo>
                  <a:pt x="8" y="450"/>
                </a:lnTo>
                <a:lnTo>
                  <a:pt x="2109" y="450"/>
                </a:lnTo>
                <a:lnTo>
                  <a:pt x="2112" y="437"/>
                </a:lnTo>
                <a:lnTo>
                  <a:pt x="2114" y="426"/>
                </a:lnTo>
                <a:lnTo>
                  <a:pt x="2117" y="414"/>
                </a:lnTo>
                <a:lnTo>
                  <a:pt x="2117" y="401"/>
                </a:lnTo>
                <a:lnTo>
                  <a:pt x="2115" y="381"/>
                </a:lnTo>
                <a:lnTo>
                  <a:pt x="2111" y="361"/>
                </a:lnTo>
                <a:lnTo>
                  <a:pt x="2104" y="341"/>
                </a:lnTo>
                <a:lnTo>
                  <a:pt x="2095" y="321"/>
                </a:lnTo>
                <a:lnTo>
                  <a:pt x="2083" y="301"/>
                </a:lnTo>
                <a:lnTo>
                  <a:pt x="2069" y="282"/>
                </a:lnTo>
                <a:lnTo>
                  <a:pt x="2053" y="263"/>
                </a:lnTo>
                <a:lnTo>
                  <a:pt x="2033" y="245"/>
                </a:lnTo>
                <a:lnTo>
                  <a:pt x="2012" y="227"/>
                </a:lnTo>
                <a:lnTo>
                  <a:pt x="1988" y="210"/>
                </a:lnTo>
                <a:lnTo>
                  <a:pt x="1964" y="194"/>
                </a:lnTo>
                <a:lnTo>
                  <a:pt x="1936" y="177"/>
                </a:lnTo>
                <a:lnTo>
                  <a:pt x="1906" y="161"/>
                </a:lnTo>
                <a:lnTo>
                  <a:pt x="1875" y="146"/>
                </a:lnTo>
                <a:lnTo>
                  <a:pt x="1842" y="132"/>
                </a:lnTo>
                <a:lnTo>
                  <a:pt x="1806" y="118"/>
                </a:lnTo>
                <a:lnTo>
                  <a:pt x="1770" y="105"/>
                </a:lnTo>
                <a:lnTo>
                  <a:pt x="1732" y="91"/>
                </a:lnTo>
                <a:lnTo>
                  <a:pt x="1692" y="80"/>
                </a:lnTo>
                <a:lnTo>
                  <a:pt x="1650" y="69"/>
                </a:lnTo>
                <a:lnTo>
                  <a:pt x="1607" y="59"/>
                </a:lnTo>
                <a:lnTo>
                  <a:pt x="1562" y="49"/>
                </a:lnTo>
                <a:lnTo>
                  <a:pt x="1518" y="40"/>
                </a:lnTo>
                <a:lnTo>
                  <a:pt x="1470" y="32"/>
                </a:lnTo>
                <a:lnTo>
                  <a:pt x="1422" y="25"/>
                </a:lnTo>
                <a:lnTo>
                  <a:pt x="1374" y="18"/>
                </a:lnTo>
                <a:lnTo>
                  <a:pt x="1323" y="13"/>
                </a:lnTo>
                <a:lnTo>
                  <a:pt x="1271" y="8"/>
                </a:lnTo>
                <a:lnTo>
                  <a:pt x="1220" y="5"/>
                </a:lnTo>
                <a:lnTo>
                  <a:pt x="1167" y="3"/>
                </a:lnTo>
                <a:lnTo>
                  <a:pt x="1113" y="0"/>
                </a:lnTo>
                <a:lnTo>
                  <a:pt x="1059" y="0"/>
                </a:lnTo>
                <a:close/>
              </a:path>
            </a:pathLst>
          </a:custGeom>
          <a:solidFill>
            <a:srgbClr val="425259"/>
          </a:solidFill>
          <a:ln>
            <a:noFill/>
          </a:ln>
        </p:spPr>
        <p:style>
          <a:lnRef idx="0">
            <a:scrgbClr r="0" g="0" b="0"/>
          </a:lnRef>
          <a:fillRef idx="0">
            <a:scrgbClr r="0" g="0" b="0"/>
          </a:fillRef>
          <a:effectRef idx="0">
            <a:scrgbClr r="0" g="0" b="0"/>
          </a:effectRef>
          <a:fontRef idx="minor"/>
        </p:style>
      </p:sp>
      <p:sp>
        <p:nvSpPr>
          <p:cNvPr id="590" name="CustomShape 144"/>
          <p:cNvSpPr/>
          <p:nvPr/>
        </p:nvSpPr>
        <p:spPr>
          <a:xfrm>
            <a:off x="13561920" y="5402520"/>
            <a:ext cx="435240" cy="360360"/>
          </a:xfrm>
          <a:custGeom>
            <a:avLst/>
            <a:gdLst/>
            <a:ahLst/>
            <a:cxnLst/>
            <a:rect l="l" t="t" r="r" b="b"/>
            <a:pathLst>
              <a:path w="792" h="655">
                <a:moveTo>
                  <a:pt x="229" y="12"/>
                </a:moveTo>
                <a:lnTo>
                  <a:pt x="761" y="0"/>
                </a:lnTo>
                <a:lnTo>
                  <a:pt x="792" y="655"/>
                </a:lnTo>
                <a:lnTo>
                  <a:pt x="753" y="645"/>
                </a:lnTo>
                <a:lnTo>
                  <a:pt x="713" y="636"/>
                </a:lnTo>
                <a:lnTo>
                  <a:pt x="675" y="628"/>
                </a:lnTo>
                <a:lnTo>
                  <a:pt x="637" y="622"/>
                </a:lnTo>
                <a:lnTo>
                  <a:pt x="561" y="612"/>
                </a:lnTo>
                <a:lnTo>
                  <a:pt x="484" y="604"/>
                </a:lnTo>
                <a:lnTo>
                  <a:pt x="408" y="596"/>
                </a:lnTo>
                <a:lnTo>
                  <a:pt x="331" y="586"/>
                </a:lnTo>
                <a:lnTo>
                  <a:pt x="293" y="579"/>
                </a:lnTo>
                <a:lnTo>
                  <a:pt x="254" y="571"/>
                </a:lnTo>
                <a:lnTo>
                  <a:pt x="215" y="563"/>
                </a:lnTo>
                <a:lnTo>
                  <a:pt x="176" y="552"/>
                </a:lnTo>
                <a:lnTo>
                  <a:pt x="153" y="536"/>
                </a:lnTo>
                <a:lnTo>
                  <a:pt x="131" y="521"/>
                </a:lnTo>
                <a:lnTo>
                  <a:pt x="112" y="504"/>
                </a:lnTo>
                <a:lnTo>
                  <a:pt x="94" y="487"/>
                </a:lnTo>
                <a:lnTo>
                  <a:pt x="77" y="470"/>
                </a:lnTo>
                <a:lnTo>
                  <a:pt x="63" y="452"/>
                </a:lnTo>
                <a:lnTo>
                  <a:pt x="49" y="435"/>
                </a:lnTo>
                <a:lnTo>
                  <a:pt x="38" y="417"/>
                </a:lnTo>
                <a:lnTo>
                  <a:pt x="28" y="399"/>
                </a:lnTo>
                <a:lnTo>
                  <a:pt x="19" y="381"/>
                </a:lnTo>
                <a:lnTo>
                  <a:pt x="12" y="363"/>
                </a:lnTo>
                <a:lnTo>
                  <a:pt x="6" y="345"/>
                </a:lnTo>
                <a:lnTo>
                  <a:pt x="3" y="327"/>
                </a:lnTo>
                <a:lnTo>
                  <a:pt x="1" y="308"/>
                </a:lnTo>
                <a:lnTo>
                  <a:pt x="0" y="290"/>
                </a:lnTo>
                <a:lnTo>
                  <a:pt x="1" y="272"/>
                </a:lnTo>
                <a:lnTo>
                  <a:pt x="3" y="254"/>
                </a:lnTo>
                <a:lnTo>
                  <a:pt x="8" y="236"/>
                </a:lnTo>
                <a:lnTo>
                  <a:pt x="13" y="218"/>
                </a:lnTo>
                <a:lnTo>
                  <a:pt x="21" y="200"/>
                </a:lnTo>
                <a:lnTo>
                  <a:pt x="29" y="183"/>
                </a:lnTo>
                <a:lnTo>
                  <a:pt x="40" y="165"/>
                </a:lnTo>
                <a:lnTo>
                  <a:pt x="51" y="149"/>
                </a:lnTo>
                <a:lnTo>
                  <a:pt x="65" y="132"/>
                </a:lnTo>
                <a:lnTo>
                  <a:pt x="81" y="116"/>
                </a:lnTo>
                <a:lnTo>
                  <a:pt x="96" y="100"/>
                </a:lnTo>
                <a:lnTo>
                  <a:pt x="114" y="85"/>
                </a:lnTo>
                <a:lnTo>
                  <a:pt x="135" y="69"/>
                </a:lnTo>
                <a:lnTo>
                  <a:pt x="156" y="54"/>
                </a:lnTo>
                <a:lnTo>
                  <a:pt x="178" y="40"/>
                </a:lnTo>
                <a:lnTo>
                  <a:pt x="203" y="25"/>
                </a:lnTo>
                <a:lnTo>
                  <a:pt x="229" y="12"/>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91" name="CustomShape 145"/>
          <p:cNvSpPr/>
          <p:nvPr/>
        </p:nvSpPr>
        <p:spPr>
          <a:xfrm>
            <a:off x="14668560" y="5402520"/>
            <a:ext cx="435240" cy="358200"/>
          </a:xfrm>
          <a:custGeom>
            <a:avLst/>
            <a:gdLst/>
            <a:ahLst/>
            <a:cxnLst/>
            <a:rect l="l" t="t" r="r" b="b"/>
            <a:pathLst>
              <a:path w="793" h="655">
                <a:moveTo>
                  <a:pt x="565" y="11"/>
                </a:moveTo>
                <a:lnTo>
                  <a:pt x="32" y="0"/>
                </a:lnTo>
                <a:lnTo>
                  <a:pt x="0" y="655"/>
                </a:lnTo>
                <a:lnTo>
                  <a:pt x="40" y="644"/>
                </a:lnTo>
                <a:lnTo>
                  <a:pt x="79" y="636"/>
                </a:lnTo>
                <a:lnTo>
                  <a:pt x="117" y="628"/>
                </a:lnTo>
                <a:lnTo>
                  <a:pt x="157" y="621"/>
                </a:lnTo>
                <a:lnTo>
                  <a:pt x="233" y="611"/>
                </a:lnTo>
                <a:lnTo>
                  <a:pt x="308" y="603"/>
                </a:lnTo>
                <a:lnTo>
                  <a:pt x="385" y="596"/>
                </a:lnTo>
                <a:lnTo>
                  <a:pt x="461" y="585"/>
                </a:lnTo>
                <a:lnTo>
                  <a:pt x="501" y="579"/>
                </a:lnTo>
                <a:lnTo>
                  <a:pt x="539" y="571"/>
                </a:lnTo>
                <a:lnTo>
                  <a:pt x="578" y="562"/>
                </a:lnTo>
                <a:lnTo>
                  <a:pt x="617" y="552"/>
                </a:lnTo>
                <a:lnTo>
                  <a:pt x="640" y="536"/>
                </a:lnTo>
                <a:lnTo>
                  <a:pt x="661" y="520"/>
                </a:lnTo>
                <a:lnTo>
                  <a:pt x="682" y="503"/>
                </a:lnTo>
                <a:lnTo>
                  <a:pt x="700" y="487"/>
                </a:lnTo>
                <a:lnTo>
                  <a:pt x="715" y="470"/>
                </a:lnTo>
                <a:lnTo>
                  <a:pt x="730" y="452"/>
                </a:lnTo>
                <a:lnTo>
                  <a:pt x="743" y="435"/>
                </a:lnTo>
                <a:lnTo>
                  <a:pt x="756" y="417"/>
                </a:lnTo>
                <a:lnTo>
                  <a:pt x="766" y="399"/>
                </a:lnTo>
                <a:lnTo>
                  <a:pt x="774" y="381"/>
                </a:lnTo>
                <a:lnTo>
                  <a:pt x="780" y="363"/>
                </a:lnTo>
                <a:lnTo>
                  <a:pt x="786" y="345"/>
                </a:lnTo>
                <a:lnTo>
                  <a:pt x="789" y="326"/>
                </a:lnTo>
                <a:lnTo>
                  <a:pt x="792" y="308"/>
                </a:lnTo>
                <a:lnTo>
                  <a:pt x="793" y="290"/>
                </a:lnTo>
                <a:lnTo>
                  <a:pt x="792" y="272"/>
                </a:lnTo>
                <a:lnTo>
                  <a:pt x="789" y="254"/>
                </a:lnTo>
                <a:lnTo>
                  <a:pt x="785" y="236"/>
                </a:lnTo>
                <a:lnTo>
                  <a:pt x="779" y="218"/>
                </a:lnTo>
                <a:lnTo>
                  <a:pt x="773" y="200"/>
                </a:lnTo>
                <a:lnTo>
                  <a:pt x="764" y="183"/>
                </a:lnTo>
                <a:lnTo>
                  <a:pt x="753" y="165"/>
                </a:lnTo>
                <a:lnTo>
                  <a:pt x="741" y="148"/>
                </a:lnTo>
                <a:lnTo>
                  <a:pt x="728" y="132"/>
                </a:lnTo>
                <a:lnTo>
                  <a:pt x="713" y="116"/>
                </a:lnTo>
                <a:lnTo>
                  <a:pt x="696" y="99"/>
                </a:lnTo>
                <a:lnTo>
                  <a:pt x="678" y="83"/>
                </a:lnTo>
                <a:lnTo>
                  <a:pt x="658" y="69"/>
                </a:lnTo>
                <a:lnTo>
                  <a:pt x="638" y="54"/>
                </a:lnTo>
                <a:lnTo>
                  <a:pt x="614" y="39"/>
                </a:lnTo>
                <a:lnTo>
                  <a:pt x="590" y="25"/>
                </a:lnTo>
                <a:lnTo>
                  <a:pt x="565" y="11"/>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92" name="CustomShape 146"/>
          <p:cNvSpPr/>
          <p:nvPr/>
        </p:nvSpPr>
        <p:spPr>
          <a:xfrm>
            <a:off x="13874400" y="5374080"/>
            <a:ext cx="910440" cy="413280"/>
          </a:xfrm>
          <a:custGeom>
            <a:avLst/>
            <a:gdLst/>
            <a:ahLst/>
            <a:cxnLst/>
            <a:rect l="l" t="t" r="r" b="b"/>
            <a:pathLst>
              <a:path w="1656" h="750">
                <a:moveTo>
                  <a:pt x="309" y="0"/>
                </a:moveTo>
                <a:lnTo>
                  <a:pt x="289" y="9"/>
                </a:lnTo>
                <a:lnTo>
                  <a:pt x="258" y="21"/>
                </a:lnTo>
                <a:lnTo>
                  <a:pt x="239" y="29"/>
                </a:lnTo>
                <a:lnTo>
                  <a:pt x="218" y="38"/>
                </a:lnTo>
                <a:lnTo>
                  <a:pt x="197" y="48"/>
                </a:lnTo>
                <a:lnTo>
                  <a:pt x="175" y="60"/>
                </a:lnTo>
                <a:lnTo>
                  <a:pt x="153" y="74"/>
                </a:lnTo>
                <a:lnTo>
                  <a:pt x="131" y="89"/>
                </a:lnTo>
                <a:lnTo>
                  <a:pt x="109" y="105"/>
                </a:lnTo>
                <a:lnTo>
                  <a:pt x="88" y="124"/>
                </a:lnTo>
                <a:lnTo>
                  <a:pt x="79" y="136"/>
                </a:lnTo>
                <a:lnTo>
                  <a:pt x="69" y="146"/>
                </a:lnTo>
                <a:lnTo>
                  <a:pt x="60" y="157"/>
                </a:lnTo>
                <a:lnTo>
                  <a:pt x="52" y="169"/>
                </a:lnTo>
                <a:lnTo>
                  <a:pt x="44" y="182"/>
                </a:lnTo>
                <a:lnTo>
                  <a:pt x="37" y="195"/>
                </a:lnTo>
                <a:lnTo>
                  <a:pt x="31" y="210"/>
                </a:lnTo>
                <a:lnTo>
                  <a:pt x="25" y="223"/>
                </a:lnTo>
                <a:lnTo>
                  <a:pt x="19" y="239"/>
                </a:lnTo>
                <a:lnTo>
                  <a:pt x="15" y="255"/>
                </a:lnTo>
                <a:lnTo>
                  <a:pt x="10" y="272"/>
                </a:lnTo>
                <a:lnTo>
                  <a:pt x="8" y="289"/>
                </a:lnTo>
                <a:lnTo>
                  <a:pt x="5" y="305"/>
                </a:lnTo>
                <a:lnTo>
                  <a:pt x="3" y="323"/>
                </a:lnTo>
                <a:lnTo>
                  <a:pt x="1" y="341"/>
                </a:lnTo>
                <a:lnTo>
                  <a:pt x="0" y="359"/>
                </a:lnTo>
                <a:lnTo>
                  <a:pt x="0" y="378"/>
                </a:lnTo>
                <a:lnTo>
                  <a:pt x="1" y="396"/>
                </a:lnTo>
                <a:lnTo>
                  <a:pt x="3" y="415"/>
                </a:lnTo>
                <a:lnTo>
                  <a:pt x="5" y="433"/>
                </a:lnTo>
                <a:lnTo>
                  <a:pt x="7" y="453"/>
                </a:lnTo>
                <a:lnTo>
                  <a:pt x="10" y="471"/>
                </a:lnTo>
                <a:lnTo>
                  <a:pt x="14" y="489"/>
                </a:lnTo>
                <a:lnTo>
                  <a:pt x="18" y="507"/>
                </a:lnTo>
                <a:lnTo>
                  <a:pt x="24" y="523"/>
                </a:lnTo>
                <a:lnTo>
                  <a:pt x="30" y="541"/>
                </a:lnTo>
                <a:lnTo>
                  <a:pt x="36" y="557"/>
                </a:lnTo>
                <a:lnTo>
                  <a:pt x="44" y="574"/>
                </a:lnTo>
                <a:lnTo>
                  <a:pt x="52" y="589"/>
                </a:lnTo>
                <a:lnTo>
                  <a:pt x="61" y="603"/>
                </a:lnTo>
                <a:lnTo>
                  <a:pt x="71" y="618"/>
                </a:lnTo>
                <a:lnTo>
                  <a:pt x="81" y="630"/>
                </a:lnTo>
                <a:lnTo>
                  <a:pt x="92" y="642"/>
                </a:lnTo>
                <a:lnTo>
                  <a:pt x="104" y="654"/>
                </a:lnTo>
                <a:lnTo>
                  <a:pt x="117" y="665"/>
                </a:lnTo>
                <a:lnTo>
                  <a:pt x="131" y="674"/>
                </a:lnTo>
                <a:lnTo>
                  <a:pt x="144" y="682"/>
                </a:lnTo>
                <a:lnTo>
                  <a:pt x="160" y="689"/>
                </a:lnTo>
                <a:lnTo>
                  <a:pt x="176" y="694"/>
                </a:lnTo>
                <a:lnTo>
                  <a:pt x="191" y="699"/>
                </a:lnTo>
                <a:lnTo>
                  <a:pt x="258" y="712"/>
                </a:lnTo>
                <a:lnTo>
                  <a:pt x="322" y="723"/>
                </a:lnTo>
                <a:lnTo>
                  <a:pt x="354" y="729"/>
                </a:lnTo>
                <a:lnTo>
                  <a:pt x="388" y="735"/>
                </a:lnTo>
                <a:lnTo>
                  <a:pt x="422" y="738"/>
                </a:lnTo>
                <a:lnTo>
                  <a:pt x="458" y="742"/>
                </a:lnTo>
                <a:lnTo>
                  <a:pt x="495" y="746"/>
                </a:lnTo>
                <a:lnTo>
                  <a:pt x="534" y="748"/>
                </a:lnTo>
                <a:lnTo>
                  <a:pt x="576" y="749"/>
                </a:lnTo>
                <a:lnTo>
                  <a:pt x="620" y="750"/>
                </a:lnTo>
                <a:lnTo>
                  <a:pt x="667" y="750"/>
                </a:lnTo>
                <a:lnTo>
                  <a:pt x="716" y="750"/>
                </a:lnTo>
                <a:lnTo>
                  <a:pt x="770" y="748"/>
                </a:lnTo>
                <a:lnTo>
                  <a:pt x="829" y="746"/>
                </a:lnTo>
                <a:lnTo>
                  <a:pt x="886" y="748"/>
                </a:lnTo>
                <a:lnTo>
                  <a:pt x="940" y="750"/>
                </a:lnTo>
                <a:lnTo>
                  <a:pt x="991" y="750"/>
                </a:lnTo>
                <a:lnTo>
                  <a:pt x="1037" y="750"/>
                </a:lnTo>
                <a:lnTo>
                  <a:pt x="1080" y="749"/>
                </a:lnTo>
                <a:lnTo>
                  <a:pt x="1122" y="748"/>
                </a:lnTo>
                <a:lnTo>
                  <a:pt x="1161" y="746"/>
                </a:lnTo>
                <a:lnTo>
                  <a:pt x="1198" y="742"/>
                </a:lnTo>
                <a:lnTo>
                  <a:pt x="1234" y="738"/>
                </a:lnTo>
                <a:lnTo>
                  <a:pt x="1268" y="735"/>
                </a:lnTo>
                <a:lnTo>
                  <a:pt x="1302" y="729"/>
                </a:lnTo>
                <a:lnTo>
                  <a:pt x="1334" y="723"/>
                </a:lnTo>
                <a:lnTo>
                  <a:pt x="1399" y="712"/>
                </a:lnTo>
                <a:lnTo>
                  <a:pt x="1465" y="699"/>
                </a:lnTo>
                <a:lnTo>
                  <a:pt x="1482" y="694"/>
                </a:lnTo>
                <a:lnTo>
                  <a:pt x="1497" y="689"/>
                </a:lnTo>
                <a:lnTo>
                  <a:pt x="1512" y="682"/>
                </a:lnTo>
                <a:lnTo>
                  <a:pt x="1526" y="674"/>
                </a:lnTo>
                <a:lnTo>
                  <a:pt x="1539" y="665"/>
                </a:lnTo>
                <a:lnTo>
                  <a:pt x="1553" y="654"/>
                </a:lnTo>
                <a:lnTo>
                  <a:pt x="1564" y="642"/>
                </a:lnTo>
                <a:lnTo>
                  <a:pt x="1575" y="630"/>
                </a:lnTo>
                <a:lnTo>
                  <a:pt x="1585" y="618"/>
                </a:lnTo>
                <a:lnTo>
                  <a:pt x="1595" y="603"/>
                </a:lnTo>
                <a:lnTo>
                  <a:pt x="1604" y="589"/>
                </a:lnTo>
                <a:lnTo>
                  <a:pt x="1612" y="574"/>
                </a:lnTo>
                <a:lnTo>
                  <a:pt x="1620" y="557"/>
                </a:lnTo>
                <a:lnTo>
                  <a:pt x="1627" y="541"/>
                </a:lnTo>
                <a:lnTo>
                  <a:pt x="1632" y="523"/>
                </a:lnTo>
                <a:lnTo>
                  <a:pt x="1638" y="507"/>
                </a:lnTo>
                <a:lnTo>
                  <a:pt x="1642" y="489"/>
                </a:lnTo>
                <a:lnTo>
                  <a:pt x="1646" y="471"/>
                </a:lnTo>
                <a:lnTo>
                  <a:pt x="1649" y="453"/>
                </a:lnTo>
                <a:lnTo>
                  <a:pt x="1653" y="433"/>
                </a:lnTo>
                <a:lnTo>
                  <a:pt x="1654" y="415"/>
                </a:lnTo>
                <a:lnTo>
                  <a:pt x="1655" y="396"/>
                </a:lnTo>
                <a:lnTo>
                  <a:pt x="1656" y="378"/>
                </a:lnTo>
                <a:lnTo>
                  <a:pt x="1656" y="359"/>
                </a:lnTo>
                <a:lnTo>
                  <a:pt x="1655" y="341"/>
                </a:lnTo>
                <a:lnTo>
                  <a:pt x="1654" y="323"/>
                </a:lnTo>
                <a:lnTo>
                  <a:pt x="1651" y="305"/>
                </a:lnTo>
                <a:lnTo>
                  <a:pt x="1649" y="289"/>
                </a:lnTo>
                <a:lnTo>
                  <a:pt x="1646" y="272"/>
                </a:lnTo>
                <a:lnTo>
                  <a:pt x="1641" y="255"/>
                </a:lnTo>
                <a:lnTo>
                  <a:pt x="1637" y="239"/>
                </a:lnTo>
                <a:lnTo>
                  <a:pt x="1632" y="223"/>
                </a:lnTo>
                <a:lnTo>
                  <a:pt x="1626" y="210"/>
                </a:lnTo>
                <a:lnTo>
                  <a:pt x="1619" y="195"/>
                </a:lnTo>
                <a:lnTo>
                  <a:pt x="1612" y="182"/>
                </a:lnTo>
                <a:lnTo>
                  <a:pt x="1604" y="169"/>
                </a:lnTo>
                <a:lnTo>
                  <a:pt x="1596" y="157"/>
                </a:lnTo>
                <a:lnTo>
                  <a:pt x="1587" y="146"/>
                </a:lnTo>
                <a:lnTo>
                  <a:pt x="1577" y="136"/>
                </a:lnTo>
                <a:lnTo>
                  <a:pt x="1568" y="124"/>
                </a:lnTo>
                <a:lnTo>
                  <a:pt x="1547" y="105"/>
                </a:lnTo>
                <a:lnTo>
                  <a:pt x="1526" y="89"/>
                </a:lnTo>
                <a:lnTo>
                  <a:pt x="1504" y="74"/>
                </a:lnTo>
                <a:lnTo>
                  <a:pt x="1482" y="60"/>
                </a:lnTo>
                <a:lnTo>
                  <a:pt x="1459" y="48"/>
                </a:lnTo>
                <a:lnTo>
                  <a:pt x="1438" y="38"/>
                </a:lnTo>
                <a:lnTo>
                  <a:pt x="1418" y="29"/>
                </a:lnTo>
                <a:lnTo>
                  <a:pt x="1399" y="21"/>
                </a:lnTo>
                <a:lnTo>
                  <a:pt x="1367" y="9"/>
                </a:lnTo>
                <a:lnTo>
                  <a:pt x="1347" y="0"/>
                </a:lnTo>
                <a:lnTo>
                  <a:pt x="1336" y="1"/>
                </a:lnTo>
                <a:lnTo>
                  <a:pt x="1304" y="1"/>
                </a:lnTo>
                <a:lnTo>
                  <a:pt x="1255" y="3"/>
                </a:lnTo>
                <a:lnTo>
                  <a:pt x="1189" y="4"/>
                </a:lnTo>
                <a:lnTo>
                  <a:pt x="1112" y="8"/>
                </a:lnTo>
                <a:lnTo>
                  <a:pt x="1024" y="11"/>
                </a:lnTo>
                <a:lnTo>
                  <a:pt x="929" y="15"/>
                </a:lnTo>
                <a:lnTo>
                  <a:pt x="829" y="20"/>
                </a:lnTo>
                <a:lnTo>
                  <a:pt x="728" y="15"/>
                </a:lnTo>
                <a:lnTo>
                  <a:pt x="632" y="11"/>
                </a:lnTo>
                <a:lnTo>
                  <a:pt x="544" y="8"/>
                </a:lnTo>
                <a:lnTo>
                  <a:pt x="467" y="4"/>
                </a:lnTo>
                <a:lnTo>
                  <a:pt x="402" y="3"/>
                </a:lnTo>
                <a:lnTo>
                  <a:pt x="352" y="1"/>
                </a:lnTo>
                <a:lnTo>
                  <a:pt x="321" y="1"/>
                </a:lnTo>
                <a:lnTo>
                  <a:pt x="309"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593" name="CustomShape 147"/>
          <p:cNvSpPr/>
          <p:nvPr/>
        </p:nvSpPr>
        <p:spPr>
          <a:xfrm>
            <a:off x="13889880" y="3237480"/>
            <a:ext cx="846720" cy="925920"/>
          </a:xfrm>
          <a:custGeom>
            <a:avLst/>
            <a:gdLst/>
            <a:ahLst/>
            <a:cxnLst/>
            <a:rect l="l" t="t" r="r" b="b"/>
            <a:pathLst>
              <a:path w="1540" h="1685">
                <a:moveTo>
                  <a:pt x="770" y="1685"/>
                </a:moveTo>
                <a:lnTo>
                  <a:pt x="810" y="1684"/>
                </a:lnTo>
                <a:lnTo>
                  <a:pt x="849" y="1680"/>
                </a:lnTo>
                <a:lnTo>
                  <a:pt x="887" y="1675"/>
                </a:lnTo>
                <a:lnTo>
                  <a:pt x="925" y="1667"/>
                </a:lnTo>
                <a:lnTo>
                  <a:pt x="963" y="1658"/>
                </a:lnTo>
                <a:lnTo>
                  <a:pt x="998" y="1646"/>
                </a:lnTo>
                <a:lnTo>
                  <a:pt x="1034" y="1633"/>
                </a:lnTo>
                <a:lnTo>
                  <a:pt x="1069" y="1617"/>
                </a:lnTo>
                <a:lnTo>
                  <a:pt x="1103" y="1600"/>
                </a:lnTo>
                <a:lnTo>
                  <a:pt x="1137" y="1582"/>
                </a:lnTo>
                <a:lnTo>
                  <a:pt x="1169" y="1562"/>
                </a:lnTo>
                <a:lnTo>
                  <a:pt x="1200" y="1540"/>
                </a:lnTo>
                <a:lnTo>
                  <a:pt x="1230" y="1516"/>
                </a:lnTo>
                <a:lnTo>
                  <a:pt x="1259" y="1491"/>
                </a:lnTo>
                <a:lnTo>
                  <a:pt x="1287" y="1464"/>
                </a:lnTo>
                <a:lnTo>
                  <a:pt x="1314" y="1437"/>
                </a:lnTo>
                <a:lnTo>
                  <a:pt x="1339" y="1408"/>
                </a:lnTo>
                <a:lnTo>
                  <a:pt x="1364" y="1377"/>
                </a:lnTo>
                <a:lnTo>
                  <a:pt x="1386" y="1345"/>
                </a:lnTo>
                <a:lnTo>
                  <a:pt x="1408" y="1313"/>
                </a:lnTo>
                <a:lnTo>
                  <a:pt x="1428" y="1278"/>
                </a:lnTo>
                <a:lnTo>
                  <a:pt x="1447" y="1243"/>
                </a:lnTo>
                <a:lnTo>
                  <a:pt x="1464" y="1206"/>
                </a:lnTo>
                <a:lnTo>
                  <a:pt x="1480" y="1169"/>
                </a:lnTo>
                <a:lnTo>
                  <a:pt x="1493" y="1131"/>
                </a:lnTo>
                <a:lnTo>
                  <a:pt x="1505" y="1092"/>
                </a:lnTo>
                <a:lnTo>
                  <a:pt x="1516" y="1052"/>
                </a:lnTo>
                <a:lnTo>
                  <a:pt x="1525" y="1012"/>
                </a:lnTo>
                <a:lnTo>
                  <a:pt x="1531" y="970"/>
                </a:lnTo>
                <a:lnTo>
                  <a:pt x="1536" y="928"/>
                </a:lnTo>
                <a:lnTo>
                  <a:pt x="1539" y="886"/>
                </a:lnTo>
                <a:lnTo>
                  <a:pt x="1540" y="842"/>
                </a:lnTo>
                <a:lnTo>
                  <a:pt x="1539" y="799"/>
                </a:lnTo>
                <a:lnTo>
                  <a:pt x="1536" y="757"/>
                </a:lnTo>
                <a:lnTo>
                  <a:pt x="1531" y="714"/>
                </a:lnTo>
                <a:lnTo>
                  <a:pt x="1525" y="672"/>
                </a:lnTo>
                <a:lnTo>
                  <a:pt x="1516" y="632"/>
                </a:lnTo>
                <a:lnTo>
                  <a:pt x="1505" y="592"/>
                </a:lnTo>
                <a:lnTo>
                  <a:pt x="1493" y="553"/>
                </a:lnTo>
                <a:lnTo>
                  <a:pt x="1480" y="515"/>
                </a:lnTo>
                <a:lnTo>
                  <a:pt x="1464" y="478"/>
                </a:lnTo>
                <a:lnTo>
                  <a:pt x="1447" y="441"/>
                </a:lnTo>
                <a:lnTo>
                  <a:pt x="1428" y="406"/>
                </a:lnTo>
                <a:lnTo>
                  <a:pt x="1408" y="372"/>
                </a:lnTo>
                <a:lnTo>
                  <a:pt x="1386" y="339"/>
                </a:lnTo>
                <a:lnTo>
                  <a:pt x="1364" y="307"/>
                </a:lnTo>
                <a:lnTo>
                  <a:pt x="1339" y="277"/>
                </a:lnTo>
                <a:lnTo>
                  <a:pt x="1314" y="248"/>
                </a:lnTo>
                <a:lnTo>
                  <a:pt x="1287" y="219"/>
                </a:lnTo>
                <a:lnTo>
                  <a:pt x="1259" y="192"/>
                </a:lnTo>
                <a:lnTo>
                  <a:pt x="1230" y="168"/>
                </a:lnTo>
                <a:lnTo>
                  <a:pt x="1200" y="144"/>
                </a:lnTo>
                <a:lnTo>
                  <a:pt x="1169" y="122"/>
                </a:lnTo>
                <a:lnTo>
                  <a:pt x="1137" y="101"/>
                </a:lnTo>
                <a:lnTo>
                  <a:pt x="1103" y="83"/>
                </a:lnTo>
                <a:lnTo>
                  <a:pt x="1069" y="67"/>
                </a:lnTo>
                <a:lnTo>
                  <a:pt x="1034" y="51"/>
                </a:lnTo>
                <a:lnTo>
                  <a:pt x="998" y="37"/>
                </a:lnTo>
                <a:lnTo>
                  <a:pt x="963" y="26"/>
                </a:lnTo>
                <a:lnTo>
                  <a:pt x="925" y="17"/>
                </a:lnTo>
                <a:lnTo>
                  <a:pt x="887" y="9"/>
                </a:lnTo>
                <a:lnTo>
                  <a:pt x="849" y="5"/>
                </a:lnTo>
                <a:lnTo>
                  <a:pt x="810" y="1"/>
                </a:lnTo>
                <a:lnTo>
                  <a:pt x="770" y="0"/>
                </a:lnTo>
                <a:lnTo>
                  <a:pt x="731" y="1"/>
                </a:lnTo>
                <a:lnTo>
                  <a:pt x="692" y="5"/>
                </a:lnTo>
                <a:lnTo>
                  <a:pt x="653" y="9"/>
                </a:lnTo>
                <a:lnTo>
                  <a:pt x="615" y="17"/>
                </a:lnTo>
                <a:lnTo>
                  <a:pt x="578" y="26"/>
                </a:lnTo>
                <a:lnTo>
                  <a:pt x="542" y="37"/>
                </a:lnTo>
                <a:lnTo>
                  <a:pt x="506" y="51"/>
                </a:lnTo>
                <a:lnTo>
                  <a:pt x="471" y="67"/>
                </a:lnTo>
                <a:lnTo>
                  <a:pt x="436" y="83"/>
                </a:lnTo>
                <a:lnTo>
                  <a:pt x="404" y="101"/>
                </a:lnTo>
                <a:lnTo>
                  <a:pt x="371" y="122"/>
                </a:lnTo>
                <a:lnTo>
                  <a:pt x="340" y="144"/>
                </a:lnTo>
                <a:lnTo>
                  <a:pt x="311" y="168"/>
                </a:lnTo>
                <a:lnTo>
                  <a:pt x="281" y="192"/>
                </a:lnTo>
                <a:lnTo>
                  <a:pt x="253" y="219"/>
                </a:lnTo>
                <a:lnTo>
                  <a:pt x="226" y="248"/>
                </a:lnTo>
                <a:lnTo>
                  <a:pt x="200" y="277"/>
                </a:lnTo>
                <a:lnTo>
                  <a:pt x="177" y="307"/>
                </a:lnTo>
                <a:lnTo>
                  <a:pt x="153" y="339"/>
                </a:lnTo>
                <a:lnTo>
                  <a:pt x="132" y="372"/>
                </a:lnTo>
                <a:lnTo>
                  <a:pt x="112" y="406"/>
                </a:lnTo>
                <a:lnTo>
                  <a:pt x="94" y="441"/>
                </a:lnTo>
                <a:lnTo>
                  <a:pt x="77" y="478"/>
                </a:lnTo>
                <a:lnTo>
                  <a:pt x="61" y="515"/>
                </a:lnTo>
                <a:lnTo>
                  <a:pt x="48" y="553"/>
                </a:lnTo>
                <a:lnTo>
                  <a:pt x="35" y="592"/>
                </a:lnTo>
                <a:lnTo>
                  <a:pt x="25" y="632"/>
                </a:lnTo>
                <a:lnTo>
                  <a:pt x="16" y="672"/>
                </a:lnTo>
                <a:lnTo>
                  <a:pt x="9" y="714"/>
                </a:lnTo>
                <a:lnTo>
                  <a:pt x="5" y="757"/>
                </a:lnTo>
                <a:lnTo>
                  <a:pt x="2" y="799"/>
                </a:lnTo>
                <a:lnTo>
                  <a:pt x="0" y="842"/>
                </a:lnTo>
                <a:lnTo>
                  <a:pt x="2" y="886"/>
                </a:lnTo>
                <a:lnTo>
                  <a:pt x="5" y="928"/>
                </a:lnTo>
                <a:lnTo>
                  <a:pt x="9" y="970"/>
                </a:lnTo>
                <a:lnTo>
                  <a:pt x="16" y="1012"/>
                </a:lnTo>
                <a:lnTo>
                  <a:pt x="25" y="1052"/>
                </a:lnTo>
                <a:lnTo>
                  <a:pt x="35" y="1092"/>
                </a:lnTo>
                <a:lnTo>
                  <a:pt x="48" y="1131"/>
                </a:lnTo>
                <a:lnTo>
                  <a:pt x="61" y="1169"/>
                </a:lnTo>
                <a:lnTo>
                  <a:pt x="77" y="1206"/>
                </a:lnTo>
                <a:lnTo>
                  <a:pt x="94" y="1243"/>
                </a:lnTo>
                <a:lnTo>
                  <a:pt x="112" y="1278"/>
                </a:lnTo>
                <a:lnTo>
                  <a:pt x="132" y="1313"/>
                </a:lnTo>
                <a:lnTo>
                  <a:pt x="153" y="1345"/>
                </a:lnTo>
                <a:lnTo>
                  <a:pt x="177" y="1377"/>
                </a:lnTo>
                <a:lnTo>
                  <a:pt x="200" y="1408"/>
                </a:lnTo>
                <a:lnTo>
                  <a:pt x="226" y="1437"/>
                </a:lnTo>
                <a:lnTo>
                  <a:pt x="253" y="1464"/>
                </a:lnTo>
                <a:lnTo>
                  <a:pt x="281" y="1491"/>
                </a:lnTo>
                <a:lnTo>
                  <a:pt x="311" y="1516"/>
                </a:lnTo>
                <a:lnTo>
                  <a:pt x="340" y="1540"/>
                </a:lnTo>
                <a:lnTo>
                  <a:pt x="371" y="1562"/>
                </a:lnTo>
                <a:lnTo>
                  <a:pt x="404" y="1582"/>
                </a:lnTo>
                <a:lnTo>
                  <a:pt x="436" y="1600"/>
                </a:lnTo>
                <a:lnTo>
                  <a:pt x="471" y="1617"/>
                </a:lnTo>
                <a:lnTo>
                  <a:pt x="506" y="1633"/>
                </a:lnTo>
                <a:lnTo>
                  <a:pt x="542" y="1646"/>
                </a:lnTo>
                <a:lnTo>
                  <a:pt x="578" y="1658"/>
                </a:lnTo>
                <a:lnTo>
                  <a:pt x="615" y="1667"/>
                </a:lnTo>
                <a:lnTo>
                  <a:pt x="653" y="1675"/>
                </a:lnTo>
                <a:lnTo>
                  <a:pt x="692" y="1680"/>
                </a:lnTo>
                <a:lnTo>
                  <a:pt x="731" y="1684"/>
                </a:lnTo>
                <a:lnTo>
                  <a:pt x="770" y="1685"/>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594" name="CustomShape 148"/>
          <p:cNvSpPr/>
          <p:nvPr/>
        </p:nvSpPr>
        <p:spPr>
          <a:xfrm>
            <a:off x="14083200" y="4124160"/>
            <a:ext cx="461880" cy="109800"/>
          </a:xfrm>
          <a:custGeom>
            <a:avLst/>
            <a:gdLst/>
            <a:ahLst/>
            <a:cxnLst/>
            <a:rect l="l" t="t" r="r" b="b"/>
            <a:pathLst>
              <a:path w="841" h="204">
                <a:moveTo>
                  <a:pt x="841" y="200"/>
                </a:moveTo>
                <a:lnTo>
                  <a:pt x="786" y="5"/>
                </a:lnTo>
                <a:lnTo>
                  <a:pt x="756" y="5"/>
                </a:lnTo>
                <a:lnTo>
                  <a:pt x="675" y="3"/>
                </a:lnTo>
                <a:lnTo>
                  <a:pt x="561" y="1"/>
                </a:lnTo>
                <a:lnTo>
                  <a:pt x="430" y="0"/>
                </a:lnTo>
                <a:lnTo>
                  <a:pt x="299" y="0"/>
                </a:lnTo>
                <a:lnTo>
                  <a:pt x="183" y="0"/>
                </a:lnTo>
                <a:lnTo>
                  <a:pt x="137" y="1"/>
                </a:lnTo>
                <a:lnTo>
                  <a:pt x="100" y="3"/>
                </a:lnTo>
                <a:lnTo>
                  <a:pt x="87" y="4"/>
                </a:lnTo>
                <a:lnTo>
                  <a:pt x="77" y="5"/>
                </a:lnTo>
                <a:lnTo>
                  <a:pt x="70" y="6"/>
                </a:lnTo>
                <a:lnTo>
                  <a:pt x="67" y="7"/>
                </a:lnTo>
                <a:lnTo>
                  <a:pt x="61" y="21"/>
                </a:lnTo>
                <a:lnTo>
                  <a:pt x="52" y="45"/>
                </a:lnTo>
                <a:lnTo>
                  <a:pt x="42" y="77"/>
                </a:lnTo>
                <a:lnTo>
                  <a:pt x="31" y="112"/>
                </a:lnTo>
                <a:lnTo>
                  <a:pt x="19" y="145"/>
                </a:lnTo>
                <a:lnTo>
                  <a:pt x="9" y="175"/>
                </a:lnTo>
                <a:lnTo>
                  <a:pt x="4" y="196"/>
                </a:lnTo>
                <a:lnTo>
                  <a:pt x="0" y="204"/>
                </a:lnTo>
                <a:lnTo>
                  <a:pt x="841" y="200"/>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595" name="CustomShape 149"/>
          <p:cNvSpPr/>
          <p:nvPr/>
        </p:nvSpPr>
        <p:spPr>
          <a:xfrm>
            <a:off x="15207840" y="3950280"/>
            <a:ext cx="223920" cy="365040"/>
          </a:xfrm>
          <a:custGeom>
            <a:avLst/>
            <a:gdLst/>
            <a:ahLst/>
            <a:cxnLst/>
            <a:rect l="l" t="t" r="r" b="b"/>
            <a:pathLst>
              <a:path w="406" h="666">
                <a:moveTo>
                  <a:pt x="241" y="666"/>
                </a:moveTo>
                <a:lnTo>
                  <a:pt x="250" y="659"/>
                </a:lnTo>
                <a:lnTo>
                  <a:pt x="266" y="646"/>
                </a:lnTo>
                <a:lnTo>
                  <a:pt x="285" y="627"/>
                </a:lnTo>
                <a:lnTo>
                  <a:pt x="307" y="603"/>
                </a:lnTo>
                <a:lnTo>
                  <a:pt x="318" y="590"/>
                </a:lnTo>
                <a:lnTo>
                  <a:pt x="328" y="576"/>
                </a:lnTo>
                <a:lnTo>
                  <a:pt x="339" y="563"/>
                </a:lnTo>
                <a:lnTo>
                  <a:pt x="348" y="548"/>
                </a:lnTo>
                <a:lnTo>
                  <a:pt x="357" y="533"/>
                </a:lnTo>
                <a:lnTo>
                  <a:pt x="365" y="520"/>
                </a:lnTo>
                <a:lnTo>
                  <a:pt x="372" y="505"/>
                </a:lnTo>
                <a:lnTo>
                  <a:pt x="376" y="492"/>
                </a:lnTo>
                <a:lnTo>
                  <a:pt x="385" y="463"/>
                </a:lnTo>
                <a:lnTo>
                  <a:pt x="393" y="428"/>
                </a:lnTo>
                <a:lnTo>
                  <a:pt x="397" y="409"/>
                </a:lnTo>
                <a:lnTo>
                  <a:pt x="400" y="388"/>
                </a:lnTo>
                <a:lnTo>
                  <a:pt x="402" y="368"/>
                </a:lnTo>
                <a:lnTo>
                  <a:pt x="404" y="347"/>
                </a:lnTo>
                <a:lnTo>
                  <a:pt x="406" y="325"/>
                </a:lnTo>
                <a:lnTo>
                  <a:pt x="406" y="303"/>
                </a:lnTo>
                <a:lnTo>
                  <a:pt x="403" y="281"/>
                </a:lnTo>
                <a:lnTo>
                  <a:pt x="401" y="259"/>
                </a:lnTo>
                <a:lnTo>
                  <a:pt x="397" y="237"/>
                </a:lnTo>
                <a:lnTo>
                  <a:pt x="391" y="214"/>
                </a:lnTo>
                <a:lnTo>
                  <a:pt x="383" y="193"/>
                </a:lnTo>
                <a:lnTo>
                  <a:pt x="374" y="172"/>
                </a:lnTo>
                <a:lnTo>
                  <a:pt x="364" y="151"/>
                </a:lnTo>
                <a:lnTo>
                  <a:pt x="353" y="131"/>
                </a:lnTo>
                <a:lnTo>
                  <a:pt x="340" y="112"/>
                </a:lnTo>
                <a:lnTo>
                  <a:pt x="328" y="94"/>
                </a:lnTo>
                <a:lnTo>
                  <a:pt x="316" y="77"/>
                </a:lnTo>
                <a:lnTo>
                  <a:pt x="302" y="61"/>
                </a:lnTo>
                <a:lnTo>
                  <a:pt x="289" y="47"/>
                </a:lnTo>
                <a:lnTo>
                  <a:pt x="274" y="34"/>
                </a:lnTo>
                <a:lnTo>
                  <a:pt x="258" y="23"/>
                </a:lnTo>
                <a:lnTo>
                  <a:pt x="243" y="14"/>
                </a:lnTo>
                <a:lnTo>
                  <a:pt x="235" y="11"/>
                </a:lnTo>
                <a:lnTo>
                  <a:pt x="226" y="7"/>
                </a:lnTo>
                <a:lnTo>
                  <a:pt x="218" y="4"/>
                </a:lnTo>
                <a:lnTo>
                  <a:pt x="209" y="2"/>
                </a:lnTo>
                <a:lnTo>
                  <a:pt x="200" y="1"/>
                </a:lnTo>
                <a:lnTo>
                  <a:pt x="191" y="0"/>
                </a:lnTo>
                <a:lnTo>
                  <a:pt x="182" y="0"/>
                </a:lnTo>
                <a:lnTo>
                  <a:pt x="173" y="0"/>
                </a:lnTo>
                <a:lnTo>
                  <a:pt x="163" y="1"/>
                </a:lnTo>
                <a:lnTo>
                  <a:pt x="154" y="3"/>
                </a:lnTo>
                <a:lnTo>
                  <a:pt x="144" y="5"/>
                </a:lnTo>
                <a:lnTo>
                  <a:pt x="134" y="7"/>
                </a:lnTo>
                <a:lnTo>
                  <a:pt x="123" y="12"/>
                </a:lnTo>
                <a:lnTo>
                  <a:pt x="114" y="16"/>
                </a:lnTo>
                <a:lnTo>
                  <a:pt x="105" y="22"/>
                </a:lnTo>
                <a:lnTo>
                  <a:pt x="98" y="28"/>
                </a:lnTo>
                <a:lnTo>
                  <a:pt x="90" y="34"/>
                </a:lnTo>
                <a:lnTo>
                  <a:pt x="82" y="42"/>
                </a:lnTo>
                <a:lnTo>
                  <a:pt x="75" y="50"/>
                </a:lnTo>
                <a:lnTo>
                  <a:pt x="68" y="58"/>
                </a:lnTo>
                <a:lnTo>
                  <a:pt x="57" y="77"/>
                </a:lnTo>
                <a:lnTo>
                  <a:pt x="47" y="97"/>
                </a:lnTo>
                <a:lnTo>
                  <a:pt x="38" y="119"/>
                </a:lnTo>
                <a:lnTo>
                  <a:pt x="31" y="141"/>
                </a:lnTo>
                <a:lnTo>
                  <a:pt x="24" y="165"/>
                </a:lnTo>
                <a:lnTo>
                  <a:pt x="19" y="190"/>
                </a:lnTo>
                <a:lnTo>
                  <a:pt x="14" y="214"/>
                </a:lnTo>
                <a:lnTo>
                  <a:pt x="11" y="238"/>
                </a:lnTo>
                <a:lnTo>
                  <a:pt x="5" y="285"/>
                </a:lnTo>
                <a:lnTo>
                  <a:pt x="1" y="328"/>
                </a:lnTo>
                <a:lnTo>
                  <a:pt x="0" y="349"/>
                </a:lnTo>
                <a:lnTo>
                  <a:pt x="0" y="372"/>
                </a:lnTo>
                <a:lnTo>
                  <a:pt x="1" y="395"/>
                </a:lnTo>
                <a:lnTo>
                  <a:pt x="2" y="419"/>
                </a:lnTo>
                <a:lnTo>
                  <a:pt x="4" y="443"/>
                </a:lnTo>
                <a:lnTo>
                  <a:pt x="8" y="468"/>
                </a:lnTo>
                <a:lnTo>
                  <a:pt x="12" y="492"/>
                </a:lnTo>
                <a:lnTo>
                  <a:pt x="17" y="515"/>
                </a:lnTo>
                <a:lnTo>
                  <a:pt x="21" y="538"/>
                </a:lnTo>
                <a:lnTo>
                  <a:pt x="27" y="558"/>
                </a:lnTo>
                <a:lnTo>
                  <a:pt x="32" y="577"/>
                </a:lnTo>
                <a:lnTo>
                  <a:pt x="39" y="594"/>
                </a:lnTo>
                <a:lnTo>
                  <a:pt x="45" y="608"/>
                </a:lnTo>
                <a:lnTo>
                  <a:pt x="50" y="618"/>
                </a:lnTo>
                <a:lnTo>
                  <a:pt x="54" y="622"/>
                </a:lnTo>
                <a:lnTo>
                  <a:pt x="56" y="625"/>
                </a:lnTo>
                <a:lnTo>
                  <a:pt x="59" y="628"/>
                </a:lnTo>
                <a:lnTo>
                  <a:pt x="62" y="629"/>
                </a:lnTo>
                <a:lnTo>
                  <a:pt x="78" y="633"/>
                </a:lnTo>
                <a:lnTo>
                  <a:pt x="103" y="639"/>
                </a:lnTo>
                <a:lnTo>
                  <a:pt x="132" y="645"/>
                </a:lnTo>
                <a:lnTo>
                  <a:pt x="163" y="651"/>
                </a:lnTo>
                <a:lnTo>
                  <a:pt x="193" y="657"/>
                </a:lnTo>
                <a:lnTo>
                  <a:pt x="218" y="661"/>
                </a:lnTo>
                <a:lnTo>
                  <a:pt x="236" y="665"/>
                </a:lnTo>
                <a:lnTo>
                  <a:pt x="241" y="666"/>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596" name="CustomShape 150"/>
          <p:cNvSpPr/>
          <p:nvPr/>
        </p:nvSpPr>
        <p:spPr>
          <a:xfrm>
            <a:off x="14637960" y="3499560"/>
            <a:ext cx="732240" cy="826920"/>
          </a:xfrm>
          <a:custGeom>
            <a:avLst/>
            <a:gdLst/>
            <a:ahLst/>
            <a:cxnLst/>
            <a:rect l="l" t="t" r="r" b="b"/>
            <a:pathLst>
              <a:path w="1334" h="1504">
                <a:moveTo>
                  <a:pt x="261" y="0"/>
                </a:moveTo>
                <a:lnTo>
                  <a:pt x="328" y="13"/>
                </a:lnTo>
                <a:lnTo>
                  <a:pt x="396" y="27"/>
                </a:lnTo>
                <a:lnTo>
                  <a:pt x="462" y="40"/>
                </a:lnTo>
                <a:lnTo>
                  <a:pt x="530" y="54"/>
                </a:lnTo>
                <a:lnTo>
                  <a:pt x="597" y="67"/>
                </a:lnTo>
                <a:lnTo>
                  <a:pt x="663" y="81"/>
                </a:lnTo>
                <a:lnTo>
                  <a:pt x="731" y="94"/>
                </a:lnTo>
                <a:lnTo>
                  <a:pt x="798" y="109"/>
                </a:lnTo>
                <a:lnTo>
                  <a:pt x="865" y="122"/>
                </a:lnTo>
                <a:lnTo>
                  <a:pt x="932" y="136"/>
                </a:lnTo>
                <a:lnTo>
                  <a:pt x="999" y="149"/>
                </a:lnTo>
                <a:lnTo>
                  <a:pt x="1067" y="163"/>
                </a:lnTo>
                <a:lnTo>
                  <a:pt x="1133" y="176"/>
                </a:lnTo>
                <a:lnTo>
                  <a:pt x="1201" y="190"/>
                </a:lnTo>
                <a:lnTo>
                  <a:pt x="1268" y="203"/>
                </a:lnTo>
                <a:lnTo>
                  <a:pt x="1334" y="216"/>
                </a:lnTo>
                <a:lnTo>
                  <a:pt x="1319" y="297"/>
                </a:lnTo>
                <a:lnTo>
                  <a:pt x="1302" y="377"/>
                </a:lnTo>
                <a:lnTo>
                  <a:pt x="1286" y="458"/>
                </a:lnTo>
                <a:lnTo>
                  <a:pt x="1269" y="539"/>
                </a:lnTo>
                <a:lnTo>
                  <a:pt x="1253" y="619"/>
                </a:lnTo>
                <a:lnTo>
                  <a:pt x="1237" y="700"/>
                </a:lnTo>
                <a:lnTo>
                  <a:pt x="1221" y="781"/>
                </a:lnTo>
                <a:lnTo>
                  <a:pt x="1204" y="860"/>
                </a:lnTo>
                <a:lnTo>
                  <a:pt x="1188" y="941"/>
                </a:lnTo>
                <a:lnTo>
                  <a:pt x="1171" y="1021"/>
                </a:lnTo>
                <a:lnTo>
                  <a:pt x="1156" y="1102"/>
                </a:lnTo>
                <a:lnTo>
                  <a:pt x="1140" y="1182"/>
                </a:lnTo>
                <a:lnTo>
                  <a:pt x="1123" y="1263"/>
                </a:lnTo>
                <a:lnTo>
                  <a:pt x="1107" y="1342"/>
                </a:lnTo>
                <a:lnTo>
                  <a:pt x="1090" y="1423"/>
                </a:lnTo>
                <a:lnTo>
                  <a:pt x="1075" y="1504"/>
                </a:lnTo>
                <a:lnTo>
                  <a:pt x="1007" y="1490"/>
                </a:lnTo>
                <a:lnTo>
                  <a:pt x="940" y="1476"/>
                </a:lnTo>
                <a:lnTo>
                  <a:pt x="872" y="1463"/>
                </a:lnTo>
                <a:lnTo>
                  <a:pt x="806" y="1449"/>
                </a:lnTo>
                <a:lnTo>
                  <a:pt x="739" y="1436"/>
                </a:lnTo>
                <a:lnTo>
                  <a:pt x="671" y="1422"/>
                </a:lnTo>
                <a:lnTo>
                  <a:pt x="605" y="1409"/>
                </a:lnTo>
                <a:lnTo>
                  <a:pt x="537" y="1395"/>
                </a:lnTo>
                <a:lnTo>
                  <a:pt x="470" y="1382"/>
                </a:lnTo>
                <a:lnTo>
                  <a:pt x="403" y="1368"/>
                </a:lnTo>
                <a:lnTo>
                  <a:pt x="336" y="1355"/>
                </a:lnTo>
                <a:lnTo>
                  <a:pt x="269" y="1340"/>
                </a:lnTo>
                <a:lnTo>
                  <a:pt x="201" y="1327"/>
                </a:lnTo>
                <a:lnTo>
                  <a:pt x="135" y="1313"/>
                </a:lnTo>
                <a:lnTo>
                  <a:pt x="68" y="1300"/>
                </a:lnTo>
                <a:lnTo>
                  <a:pt x="0" y="1286"/>
                </a:lnTo>
                <a:lnTo>
                  <a:pt x="17" y="1205"/>
                </a:lnTo>
                <a:lnTo>
                  <a:pt x="33" y="1126"/>
                </a:lnTo>
                <a:lnTo>
                  <a:pt x="50" y="1045"/>
                </a:lnTo>
                <a:lnTo>
                  <a:pt x="65" y="965"/>
                </a:lnTo>
                <a:lnTo>
                  <a:pt x="82" y="884"/>
                </a:lnTo>
                <a:lnTo>
                  <a:pt x="98" y="804"/>
                </a:lnTo>
                <a:lnTo>
                  <a:pt x="115" y="723"/>
                </a:lnTo>
                <a:lnTo>
                  <a:pt x="131" y="643"/>
                </a:lnTo>
                <a:lnTo>
                  <a:pt x="147" y="563"/>
                </a:lnTo>
                <a:lnTo>
                  <a:pt x="163" y="482"/>
                </a:lnTo>
                <a:lnTo>
                  <a:pt x="180" y="402"/>
                </a:lnTo>
                <a:lnTo>
                  <a:pt x="196" y="321"/>
                </a:lnTo>
                <a:lnTo>
                  <a:pt x="213" y="241"/>
                </a:lnTo>
                <a:lnTo>
                  <a:pt x="228" y="160"/>
                </a:lnTo>
                <a:lnTo>
                  <a:pt x="245" y="79"/>
                </a:lnTo>
                <a:lnTo>
                  <a:pt x="261" y="0"/>
                </a:lnTo>
                <a:close/>
              </a:path>
            </a:pathLst>
          </a:custGeom>
          <a:solidFill>
            <a:srgbClr val="BABABC"/>
          </a:solidFill>
          <a:ln>
            <a:noFill/>
          </a:ln>
        </p:spPr>
        <p:style>
          <a:lnRef idx="0">
            <a:scrgbClr r="0" g="0" b="0"/>
          </a:lnRef>
          <a:fillRef idx="0">
            <a:scrgbClr r="0" g="0" b="0"/>
          </a:fillRef>
          <a:effectRef idx="0">
            <a:scrgbClr r="0" g="0" b="0"/>
          </a:effectRef>
          <a:fontRef idx="minor"/>
        </p:style>
      </p:sp>
      <p:sp>
        <p:nvSpPr>
          <p:cNvPr id="597" name="CustomShape 151"/>
          <p:cNvSpPr/>
          <p:nvPr/>
        </p:nvSpPr>
        <p:spPr>
          <a:xfrm>
            <a:off x="14593680" y="3519360"/>
            <a:ext cx="842400" cy="895320"/>
          </a:xfrm>
          <a:custGeom>
            <a:avLst/>
            <a:gdLst/>
            <a:ahLst/>
            <a:cxnLst/>
            <a:rect l="l" t="t" r="r" b="b"/>
            <a:pathLst>
              <a:path w="1531" h="1627">
                <a:moveTo>
                  <a:pt x="404" y="0"/>
                </a:moveTo>
                <a:lnTo>
                  <a:pt x="1531" y="337"/>
                </a:lnTo>
                <a:lnTo>
                  <a:pt x="1196" y="1457"/>
                </a:lnTo>
                <a:lnTo>
                  <a:pt x="1196" y="1457"/>
                </a:lnTo>
                <a:lnTo>
                  <a:pt x="918" y="1627"/>
                </a:lnTo>
                <a:lnTo>
                  <a:pt x="0" y="1352"/>
                </a:lnTo>
                <a:lnTo>
                  <a:pt x="404" y="0"/>
                </a:lnTo>
                <a:close/>
              </a:path>
            </a:pathLst>
          </a:custGeom>
          <a:solidFill>
            <a:srgbClr val="F0F0F0"/>
          </a:solidFill>
          <a:ln>
            <a:noFill/>
          </a:ln>
        </p:spPr>
        <p:style>
          <a:lnRef idx="0">
            <a:scrgbClr r="0" g="0" b="0"/>
          </a:lnRef>
          <a:fillRef idx="0">
            <a:scrgbClr r="0" g="0" b="0"/>
          </a:fillRef>
          <a:effectRef idx="0">
            <a:scrgbClr r="0" g="0" b="0"/>
          </a:effectRef>
          <a:fontRef idx="minor"/>
        </p:style>
      </p:sp>
      <p:sp>
        <p:nvSpPr>
          <p:cNvPr id="598" name="CustomShape 152"/>
          <p:cNvSpPr/>
          <p:nvPr/>
        </p:nvSpPr>
        <p:spPr>
          <a:xfrm>
            <a:off x="14864400" y="3712680"/>
            <a:ext cx="61200" cy="133920"/>
          </a:xfrm>
          <a:custGeom>
            <a:avLst/>
            <a:gdLst/>
            <a:ahLst/>
            <a:cxnLst/>
            <a:rect l="l" t="t" r="r" b="b"/>
            <a:pathLst>
              <a:path w="114" h="245">
                <a:moveTo>
                  <a:pt x="68" y="0"/>
                </a:moveTo>
                <a:lnTo>
                  <a:pt x="114" y="15"/>
                </a:lnTo>
                <a:lnTo>
                  <a:pt x="46" y="245"/>
                </a:lnTo>
                <a:lnTo>
                  <a:pt x="0" y="232"/>
                </a:lnTo>
                <a:lnTo>
                  <a:pt x="68"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599" name="CustomShape 153"/>
          <p:cNvSpPr/>
          <p:nvPr/>
        </p:nvSpPr>
        <p:spPr>
          <a:xfrm>
            <a:off x="14906160" y="3673080"/>
            <a:ext cx="78840" cy="186840"/>
          </a:xfrm>
          <a:custGeom>
            <a:avLst/>
            <a:gdLst/>
            <a:ahLst/>
            <a:cxnLst/>
            <a:rect l="l" t="t" r="r" b="b"/>
            <a:pathLst>
              <a:path w="144" h="340">
                <a:moveTo>
                  <a:pt x="97" y="0"/>
                </a:moveTo>
                <a:lnTo>
                  <a:pt x="144" y="14"/>
                </a:lnTo>
                <a:lnTo>
                  <a:pt x="46" y="340"/>
                </a:lnTo>
                <a:lnTo>
                  <a:pt x="0" y="325"/>
                </a:lnTo>
                <a:lnTo>
                  <a:pt x="97" y="0"/>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600" name="CustomShape 154"/>
          <p:cNvSpPr/>
          <p:nvPr/>
        </p:nvSpPr>
        <p:spPr>
          <a:xfrm>
            <a:off x="14947920" y="3712680"/>
            <a:ext cx="72360" cy="160200"/>
          </a:xfrm>
          <a:custGeom>
            <a:avLst/>
            <a:gdLst/>
            <a:ahLst/>
            <a:cxnLst/>
            <a:rect l="l" t="t" r="r" b="b"/>
            <a:pathLst>
              <a:path w="129" h="293">
                <a:moveTo>
                  <a:pt x="83" y="0"/>
                </a:moveTo>
                <a:lnTo>
                  <a:pt x="129" y="14"/>
                </a:lnTo>
                <a:lnTo>
                  <a:pt x="46" y="293"/>
                </a:lnTo>
                <a:lnTo>
                  <a:pt x="0" y="279"/>
                </a:lnTo>
                <a:lnTo>
                  <a:pt x="83" y="0"/>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601" name="CustomShape 155"/>
          <p:cNvSpPr/>
          <p:nvPr/>
        </p:nvSpPr>
        <p:spPr>
          <a:xfrm>
            <a:off x="14992200" y="3761280"/>
            <a:ext cx="59040" cy="122760"/>
          </a:xfrm>
          <a:custGeom>
            <a:avLst/>
            <a:gdLst/>
            <a:ahLst/>
            <a:cxnLst/>
            <a:rect l="l" t="t" r="r" b="b"/>
            <a:pathLst>
              <a:path w="109" h="225">
                <a:moveTo>
                  <a:pt x="63" y="0"/>
                </a:moveTo>
                <a:lnTo>
                  <a:pt x="109" y="14"/>
                </a:lnTo>
                <a:lnTo>
                  <a:pt x="46" y="225"/>
                </a:lnTo>
                <a:lnTo>
                  <a:pt x="0" y="211"/>
                </a:lnTo>
                <a:lnTo>
                  <a:pt x="63"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602" name="CustomShape 156"/>
          <p:cNvSpPr/>
          <p:nvPr/>
        </p:nvSpPr>
        <p:spPr>
          <a:xfrm>
            <a:off x="15033960" y="3737160"/>
            <a:ext cx="72360" cy="160200"/>
          </a:xfrm>
          <a:custGeom>
            <a:avLst/>
            <a:gdLst/>
            <a:ahLst/>
            <a:cxnLst/>
            <a:rect l="l" t="t" r="r" b="b"/>
            <a:pathLst>
              <a:path w="130" h="294">
                <a:moveTo>
                  <a:pt x="84" y="0"/>
                </a:moveTo>
                <a:lnTo>
                  <a:pt x="130" y="13"/>
                </a:lnTo>
                <a:lnTo>
                  <a:pt x="46" y="294"/>
                </a:lnTo>
                <a:lnTo>
                  <a:pt x="0" y="280"/>
                </a:lnTo>
                <a:lnTo>
                  <a:pt x="84" y="0"/>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603" name="CustomShape 157"/>
          <p:cNvSpPr/>
          <p:nvPr/>
        </p:nvSpPr>
        <p:spPr>
          <a:xfrm>
            <a:off x="15077880" y="3719520"/>
            <a:ext cx="78840" cy="191160"/>
          </a:xfrm>
          <a:custGeom>
            <a:avLst/>
            <a:gdLst/>
            <a:ahLst/>
            <a:cxnLst/>
            <a:rect l="l" t="t" r="r" b="b"/>
            <a:pathLst>
              <a:path w="147" h="348">
                <a:moveTo>
                  <a:pt x="101" y="0"/>
                </a:moveTo>
                <a:lnTo>
                  <a:pt x="147" y="14"/>
                </a:lnTo>
                <a:lnTo>
                  <a:pt x="47" y="348"/>
                </a:lnTo>
                <a:lnTo>
                  <a:pt x="0" y="333"/>
                </a:lnTo>
                <a:lnTo>
                  <a:pt x="101" y="0"/>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604" name="CustomShape 158"/>
          <p:cNvSpPr/>
          <p:nvPr/>
        </p:nvSpPr>
        <p:spPr>
          <a:xfrm>
            <a:off x="15119640" y="3701880"/>
            <a:ext cx="90000" cy="221760"/>
          </a:xfrm>
          <a:custGeom>
            <a:avLst/>
            <a:gdLst/>
            <a:ahLst/>
            <a:cxnLst/>
            <a:rect l="l" t="t" r="r" b="b"/>
            <a:pathLst>
              <a:path w="163" h="403">
                <a:moveTo>
                  <a:pt x="117" y="0"/>
                </a:moveTo>
                <a:lnTo>
                  <a:pt x="163" y="14"/>
                </a:lnTo>
                <a:lnTo>
                  <a:pt x="47" y="403"/>
                </a:lnTo>
                <a:lnTo>
                  <a:pt x="0" y="390"/>
                </a:lnTo>
                <a:lnTo>
                  <a:pt x="117"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605" name="CustomShape 159"/>
          <p:cNvSpPr/>
          <p:nvPr/>
        </p:nvSpPr>
        <p:spPr>
          <a:xfrm>
            <a:off x="15161400" y="3756960"/>
            <a:ext cx="78840" cy="180000"/>
          </a:xfrm>
          <a:custGeom>
            <a:avLst/>
            <a:gdLst/>
            <a:ahLst/>
            <a:cxnLst/>
            <a:rect l="l" t="t" r="r" b="b"/>
            <a:pathLst>
              <a:path w="140" h="328">
                <a:moveTo>
                  <a:pt x="94" y="0"/>
                </a:moveTo>
                <a:lnTo>
                  <a:pt x="140" y="15"/>
                </a:lnTo>
                <a:lnTo>
                  <a:pt x="47" y="328"/>
                </a:lnTo>
                <a:lnTo>
                  <a:pt x="0" y="315"/>
                </a:lnTo>
                <a:lnTo>
                  <a:pt x="94" y="0"/>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606" name="CustomShape 160"/>
          <p:cNvSpPr/>
          <p:nvPr/>
        </p:nvSpPr>
        <p:spPr>
          <a:xfrm>
            <a:off x="15205320" y="3805200"/>
            <a:ext cx="65520" cy="144720"/>
          </a:xfrm>
          <a:custGeom>
            <a:avLst/>
            <a:gdLst/>
            <a:ahLst/>
            <a:cxnLst/>
            <a:rect l="l" t="t" r="r" b="b"/>
            <a:pathLst>
              <a:path w="121" h="262">
                <a:moveTo>
                  <a:pt x="73" y="0"/>
                </a:moveTo>
                <a:lnTo>
                  <a:pt x="121" y="13"/>
                </a:lnTo>
                <a:lnTo>
                  <a:pt x="46" y="262"/>
                </a:lnTo>
                <a:lnTo>
                  <a:pt x="0" y="247"/>
                </a:lnTo>
                <a:lnTo>
                  <a:pt x="73" y="0"/>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607" name="CustomShape 161"/>
          <p:cNvSpPr/>
          <p:nvPr/>
        </p:nvSpPr>
        <p:spPr>
          <a:xfrm>
            <a:off x="15121800" y="4029840"/>
            <a:ext cx="43560" cy="23760"/>
          </a:xfrm>
          <a:custGeom>
            <a:avLst/>
            <a:gdLst/>
            <a:ahLst/>
            <a:cxnLst/>
            <a:rect l="l" t="t" r="r" b="b"/>
            <a:pathLst>
              <a:path w="78" h="46">
                <a:moveTo>
                  <a:pt x="0" y="0"/>
                </a:moveTo>
                <a:lnTo>
                  <a:pt x="64" y="46"/>
                </a:lnTo>
                <a:lnTo>
                  <a:pt x="69" y="36"/>
                </a:lnTo>
                <a:lnTo>
                  <a:pt x="74" y="25"/>
                </a:lnTo>
                <a:lnTo>
                  <a:pt x="77" y="14"/>
                </a:lnTo>
                <a:lnTo>
                  <a:pt x="78" y="2"/>
                </a:lnTo>
                <a:lnTo>
                  <a:pt x="78" y="2"/>
                </a:lnTo>
                <a:lnTo>
                  <a:pt x="0" y="0"/>
                </a:lnTo>
                <a:lnTo>
                  <a:pt x="0" y="0"/>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608" name="CustomShape 162"/>
          <p:cNvSpPr/>
          <p:nvPr/>
        </p:nvSpPr>
        <p:spPr>
          <a:xfrm>
            <a:off x="15121800" y="3985560"/>
            <a:ext cx="43560" cy="43560"/>
          </a:xfrm>
          <a:custGeom>
            <a:avLst/>
            <a:gdLst/>
            <a:ahLst/>
            <a:cxnLst/>
            <a:rect l="l" t="t" r="r" b="b"/>
            <a:pathLst>
              <a:path w="78" h="82">
                <a:moveTo>
                  <a:pt x="0" y="80"/>
                </a:moveTo>
                <a:lnTo>
                  <a:pt x="78" y="82"/>
                </a:lnTo>
                <a:lnTo>
                  <a:pt x="78" y="74"/>
                </a:lnTo>
                <a:lnTo>
                  <a:pt x="77" y="66"/>
                </a:lnTo>
                <a:lnTo>
                  <a:pt x="76" y="58"/>
                </a:lnTo>
                <a:lnTo>
                  <a:pt x="74" y="50"/>
                </a:lnTo>
                <a:lnTo>
                  <a:pt x="70" y="44"/>
                </a:lnTo>
                <a:lnTo>
                  <a:pt x="66" y="37"/>
                </a:lnTo>
                <a:lnTo>
                  <a:pt x="62" y="31"/>
                </a:lnTo>
                <a:lnTo>
                  <a:pt x="57" y="26"/>
                </a:lnTo>
                <a:lnTo>
                  <a:pt x="51" y="20"/>
                </a:lnTo>
                <a:lnTo>
                  <a:pt x="46" y="16"/>
                </a:lnTo>
                <a:lnTo>
                  <a:pt x="39" y="11"/>
                </a:lnTo>
                <a:lnTo>
                  <a:pt x="32" y="8"/>
                </a:lnTo>
                <a:lnTo>
                  <a:pt x="25" y="4"/>
                </a:lnTo>
                <a:lnTo>
                  <a:pt x="18" y="2"/>
                </a:lnTo>
                <a:lnTo>
                  <a:pt x="10" y="1"/>
                </a:lnTo>
                <a:lnTo>
                  <a:pt x="2" y="0"/>
                </a:lnTo>
                <a:lnTo>
                  <a:pt x="0" y="80"/>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609" name="CustomShape 163"/>
          <p:cNvSpPr/>
          <p:nvPr/>
        </p:nvSpPr>
        <p:spPr>
          <a:xfrm>
            <a:off x="15077880" y="3985560"/>
            <a:ext cx="78840" cy="87480"/>
          </a:xfrm>
          <a:custGeom>
            <a:avLst/>
            <a:gdLst/>
            <a:ahLst/>
            <a:cxnLst/>
            <a:rect l="l" t="t" r="r" b="b"/>
            <a:pathLst>
              <a:path w="144" h="158">
                <a:moveTo>
                  <a:pt x="80" y="80"/>
                </a:moveTo>
                <a:lnTo>
                  <a:pt x="82" y="0"/>
                </a:lnTo>
                <a:lnTo>
                  <a:pt x="74" y="1"/>
                </a:lnTo>
                <a:lnTo>
                  <a:pt x="66" y="1"/>
                </a:lnTo>
                <a:lnTo>
                  <a:pt x="58" y="3"/>
                </a:lnTo>
                <a:lnTo>
                  <a:pt x="51" y="5"/>
                </a:lnTo>
                <a:lnTo>
                  <a:pt x="44" y="9"/>
                </a:lnTo>
                <a:lnTo>
                  <a:pt x="37" y="12"/>
                </a:lnTo>
                <a:lnTo>
                  <a:pt x="31" y="17"/>
                </a:lnTo>
                <a:lnTo>
                  <a:pt x="26" y="21"/>
                </a:lnTo>
                <a:lnTo>
                  <a:pt x="20" y="27"/>
                </a:lnTo>
                <a:lnTo>
                  <a:pt x="15" y="34"/>
                </a:lnTo>
                <a:lnTo>
                  <a:pt x="11" y="39"/>
                </a:lnTo>
                <a:lnTo>
                  <a:pt x="8" y="46"/>
                </a:lnTo>
                <a:lnTo>
                  <a:pt x="4" y="54"/>
                </a:lnTo>
                <a:lnTo>
                  <a:pt x="2" y="60"/>
                </a:lnTo>
                <a:lnTo>
                  <a:pt x="1" y="68"/>
                </a:lnTo>
                <a:lnTo>
                  <a:pt x="0" y="77"/>
                </a:lnTo>
                <a:lnTo>
                  <a:pt x="1" y="85"/>
                </a:lnTo>
                <a:lnTo>
                  <a:pt x="1" y="93"/>
                </a:lnTo>
                <a:lnTo>
                  <a:pt x="3" y="101"/>
                </a:lnTo>
                <a:lnTo>
                  <a:pt x="5" y="108"/>
                </a:lnTo>
                <a:lnTo>
                  <a:pt x="9" y="114"/>
                </a:lnTo>
                <a:lnTo>
                  <a:pt x="12" y="121"/>
                </a:lnTo>
                <a:lnTo>
                  <a:pt x="17" y="128"/>
                </a:lnTo>
                <a:lnTo>
                  <a:pt x="21" y="134"/>
                </a:lnTo>
                <a:lnTo>
                  <a:pt x="27" y="139"/>
                </a:lnTo>
                <a:lnTo>
                  <a:pt x="33" y="144"/>
                </a:lnTo>
                <a:lnTo>
                  <a:pt x="39" y="148"/>
                </a:lnTo>
                <a:lnTo>
                  <a:pt x="46" y="151"/>
                </a:lnTo>
                <a:lnTo>
                  <a:pt x="54" y="154"/>
                </a:lnTo>
                <a:lnTo>
                  <a:pt x="60" y="156"/>
                </a:lnTo>
                <a:lnTo>
                  <a:pt x="68" y="158"/>
                </a:lnTo>
                <a:lnTo>
                  <a:pt x="77" y="158"/>
                </a:lnTo>
                <a:lnTo>
                  <a:pt x="87" y="158"/>
                </a:lnTo>
                <a:lnTo>
                  <a:pt x="96" y="157"/>
                </a:lnTo>
                <a:lnTo>
                  <a:pt x="106" y="154"/>
                </a:lnTo>
                <a:lnTo>
                  <a:pt x="115" y="150"/>
                </a:lnTo>
                <a:lnTo>
                  <a:pt x="123" y="145"/>
                </a:lnTo>
                <a:lnTo>
                  <a:pt x="131" y="139"/>
                </a:lnTo>
                <a:lnTo>
                  <a:pt x="138" y="132"/>
                </a:lnTo>
                <a:lnTo>
                  <a:pt x="144" y="126"/>
                </a:lnTo>
                <a:lnTo>
                  <a:pt x="80" y="80"/>
                </a:lnTo>
                <a:lnTo>
                  <a:pt x="80" y="8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610" name="CustomShape 164"/>
          <p:cNvSpPr/>
          <p:nvPr/>
        </p:nvSpPr>
        <p:spPr>
          <a:xfrm>
            <a:off x="14959080" y="3948120"/>
            <a:ext cx="85320" cy="85320"/>
          </a:xfrm>
          <a:custGeom>
            <a:avLst/>
            <a:gdLst/>
            <a:ahLst/>
            <a:cxnLst/>
            <a:rect l="l" t="t" r="r" b="b"/>
            <a:pathLst>
              <a:path w="158" h="159">
                <a:moveTo>
                  <a:pt x="82" y="0"/>
                </a:moveTo>
                <a:lnTo>
                  <a:pt x="74" y="0"/>
                </a:lnTo>
                <a:lnTo>
                  <a:pt x="66" y="1"/>
                </a:lnTo>
                <a:lnTo>
                  <a:pt x="58" y="4"/>
                </a:lnTo>
                <a:lnTo>
                  <a:pt x="50" y="6"/>
                </a:lnTo>
                <a:lnTo>
                  <a:pt x="43" y="9"/>
                </a:lnTo>
                <a:lnTo>
                  <a:pt x="37" y="13"/>
                </a:lnTo>
                <a:lnTo>
                  <a:pt x="31" y="17"/>
                </a:lnTo>
                <a:lnTo>
                  <a:pt x="24" y="22"/>
                </a:lnTo>
                <a:lnTo>
                  <a:pt x="20" y="27"/>
                </a:lnTo>
                <a:lnTo>
                  <a:pt x="14" y="33"/>
                </a:lnTo>
                <a:lnTo>
                  <a:pt x="11" y="40"/>
                </a:lnTo>
                <a:lnTo>
                  <a:pt x="8" y="46"/>
                </a:lnTo>
                <a:lnTo>
                  <a:pt x="4" y="54"/>
                </a:lnTo>
                <a:lnTo>
                  <a:pt x="2" y="61"/>
                </a:lnTo>
                <a:lnTo>
                  <a:pt x="1" y="69"/>
                </a:lnTo>
                <a:lnTo>
                  <a:pt x="0" y="77"/>
                </a:lnTo>
                <a:lnTo>
                  <a:pt x="0" y="86"/>
                </a:lnTo>
                <a:lnTo>
                  <a:pt x="1" y="94"/>
                </a:lnTo>
                <a:lnTo>
                  <a:pt x="3" y="101"/>
                </a:lnTo>
                <a:lnTo>
                  <a:pt x="5" y="108"/>
                </a:lnTo>
                <a:lnTo>
                  <a:pt x="9" y="115"/>
                </a:lnTo>
                <a:lnTo>
                  <a:pt x="12" y="122"/>
                </a:lnTo>
                <a:lnTo>
                  <a:pt x="17" y="128"/>
                </a:lnTo>
                <a:lnTo>
                  <a:pt x="21" y="134"/>
                </a:lnTo>
                <a:lnTo>
                  <a:pt x="27" y="140"/>
                </a:lnTo>
                <a:lnTo>
                  <a:pt x="32" y="144"/>
                </a:lnTo>
                <a:lnTo>
                  <a:pt x="39" y="149"/>
                </a:lnTo>
                <a:lnTo>
                  <a:pt x="46" y="152"/>
                </a:lnTo>
                <a:lnTo>
                  <a:pt x="52" y="154"/>
                </a:lnTo>
                <a:lnTo>
                  <a:pt x="60" y="156"/>
                </a:lnTo>
                <a:lnTo>
                  <a:pt x="68" y="159"/>
                </a:lnTo>
                <a:lnTo>
                  <a:pt x="76" y="159"/>
                </a:lnTo>
                <a:lnTo>
                  <a:pt x="86" y="159"/>
                </a:lnTo>
                <a:lnTo>
                  <a:pt x="96" y="158"/>
                </a:lnTo>
                <a:lnTo>
                  <a:pt x="105" y="154"/>
                </a:lnTo>
                <a:lnTo>
                  <a:pt x="114" y="151"/>
                </a:lnTo>
                <a:lnTo>
                  <a:pt x="123" y="145"/>
                </a:lnTo>
                <a:lnTo>
                  <a:pt x="131" y="140"/>
                </a:lnTo>
                <a:lnTo>
                  <a:pt x="138" y="133"/>
                </a:lnTo>
                <a:lnTo>
                  <a:pt x="144" y="126"/>
                </a:lnTo>
                <a:lnTo>
                  <a:pt x="149" y="116"/>
                </a:lnTo>
                <a:lnTo>
                  <a:pt x="154" y="106"/>
                </a:lnTo>
                <a:lnTo>
                  <a:pt x="157" y="95"/>
                </a:lnTo>
                <a:lnTo>
                  <a:pt x="158" y="82"/>
                </a:lnTo>
                <a:lnTo>
                  <a:pt x="158" y="82"/>
                </a:lnTo>
                <a:lnTo>
                  <a:pt x="158" y="74"/>
                </a:lnTo>
                <a:lnTo>
                  <a:pt x="157" y="67"/>
                </a:lnTo>
                <a:lnTo>
                  <a:pt x="156" y="59"/>
                </a:lnTo>
                <a:lnTo>
                  <a:pt x="153" y="51"/>
                </a:lnTo>
                <a:lnTo>
                  <a:pt x="150" y="44"/>
                </a:lnTo>
                <a:lnTo>
                  <a:pt x="146" y="37"/>
                </a:lnTo>
                <a:lnTo>
                  <a:pt x="141" y="32"/>
                </a:lnTo>
                <a:lnTo>
                  <a:pt x="137" y="26"/>
                </a:lnTo>
                <a:lnTo>
                  <a:pt x="131" y="20"/>
                </a:lnTo>
                <a:lnTo>
                  <a:pt x="126" y="16"/>
                </a:lnTo>
                <a:lnTo>
                  <a:pt x="119" y="11"/>
                </a:lnTo>
                <a:lnTo>
                  <a:pt x="112" y="8"/>
                </a:lnTo>
                <a:lnTo>
                  <a:pt x="105" y="5"/>
                </a:lnTo>
                <a:lnTo>
                  <a:pt x="97" y="2"/>
                </a:lnTo>
                <a:lnTo>
                  <a:pt x="90" y="1"/>
                </a:lnTo>
                <a:lnTo>
                  <a:pt x="82"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611" name="CustomShape 165"/>
          <p:cNvSpPr/>
          <p:nvPr/>
        </p:nvSpPr>
        <p:spPr>
          <a:xfrm>
            <a:off x="15000840" y="3948120"/>
            <a:ext cx="41400" cy="43560"/>
          </a:xfrm>
          <a:custGeom>
            <a:avLst/>
            <a:gdLst/>
            <a:ahLst/>
            <a:cxnLst/>
            <a:rect l="l" t="t" r="r" b="b"/>
            <a:pathLst>
              <a:path w="77" h="80">
                <a:moveTo>
                  <a:pt x="4" y="0"/>
                </a:moveTo>
                <a:lnTo>
                  <a:pt x="1" y="80"/>
                </a:lnTo>
                <a:lnTo>
                  <a:pt x="0" y="80"/>
                </a:lnTo>
                <a:lnTo>
                  <a:pt x="0" y="80"/>
                </a:lnTo>
                <a:lnTo>
                  <a:pt x="77" y="58"/>
                </a:lnTo>
                <a:lnTo>
                  <a:pt x="73" y="46"/>
                </a:lnTo>
                <a:lnTo>
                  <a:pt x="67" y="35"/>
                </a:lnTo>
                <a:lnTo>
                  <a:pt x="59" y="26"/>
                </a:lnTo>
                <a:lnTo>
                  <a:pt x="50" y="17"/>
                </a:lnTo>
                <a:lnTo>
                  <a:pt x="40" y="10"/>
                </a:lnTo>
                <a:lnTo>
                  <a:pt x="28" y="6"/>
                </a:lnTo>
                <a:lnTo>
                  <a:pt x="16" y="2"/>
                </a:lnTo>
                <a:lnTo>
                  <a:pt x="4" y="0"/>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612" name="CustomShape 166"/>
          <p:cNvSpPr/>
          <p:nvPr/>
        </p:nvSpPr>
        <p:spPr>
          <a:xfrm>
            <a:off x="14970240" y="3979080"/>
            <a:ext cx="74520" cy="54720"/>
          </a:xfrm>
          <a:custGeom>
            <a:avLst/>
            <a:gdLst/>
            <a:ahLst/>
            <a:cxnLst/>
            <a:rect l="l" t="t" r="r" b="b"/>
            <a:pathLst>
              <a:path w="137" h="101">
                <a:moveTo>
                  <a:pt x="134" y="0"/>
                </a:moveTo>
                <a:lnTo>
                  <a:pt x="57" y="22"/>
                </a:lnTo>
                <a:lnTo>
                  <a:pt x="57" y="22"/>
                </a:lnTo>
                <a:lnTo>
                  <a:pt x="0" y="76"/>
                </a:lnTo>
                <a:lnTo>
                  <a:pt x="6" y="82"/>
                </a:lnTo>
                <a:lnTo>
                  <a:pt x="11" y="86"/>
                </a:lnTo>
                <a:lnTo>
                  <a:pt x="18" y="91"/>
                </a:lnTo>
                <a:lnTo>
                  <a:pt x="25" y="94"/>
                </a:lnTo>
                <a:lnTo>
                  <a:pt x="33" y="96"/>
                </a:lnTo>
                <a:lnTo>
                  <a:pt x="39" y="98"/>
                </a:lnTo>
                <a:lnTo>
                  <a:pt x="47" y="101"/>
                </a:lnTo>
                <a:lnTo>
                  <a:pt x="55" y="101"/>
                </a:lnTo>
                <a:lnTo>
                  <a:pt x="65" y="101"/>
                </a:lnTo>
                <a:lnTo>
                  <a:pt x="74" y="100"/>
                </a:lnTo>
                <a:lnTo>
                  <a:pt x="82" y="97"/>
                </a:lnTo>
                <a:lnTo>
                  <a:pt x="90" y="94"/>
                </a:lnTo>
                <a:lnTo>
                  <a:pt x="98" y="91"/>
                </a:lnTo>
                <a:lnTo>
                  <a:pt x="106" y="85"/>
                </a:lnTo>
                <a:lnTo>
                  <a:pt x="112" y="79"/>
                </a:lnTo>
                <a:lnTo>
                  <a:pt x="118" y="74"/>
                </a:lnTo>
                <a:lnTo>
                  <a:pt x="126" y="62"/>
                </a:lnTo>
                <a:lnTo>
                  <a:pt x="132" y="51"/>
                </a:lnTo>
                <a:lnTo>
                  <a:pt x="134" y="45"/>
                </a:lnTo>
                <a:lnTo>
                  <a:pt x="136" y="38"/>
                </a:lnTo>
                <a:lnTo>
                  <a:pt x="137" y="31"/>
                </a:lnTo>
                <a:lnTo>
                  <a:pt x="137" y="24"/>
                </a:lnTo>
                <a:lnTo>
                  <a:pt x="137" y="12"/>
                </a:lnTo>
                <a:lnTo>
                  <a:pt x="134" y="0"/>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613" name="CustomShape 167"/>
          <p:cNvSpPr/>
          <p:nvPr/>
        </p:nvSpPr>
        <p:spPr>
          <a:xfrm>
            <a:off x="14838120" y="3913200"/>
            <a:ext cx="85320" cy="87480"/>
          </a:xfrm>
          <a:custGeom>
            <a:avLst/>
            <a:gdLst/>
            <a:ahLst/>
            <a:cxnLst/>
            <a:rect l="l" t="t" r="r" b="b"/>
            <a:pathLst>
              <a:path w="159" h="159">
                <a:moveTo>
                  <a:pt x="82" y="0"/>
                </a:moveTo>
                <a:lnTo>
                  <a:pt x="75" y="0"/>
                </a:lnTo>
                <a:lnTo>
                  <a:pt x="67" y="2"/>
                </a:lnTo>
                <a:lnTo>
                  <a:pt x="59" y="3"/>
                </a:lnTo>
                <a:lnTo>
                  <a:pt x="52" y="5"/>
                </a:lnTo>
                <a:lnTo>
                  <a:pt x="44" y="8"/>
                </a:lnTo>
                <a:lnTo>
                  <a:pt x="37" y="12"/>
                </a:lnTo>
                <a:lnTo>
                  <a:pt x="32" y="16"/>
                </a:lnTo>
                <a:lnTo>
                  <a:pt x="26" y="22"/>
                </a:lnTo>
                <a:lnTo>
                  <a:pt x="21" y="27"/>
                </a:lnTo>
                <a:lnTo>
                  <a:pt x="16" y="33"/>
                </a:lnTo>
                <a:lnTo>
                  <a:pt x="12" y="40"/>
                </a:lnTo>
                <a:lnTo>
                  <a:pt x="8" y="47"/>
                </a:lnTo>
                <a:lnTo>
                  <a:pt x="5" y="53"/>
                </a:lnTo>
                <a:lnTo>
                  <a:pt x="3" y="61"/>
                </a:lnTo>
                <a:lnTo>
                  <a:pt x="1" y="69"/>
                </a:lnTo>
                <a:lnTo>
                  <a:pt x="0" y="77"/>
                </a:lnTo>
                <a:lnTo>
                  <a:pt x="1" y="85"/>
                </a:lnTo>
                <a:lnTo>
                  <a:pt x="1" y="93"/>
                </a:lnTo>
                <a:lnTo>
                  <a:pt x="4" y="100"/>
                </a:lnTo>
                <a:lnTo>
                  <a:pt x="6" y="108"/>
                </a:lnTo>
                <a:lnTo>
                  <a:pt x="9" y="115"/>
                </a:lnTo>
                <a:lnTo>
                  <a:pt x="13" y="122"/>
                </a:lnTo>
                <a:lnTo>
                  <a:pt x="17" y="127"/>
                </a:lnTo>
                <a:lnTo>
                  <a:pt x="22" y="133"/>
                </a:lnTo>
                <a:lnTo>
                  <a:pt x="27" y="139"/>
                </a:lnTo>
                <a:lnTo>
                  <a:pt x="34" y="143"/>
                </a:lnTo>
                <a:lnTo>
                  <a:pt x="40" y="148"/>
                </a:lnTo>
                <a:lnTo>
                  <a:pt x="46" y="151"/>
                </a:lnTo>
                <a:lnTo>
                  <a:pt x="54" y="154"/>
                </a:lnTo>
                <a:lnTo>
                  <a:pt x="61" y="157"/>
                </a:lnTo>
                <a:lnTo>
                  <a:pt x="69" y="158"/>
                </a:lnTo>
                <a:lnTo>
                  <a:pt x="78" y="159"/>
                </a:lnTo>
                <a:lnTo>
                  <a:pt x="88" y="158"/>
                </a:lnTo>
                <a:lnTo>
                  <a:pt x="97" y="157"/>
                </a:lnTo>
                <a:lnTo>
                  <a:pt x="107" y="154"/>
                </a:lnTo>
                <a:lnTo>
                  <a:pt x="116" y="150"/>
                </a:lnTo>
                <a:lnTo>
                  <a:pt x="124" y="145"/>
                </a:lnTo>
                <a:lnTo>
                  <a:pt x="132" y="140"/>
                </a:lnTo>
                <a:lnTo>
                  <a:pt x="139" y="133"/>
                </a:lnTo>
                <a:lnTo>
                  <a:pt x="144" y="125"/>
                </a:lnTo>
                <a:lnTo>
                  <a:pt x="150" y="116"/>
                </a:lnTo>
                <a:lnTo>
                  <a:pt x="154" y="105"/>
                </a:lnTo>
                <a:lnTo>
                  <a:pt x="158" y="94"/>
                </a:lnTo>
                <a:lnTo>
                  <a:pt x="159" y="81"/>
                </a:lnTo>
                <a:lnTo>
                  <a:pt x="159" y="81"/>
                </a:lnTo>
                <a:lnTo>
                  <a:pt x="159" y="73"/>
                </a:lnTo>
                <a:lnTo>
                  <a:pt x="158" y="66"/>
                </a:lnTo>
                <a:lnTo>
                  <a:pt x="157" y="58"/>
                </a:lnTo>
                <a:lnTo>
                  <a:pt x="154" y="51"/>
                </a:lnTo>
                <a:lnTo>
                  <a:pt x="151" y="44"/>
                </a:lnTo>
                <a:lnTo>
                  <a:pt x="146" y="38"/>
                </a:lnTo>
                <a:lnTo>
                  <a:pt x="143" y="31"/>
                </a:lnTo>
                <a:lnTo>
                  <a:pt x="137" y="25"/>
                </a:lnTo>
                <a:lnTo>
                  <a:pt x="132" y="20"/>
                </a:lnTo>
                <a:lnTo>
                  <a:pt x="126" y="15"/>
                </a:lnTo>
                <a:lnTo>
                  <a:pt x="119" y="11"/>
                </a:lnTo>
                <a:lnTo>
                  <a:pt x="113" y="7"/>
                </a:lnTo>
                <a:lnTo>
                  <a:pt x="106" y="5"/>
                </a:lnTo>
                <a:lnTo>
                  <a:pt x="98" y="3"/>
                </a:lnTo>
                <a:lnTo>
                  <a:pt x="90" y="0"/>
                </a:lnTo>
                <a:lnTo>
                  <a:pt x="82"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614" name="CustomShape 168"/>
          <p:cNvSpPr/>
          <p:nvPr/>
        </p:nvSpPr>
        <p:spPr>
          <a:xfrm>
            <a:off x="14838120" y="3957120"/>
            <a:ext cx="65520" cy="43560"/>
          </a:xfrm>
          <a:custGeom>
            <a:avLst/>
            <a:gdLst/>
            <a:ahLst/>
            <a:cxnLst/>
            <a:rect l="l" t="t" r="r" b="b"/>
            <a:pathLst>
              <a:path w="119" h="80">
                <a:moveTo>
                  <a:pt x="119" y="68"/>
                </a:moveTo>
                <a:lnTo>
                  <a:pt x="75" y="0"/>
                </a:lnTo>
                <a:lnTo>
                  <a:pt x="0" y="23"/>
                </a:lnTo>
                <a:lnTo>
                  <a:pt x="4" y="34"/>
                </a:lnTo>
                <a:lnTo>
                  <a:pt x="10" y="45"/>
                </a:lnTo>
                <a:lnTo>
                  <a:pt x="18" y="54"/>
                </a:lnTo>
                <a:lnTo>
                  <a:pt x="27" y="63"/>
                </a:lnTo>
                <a:lnTo>
                  <a:pt x="37" y="70"/>
                </a:lnTo>
                <a:lnTo>
                  <a:pt x="48" y="74"/>
                </a:lnTo>
                <a:lnTo>
                  <a:pt x="60" y="78"/>
                </a:lnTo>
                <a:lnTo>
                  <a:pt x="74" y="80"/>
                </a:lnTo>
                <a:lnTo>
                  <a:pt x="85" y="79"/>
                </a:lnTo>
                <a:lnTo>
                  <a:pt x="98" y="77"/>
                </a:lnTo>
                <a:lnTo>
                  <a:pt x="109" y="73"/>
                </a:lnTo>
                <a:lnTo>
                  <a:pt x="119" y="68"/>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615" name="CustomShape 169"/>
          <p:cNvSpPr/>
          <p:nvPr/>
        </p:nvSpPr>
        <p:spPr>
          <a:xfrm>
            <a:off x="14879880" y="3928320"/>
            <a:ext cx="43560" cy="65520"/>
          </a:xfrm>
          <a:custGeom>
            <a:avLst/>
            <a:gdLst/>
            <a:ahLst/>
            <a:cxnLst/>
            <a:rect l="l" t="t" r="r" b="b"/>
            <a:pathLst>
              <a:path w="80" h="120">
                <a:moveTo>
                  <a:pt x="0" y="52"/>
                </a:moveTo>
                <a:lnTo>
                  <a:pt x="44" y="120"/>
                </a:lnTo>
                <a:lnTo>
                  <a:pt x="52" y="114"/>
                </a:lnTo>
                <a:lnTo>
                  <a:pt x="58" y="107"/>
                </a:lnTo>
                <a:lnTo>
                  <a:pt x="64" y="100"/>
                </a:lnTo>
                <a:lnTo>
                  <a:pt x="70" y="93"/>
                </a:lnTo>
                <a:lnTo>
                  <a:pt x="74" y="84"/>
                </a:lnTo>
                <a:lnTo>
                  <a:pt x="78" y="75"/>
                </a:lnTo>
                <a:lnTo>
                  <a:pt x="79" y="64"/>
                </a:lnTo>
                <a:lnTo>
                  <a:pt x="80" y="54"/>
                </a:lnTo>
                <a:lnTo>
                  <a:pt x="80" y="48"/>
                </a:lnTo>
                <a:lnTo>
                  <a:pt x="79" y="40"/>
                </a:lnTo>
                <a:lnTo>
                  <a:pt x="78" y="33"/>
                </a:lnTo>
                <a:lnTo>
                  <a:pt x="75" y="25"/>
                </a:lnTo>
                <a:lnTo>
                  <a:pt x="73" y="18"/>
                </a:lnTo>
                <a:lnTo>
                  <a:pt x="70" y="13"/>
                </a:lnTo>
                <a:lnTo>
                  <a:pt x="65" y="6"/>
                </a:lnTo>
                <a:lnTo>
                  <a:pt x="61" y="0"/>
                </a:lnTo>
                <a:lnTo>
                  <a:pt x="1" y="52"/>
                </a:lnTo>
                <a:lnTo>
                  <a:pt x="0" y="52"/>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616" name="CustomShape 170"/>
          <p:cNvSpPr/>
          <p:nvPr/>
        </p:nvSpPr>
        <p:spPr>
          <a:xfrm>
            <a:off x="14752080" y="4027320"/>
            <a:ext cx="140400" cy="50400"/>
          </a:xfrm>
          <a:custGeom>
            <a:avLst/>
            <a:gdLst/>
            <a:ahLst/>
            <a:cxnLst/>
            <a:rect l="l" t="t" r="r" b="b"/>
            <a:pathLst>
              <a:path w="258" h="92">
                <a:moveTo>
                  <a:pt x="5" y="0"/>
                </a:moveTo>
                <a:lnTo>
                  <a:pt x="258" y="75"/>
                </a:lnTo>
                <a:lnTo>
                  <a:pt x="253" y="92"/>
                </a:lnTo>
                <a:lnTo>
                  <a:pt x="0" y="17"/>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17" name="CustomShape 171"/>
          <p:cNvSpPr/>
          <p:nvPr/>
        </p:nvSpPr>
        <p:spPr>
          <a:xfrm>
            <a:off x="14745600" y="4047120"/>
            <a:ext cx="142560" cy="52560"/>
          </a:xfrm>
          <a:custGeom>
            <a:avLst/>
            <a:gdLst/>
            <a:ahLst/>
            <a:cxnLst/>
            <a:rect l="l" t="t" r="r" b="b"/>
            <a:pathLst>
              <a:path w="259" h="94">
                <a:moveTo>
                  <a:pt x="6" y="0"/>
                </a:moveTo>
                <a:lnTo>
                  <a:pt x="259" y="77"/>
                </a:lnTo>
                <a:lnTo>
                  <a:pt x="254" y="94"/>
                </a:lnTo>
                <a:lnTo>
                  <a:pt x="0" y="17"/>
                </a:lnTo>
                <a:lnTo>
                  <a:pt x="6"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18" name="CustomShape 172"/>
          <p:cNvSpPr/>
          <p:nvPr/>
        </p:nvSpPr>
        <p:spPr>
          <a:xfrm>
            <a:off x="14739120" y="4069440"/>
            <a:ext cx="142560" cy="50400"/>
          </a:xfrm>
          <a:custGeom>
            <a:avLst/>
            <a:gdLst/>
            <a:ahLst/>
            <a:cxnLst/>
            <a:rect l="l" t="t" r="r" b="b"/>
            <a:pathLst>
              <a:path w="258" h="92">
                <a:moveTo>
                  <a:pt x="4" y="0"/>
                </a:moveTo>
                <a:lnTo>
                  <a:pt x="258" y="75"/>
                </a:lnTo>
                <a:lnTo>
                  <a:pt x="253" y="92"/>
                </a:lnTo>
                <a:lnTo>
                  <a:pt x="0" y="16"/>
                </a:lnTo>
                <a:lnTo>
                  <a:pt x="4"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19" name="CustomShape 173"/>
          <p:cNvSpPr/>
          <p:nvPr/>
        </p:nvSpPr>
        <p:spPr>
          <a:xfrm>
            <a:off x="14732280" y="4091400"/>
            <a:ext cx="142560" cy="50400"/>
          </a:xfrm>
          <a:custGeom>
            <a:avLst/>
            <a:gdLst/>
            <a:ahLst/>
            <a:cxnLst/>
            <a:rect l="l" t="t" r="r" b="b"/>
            <a:pathLst>
              <a:path w="257" h="92">
                <a:moveTo>
                  <a:pt x="4" y="0"/>
                </a:moveTo>
                <a:lnTo>
                  <a:pt x="257" y="75"/>
                </a:lnTo>
                <a:lnTo>
                  <a:pt x="252" y="92"/>
                </a:lnTo>
                <a:lnTo>
                  <a:pt x="0" y="16"/>
                </a:lnTo>
                <a:lnTo>
                  <a:pt x="4"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0" name="CustomShape 174"/>
          <p:cNvSpPr/>
          <p:nvPr/>
        </p:nvSpPr>
        <p:spPr>
          <a:xfrm>
            <a:off x="14725800" y="4113360"/>
            <a:ext cx="142560" cy="50400"/>
          </a:xfrm>
          <a:custGeom>
            <a:avLst/>
            <a:gdLst/>
            <a:ahLst/>
            <a:cxnLst/>
            <a:rect l="l" t="t" r="r" b="b"/>
            <a:pathLst>
              <a:path w="259" h="92">
                <a:moveTo>
                  <a:pt x="6" y="0"/>
                </a:moveTo>
                <a:lnTo>
                  <a:pt x="259" y="77"/>
                </a:lnTo>
                <a:lnTo>
                  <a:pt x="254" y="92"/>
                </a:lnTo>
                <a:lnTo>
                  <a:pt x="0" y="17"/>
                </a:lnTo>
                <a:lnTo>
                  <a:pt x="6"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1" name="CustomShape 175"/>
          <p:cNvSpPr/>
          <p:nvPr/>
        </p:nvSpPr>
        <p:spPr>
          <a:xfrm>
            <a:off x="14719320" y="4133160"/>
            <a:ext cx="142560" cy="50400"/>
          </a:xfrm>
          <a:custGeom>
            <a:avLst/>
            <a:gdLst/>
            <a:ahLst/>
            <a:cxnLst/>
            <a:rect l="l" t="t" r="r" b="b"/>
            <a:pathLst>
              <a:path w="258" h="93">
                <a:moveTo>
                  <a:pt x="4" y="0"/>
                </a:moveTo>
                <a:lnTo>
                  <a:pt x="258" y="76"/>
                </a:lnTo>
                <a:lnTo>
                  <a:pt x="253" y="93"/>
                </a:lnTo>
                <a:lnTo>
                  <a:pt x="0" y="17"/>
                </a:lnTo>
                <a:lnTo>
                  <a:pt x="4"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2" name="CustomShape 176"/>
          <p:cNvSpPr/>
          <p:nvPr/>
        </p:nvSpPr>
        <p:spPr>
          <a:xfrm>
            <a:off x="14712480" y="4155120"/>
            <a:ext cx="105120" cy="39240"/>
          </a:xfrm>
          <a:custGeom>
            <a:avLst/>
            <a:gdLst/>
            <a:ahLst/>
            <a:cxnLst/>
            <a:rect l="l" t="t" r="r" b="b"/>
            <a:pathLst>
              <a:path w="192" h="72">
                <a:moveTo>
                  <a:pt x="5" y="0"/>
                </a:moveTo>
                <a:lnTo>
                  <a:pt x="192" y="55"/>
                </a:lnTo>
                <a:lnTo>
                  <a:pt x="186" y="72"/>
                </a:lnTo>
                <a:lnTo>
                  <a:pt x="0" y="16"/>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3" name="CustomShape 177"/>
          <p:cNvSpPr/>
          <p:nvPr/>
        </p:nvSpPr>
        <p:spPr>
          <a:xfrm>
            <a:off x="14910480" y="4073760"/>
            <a:ext cx="140400" cy="50400"/>
          </a:xfrm>
          <a:custGeom>
            <a:avLst/>
            <a:gdLst/>
            <a:ahLst/>
            <a:cxnLst/>
            <a:rect l="l" t="t" r="r" b="b"/>
            <a:pathLst>
              <a:path w="258" h="94">
                <a:moveTo>
                  <a:pt x="5" y="0"/>
                </a:moveTo>
                <a:lnTo>
                  <a:pt x="258" y="77"/>
                </a:lnTo>
                <a:lnTo>
                  <a:pt x="253" y="94"/>
                </a:lnTo>
                <a:lnTo>
                  <a:pt x="0" y="17"/>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4" name="CustomShape 178"/>
          <p:cNvSpPr/>
          <p:nvPr/>
        </p:nvSpPr>
        <p:spPr>
          <a:xfrm>
            <a:off x="14904000" y="4095720"/>
            <a:ext cx="142560" cy="50400"/>
          </a:xfrm>
          <a:custGeom>
            <a:avLst/>
            <a:gdLst/>
            <a:ahLst/>
            <a:cxnLst/>
            <a:rect l="l" t="t" r="r" b="b"/>
            <a:pathLst>
              <a:path w="258" h="92">
                <a:moveTo>
                  <a:pt x="5" y="0"/>
                </a:moveTo>
                <a:lnTo>
                  <a:pt x="258" y="75"/>
                </a:lnTo>
                <a:lnTo>
                  <a:pt x="254" y="92"/>
                </a:lnTo>
                <a:lnTo>
                  <a:pt x="0" y="17"/>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5" name="CustomShape 179"/>
          <p:cNvSpPr/>
          <p:nvPr/>
        </p:nvSpPr>
        <p:spPr>
          <a:xfrm>
            <a:off x="14897520" y="4117680"/>
            <a:ext cx="142560" cy="50400"/>
          </a:xfrm>
          <a:custGeom>
            <a:avLst/>
            <a:gdLst/>
            <a:ahLst/>
            <a:cxnLst/>
            <a:rect l="l" t="t" r="r" b="b"/>
            <a:pathLst>
              <a:path w="258" h="92">
                <a:moveTo>
                  <a:pt x="4" y="0"/>
                </a:moveTo>
                <a:lnTo>
                  <a:pt x="258" y="75"/>
                </a:lnTo>
                <a:lnTo>
                  <a:pt x="252" y="92"/>
                </a:lnTo>
                <a:lnTo>
                  <a:pt x="0" y="16"/>
                </a:lnTo>
                <a:lnTo>
                  <a:pt x="4"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6" name="CustomShape 180"/>
          <p:cNvSpPr/>
          <p:nvPr/>
        </p:nvSpPr>
        <p:spPr>
          <a:xfrm>
            <a:off x="14890680" y="4137480"/>
            <a:ext cx="142560" cy="50400"/>
          </a:xfrm>
          <a:custGeom>
            <a:avLst/>
            <a:gdLst/>
            <a:ahLst/>
            <a:cxnLst/>
            <a:rect l="l" t="t" r="r" b="b"/>
            <a:pathLst>
              <a:path w="258" h="92">
                <a:moveTo>
                  <a:pt x="5" y="0"/>
                </a:moveTo>
                <a:lnTo>
                  <a:pt x="258" y="77"/>
                </a:lnTo>
                <a:lnTo>
                  <a:pt x="253" y="92"/>
                </a:lnTo>
                <a:lnTo>
                  <a:pt x="0" y="17"/>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7" name="CustomShape 181"/>
          <p:cNvSpPr/>
          <p:nvPr/>
        </p:nvSpPr>
        <p:spPr>
          <a:xfrm>
            <a:off x="14884200" y="4159440"/>
            <a:ext cx="142560" cy="50400"/>
          </a:xfrm>
          <a:custGeom>
            <a:avLst/>
            <a:gdLst/>
            <a:ahLst/>
            <a:cxnLst/>
            <a:rect l="l" t="t" r="r" b="b"/>
            <a:pathLst>
              <a:path w="258" h="92">
                <a:moveTo>
                  <a:pt x="6" y="0"/>
                </a:moveTo>
                <a:lnTo>
                  <a:pt x="258" y="75"/>
                </a:lnTo>
                <a:lnTo>
                  <a:pt x="254" y="92"/>
                </a:lnTo>
                <a:lnTo>
                  <a:pt x="0" y="17"/>
                </a:lnTo>
                <a:lnTo>
                  <a:pt x="6"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8" name="CustomShape 182"/>
          <p:cNvSpPr/>
          <p:nvPr/>
        </p:nvSpPr>
        <p:spPr>
          <a:xfrm>
            <a:off x="14877720" y="4181400"/>
            <a:ext cx="142560" cy="50400"/>
          </a:xfrm>
          <a:custGeom>
            <a:avLst/>
            <a:gdLst/>
            <a:ahLst/>
            <a:cxnLst/>
            <a:rect l="l" t="t" r="r" b="b"/>
            <a:pathLst>
              <a:path w="258" h="92">
                <a:moveTo>
                  <a:pt x="4" y="0"/>
                </a:moveTo>
                <a:lnTo>
                  <a:pt x="258" y="75"/>
                </a:lnTo>
                <a:lnTo>
                  <a:pt x="253" y="92"/>
                </a:lnTo>
                <a:lnTo>
                  <a:pt x="0" y="16"/>
                </a:lnTo>
                <a:lnTo>
                  <a:pt x="4"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29" name="CustomShape 183"/>
          <p:cNvSpPr/>
          <p:nvPr/>
        </p:nvSpPr>
        <p:spPr>
          <a:xfrm>
            <a:off x="14873400" y="4203360"/>
            <a:ext cx="90000" cy="34920"/>
          </a:xfrm>
          <a:custGeom>
            <a:avLst/>
            <a:gdLst/>
            <a:ahLst/>
            <a:cxnLst/>
            <a:rect l="l" t="t" r="r" b="b"/>
            <a:pathLst>
              <a:path w="168" h="65">
                <a:moveTo>
                  <a:pt x="5" y="0"/>
                </a:moveTo>
                <a:lnTo>
                  <a:pt x="168" y="50"/>
                </a:lnTo>
                <a:lnTo>
                  <a:pt x="163" y="65"/>
                </a:lnTo>
                <a:lnTo>
                  <a:pt x="0" y="17"/>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30" name="CustomShape 184"/>
          <p:cNvSpPr/>
          <p:nvPr/>
        </p:nvSpPr>
        <p:spPr>
          <a:xfrm>
            <a:off x="15069240" y="4122000"/>
            <a:ext cx="142560" cy="50400"/>
          </a:xfrm>
          <a:custGeom>
            <a:avLst/>
            <a:gdLst/>
            <a:ahLst/>
            <a:cxnLst/>
            <a:rect l="l" t="t" r="r" b="b"/>
            <a:pathLst>
              <a:path w="258" h="92">
                <a:moveTo>
                  <a:pt x="4" y="0"/>
                </a:moveTo>
                <a:lnTo>
                  <a:pt x="258" y="75"/>
                </a:lnTo>
                <a:lnTo>
                  <a:pt x="253" y="92"/>
                </a:lnTo>
                <a:lnTo>
                  <a:pt x="0" y="17"/>
                </a:lnTo>
                <a:lnTo>
                  <a:pt x="4"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31" name="CustomShape 185"/>
          <p:cNvSpPr/>
          <p:nvPr/>
        </p:nvSpPr>
        <p:spPr>
          <a:xfrm>
            <a:off x="15062400" y="4143960"/>
            <a:ext cx="142560" cy="50400"/>
          </a:xfrm>
          <a:custGeom>
            <a:avLst/>
            <a:gdLst/>
            <a:ahLst/>
            <a:cxnLst/>
            <a:rect l="l" t="t" r="r" b="b"/>
            <a:pathLst>
              <a:path w="259" h="92">
                <a:moveTo>
                  <a:pt x="6" y="0"/>
                </a:moveTo>
                <a:lnTo>
                  <a:pt x="259" y="76"/>
                </a:lnTo>
                <a:lnTo>
                  <a:pt x="255" y="92"/>
                </a:lnTo>
                <a:lnTo>
                  <a:pt x="0" y="16"/>
                </a:lnTo>
                <a:lnTo>
                  <a:pt x="6"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32" name="CustomShape 186"/>
          <p:cNvSpPr/>
          <p:nvPr/>
        </p:nvSpPr>
        <p:spPr>
          <a:xfrm>
            <a:off x="15055920" y="4163760"/>
            <a:ext cx="142560" cy="50400"/>
          </a:xfrm>
          <a:custGeom>
            <a:avLst/>
            <a:gdLst/>
            <a:ahLst/>
            <a:cxnLst/>
            <a:rect l="l" t="t" r="r" b="b"/>
            <a:pathLst>
              <a:path w="259" h="92">
                <a:moveTo>
                  <a:pt x="6" y="0"/>
                </a:moveTo>
                <a:lnTo>
                  <a:pt x="259" y="76"/>
                </a:lnTo>
                <a:lnTo>
                  <a:pt x="253" y="92"/>
                </a:lnTo>
                <a:lnTo>
                  <a:pt x="0" y="16"/>
                </a:lnTo>
                <a:lnTo>
                  <a:pt x="6"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33" name="CustomShape 187"/>
          <p:cNvSpPr/>
          <p:nvPr/>
        </p:nvSpPr>
        <p:spPr>
          <a:xfrm>
            <a:off x="15049440" y="4185720"/>
            <a:ext cx="142560" cy="50400"/>
          </a:xfrm>
          <a:custGeom>
            <a:avLst/>
            <a:gdLst/>
            <a:ahLst/>
            <a:cxnLst/>
            <a:rect l="l" t="t" r="r" b="b"/>
            <a:pathLst>
              <a:path w="257" h="92">
                <a:moveTo>
                  <a:pt x="5" y="0"/>
                </a:moveTo>
                <a:lnTo>
                  <a:pt x="257" y="75"/>
                </a:lnTo>
                <a:lnTo>
                  <a:pt x="253" y="92"/>
                </a:lnTo>
                <a:lnTo>
                  <a:pt x="0" y="17"/>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34" name="CustomShape 188"/>
          <p:cNvSpPr/>
          <p:nvPr/>
        </p:nvSpPr>
        <p:spPr>
          <a:xfrm>
            <a:off x="15042600" y="4208040"/>
            <a:ext cx="142560" cy="50400"/>
          </a:xfrm>
          <a:custGeom>
            <a:avLst/>
            <a:gdLst/>
            <a:ahLst/>
            <a:cxnLst/>
            <a:rect l="l" t="t" r="r" b="b"/>
            <a:pathLst>
              <a:path w="258" h="93">
                <a:moveTo>
                  <a:pt x="5" y="0"/>
                </a:moveTo>
                <a:lnTo>
                  <a:pt x="258" y="76"/>
                </a:lnTo>
                <a:lnTo>
                  <a:pt x="254" y="93"/>
                </a:lnTo>
                <a:lnTo>
                  <a:pt x="0" y="17"/>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35" name="CustomShape 189"/>
          <p:cNvSpPr/>
          <p:nvPr/>
        </p:nvSpPr>
        <p:spPr>
          <a:xfrm>
            <a:off x="15036120" y="4227840"/>
            <a:ext cx="142560" cy="50400"/>
          </a:xfrm>
          <a:custGeom>
            <a:avLst/>
            <a:gdLst/>
            <a:ahLst/>
            <a:cxnLst/>
            <a:rect l="l" t="t" r="r" b="b"/>
            <a:pathLst>
              <a:path w="259" h="93">
                <a:moveTo>
                  <a:pt x="5" y="0"/>
                </a:moveTo>
                <a:lnTo>
                  <a:pt x="259" y="76"/>
                </a:lnTo>
                <a:lnTo>
                  <a:pt x="253" y="93"/>
                </a:lnTo>
                <a:lnTo>
                  <a:pt x="0" y="17"/>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36" name="CustomShape 190"/>
          <p:cNvSpPr/>
          <p:nvPr/>
        </p:nvSpPr>
        <p:spPr>
          <a:xfrm>
            <a:off x="15031800" y="4249800"/>
            <a:ext cx="102960" cy="39240"/>
          </a:xfrm>
          <a:custGeom>
            <a:avLst/>
            <a:gdLst/>
            <a:ahLst/>
            <a:cxnLst/>
            <a:rect l="l" t="t" r="r" b="b"/>
            <a:pathLst>
              <a:path w="191" h="72">
                <a:moveTo>
                  <a:pt x="5" y="0"/>
                </a:moveTo>
                <a:lnTo>
                  <a:pt x="191" y="55"/>
                </a:lnTo>
                <a:lnTo>
                  <a:pt x="187" y="72"/>
                </a:lnTo>
                <a:lnTo>
                  <a:pt x="0" y="15"/>
                </a:lnTo>
                <a:lnTo>
                  <a:pt x="5" y="0"/>
                </a:lnTo>
                <a:close/>
              </a:path>
            </a:pathLst>
          </a:custGeom>
          <a:solidFill>
            <a:srgbClr val="8E9095"/>
          </a:solidFill>
          <a:ln>
            <a:noFill/>
          </a:ln>
        </p:spPr>
        <p:style>
          <a:lnRef idx="0">
            <a:scrgbClr r="0" g="0" b="0"/>
          </a:lnRef>
          <a:fillRef idx="0">
            <a:scrgbClr r="0" g="0" b="0"/>
          </a:fillRef>
          <a:effectRef idx="0">
            <a:scrgbClr r="0" g="0" b="0"/>
          </a:effectRef>
          <a:fontRef idx="minor"/>
        </p:style>
      </p:sp>
      <p:sp>
        <p:nvSpPr>
          <p:cNvPr id="637" name="CustomShape 191"/>
          <p:cNvSpPr/>
          <p:nvPr/>
        </p:nvSpPr>
        <p:spPr>
          <a:xfrm>
            <a:off x="15099840" y="4285080"/>
            <a:ext cx="151560" cy="129600"/>
          </a:xfrm>
          <a:custGeom>
            <a:avLst/>
            <a:gdLst/>
            <a:ahLst/>
            <a:cxnLst/>
            <a:rect l="l" t="t" r="r" b="b"/>
            <a:pathLst>
              <a:path w="278" h="237">
                <a:moveTo>
                  <a:pt x="81" y="0"/>
                </a:moveTo>
                <a:lnTo>
                  <a:pt x="73" y="43"/>
                </a:lnTo>
                <a:lnTo>
                  <a:pt x="65" y="83"/>
                </a:lnTo>
                <a:lnTo>
                  <a:pt x="56" y="116"/>
                </a:lnTo>
                <a:lnTo>
                  <a:pt x="47" y="146"/>
                </a:lnTo>
                <a:lnTo>
                  <a:pt x="37" y="171"/>
                </a:lnTo>
                <a:lnTo>
                  <a:pt x="26" y="195"/>
                </a:lnTo>
                <a:lnTo>
                  <a:pt x="14" y="216"/>
                </a:lnTo>
                <a:lnTo>
                  <a:pt x="0" y="237"/>
                </a:lnTo>
                <a:lnTo>
                  <a:pt x="278" y="67"/>
                </a:lnTo>
                <a:lnTo>
                  <a:pt x="268" y="68"/>
                </a:lnTo>
                <a:lnTo>
                  <a:pt x="256" y="68"/>
                </a:lnTo>
                <a:lnTo>
                  <a:pt x="246" y="68"/>
                </a:lnTo>
                <a:lnTo>
                  <a:pt x="236" y="67"/>
                </a:lnTo>
                <a:lnTo>
                  <a:pt x="225" y="66"/>
                </a:lnTo>
                <a:lnTo>
                  <a:pt x="214" y="64"/>
                </a:lnTo>
                <a:lnTo>
                  <a:pt x="203" y="60"/>
                </a:lnTo>
                <a:lnTo>
                  <a:pt x="192" y="57"/>
                </a:lnTo>
                <a:lnTo>
                  <a:pt x="168" y="48"/>
                </a:lnTo>
                <a:lnTo>
                  <a:pt x="142" y="35"/>
                </a:lnTo>
                <a:lnTo>
                  <a:pt x="112" y="20"/>
                </a:lnTo>
                <a:lnTo>
                  <a:pt x="81" y="0"/>
                </a:lnTo>
                <a:close/>
              </a:path>
            </a:pathLst>
          </a:custGeom>
          <a:solidFill>
            <a:srgbClr val="BDBFC1"/>
          </a:solidFill>
          <a:ln>
            <a:noFill/>
          </a:ln>
        </p:spPr>
        <p:style>
          <a:lnRef idx="0">
            <a:scrgbClr r="0" g="0" b="0"/>
          </a:lnRef>
          <a:fillRef idx="0">
            <a:scrgbClr r="0" g="0" b="0"/>
          </a:fillRef>
          <a:effectRef idx="0">
            <a:scrgbClr r="0" g="0" b="0"/>
          </a:effectRef>
          <a:fontRef idx="minor"/>
        </p:style>
      </p:sp>
      <p:sp>
        <p:nvSpPr>
          <p:cNvPr id="638" name="CustomShape 192"/>
          <p:cNvSpPr/>
          <p:nvPr/>
        </p:nvSpPr>
        <p:spPr>
          <a:xfrm>
            <a:off x="15003000" y="4249800"/>
            <a:ext cx="393480" cy="626760"/>
          </a:xfrm>
          <a:custGeom>
            <a:avLst/>
            <a:gdLst/>
            <a:ahLst/>
            <a:cxnLst/>
            <a:rect l="l" t="t" r="r" b="b"/>
            <a:pathLst>
              <a:path w="715" h="1139">
                <a:moveTo>
                  <a:pt x="715" y="68"/>
                </a:moveTo>
                <a:lnTo>
                  <a:pt x="702" y="64"/>
                </a:lnTo>
                <a:lnTo>
                  <a:pt x="685" y="58"/>
                </a:lnTo>
                <a:lnTo>
                  <a:pt x="664" y="52"/>
                </a:lnTo>
                <a:lnTo>
                  <a:pt x="639" y="47"/>
                </a:lnTo>
                <a:lnTo>
                  <a:pt x="583" y="36"/>
                </a:lnTo>
                <a:lnTo>
                  <a:pt x="522" y="24"/>
                </a:lnTo>
                <a:lnTo>
                  <a:pt x="463" y="14"/>
                </a:lnTo>
                <a:lnTo>
                  <a:pt x="413" y="6"/>
                </a:lnTo>
                <a:lnTo>
                  <a:pt x="378" y="2"/>
                </a:lnTo>
                <a:lnTo>
                  <a:pt x="365" y="0"/>
                </a:lnTo>
                <a:lnTo>
                  <a:pt x="361" y="11"/>
                </a:lnTo>
                <a:lnTo>
                  <a:pt x="348" y="41"/>
                </a:lnTo>
                <a:lnTo>
                  <a:pt x="329" y="89"/>
                </a:lnTo>
                <a:lnTo>
                  <a:pt x="304" y="152"/>
                </a:lnTo>
                <a:lnTo>
                  <a:pt x="275" y="227"/>
                </a:lnTo>
                <a:lnTo>
                  <a:pt x="242" y="310"/>
                </a:lnTo>
                <a:lnTo>
                  <a:pt x="209" y="398"/>
                </a:lnTo>
                <a:lnTo>
                  <a:pt x="173" y="491"/>
                </a:lnTo>
                <a:lnTo>
                  <a:pt x="138" y="583"/>
                </a:lnTo>
                <a:lnTo>
                  <a:pt x="104" y="672"/>
                </a:lnTo>
                <a:lnTo>
                  <a:pt x="74" y="756"/>
                </a:lnTo>
                <a:lnTo>
                  <a:pt x="47" y="832"/>
                </a:lnTo>
                <a:lnTo>
                  <a:pt x="24" y="896"/>
                </a:lnTo>
                <a:lnTo>
                  <a:pt x="9" y="948"/>
                </a:lnTo>
                <a:lnTo>
                  <a:pt x="4" y="967"/>
                </a:lnTo>
                <a:lnTo>
                  <a:pt x="1" y="982"/>
                </a:lnTo>
                <a:lnTo>
                  <a:pt x="0" y="992"/>
                </a:lnTo>
                <a:lnTo>
                  <a:pt x="2" y="996"/>
                </a:lnTo>
                <a:lnTo>
                  <a:pt x="19" y="1007"/>
                </a:lnTo>
                <a:lnTo>
                  <a:pt x="49" y="1027"/>
                </a:lnTo>
                <a:lnTo>
                  <a:pt x="87" y="1050"/>
                </a:lnTo>
                <a:lnTo>
                  <a:pt x="132" y="1075"/>
                </a:lnTo>
                <a:lnTo>
                  <a:pt x="156" y="1087"/>
                </a:lnTo>
                <a:lnTo>
                  <a:pt x="181" y="1099"/>
                </a:lnTo>
                <a:lnTo>
                  <a:pt x="205" y="1110"/>
                </a:lnTo>
                <a:lnTo>
                  <a:pt x="230" y="1120"/>
                </a:lnTo>
                <a:lnTo>
                  <a:pt x="254" y="1128"/>
                </a:lnTo>
                <a:lnTo>
                  <a:pt x="276" y="1133"/>
                </a:lnTo>
                <a:lnTo>
                  <a:pt x="287" y="1136"/>
                </a:lnTo>
                <a:lnTo>
                  <a:pt x="298" y="1138"/>
                </a:lnTo>
                <a:lnTo>
                  <a:pt x="308" y="1139"/>
                </a:lnTo>
                <a:lnTo>
                  <a:pt x="318" y="1139"/>
                </a:lnTo>
                <a:lnTo>
                  <a:pt x="327" y="1138"/>
                </a:lnTo>
                <a:lnTo>
                  <a:pt x="336" y="1136"/>
                </a:lnTo>
                <a:lnTo>
                  <a:pt x="345" y="1132"/>
                </a:lnTo>
                <a:lnTo>
                  <a:pt x="354" y="1127"/>
                </a:lnTo>
                <a:lnTo>
                  <a:pt x="363" y="1120"/>
                </a:lnTo>
                <a:lnTo>
                  <a:pt x="372" y="1112"/>
                </a:lnTo>
                <a:lnTo>
                  <a:pt x="380" y="1103"/>
                </a:lnTo>
                <a:lnTo>
                  <a:pt x="387" y="1094"/>
                </a:lnTo>
                <a:lnTo>
                  <a:pt x="403" y="1072"/>
                </a:lnTo>
                <a:lnTo>
                  <a:pt x="418" y="1047"/>
                </a:lnTo>
                <a:lnTo>
                  <a:pt x="431" y="1021"/>
                </a:lnTo>
                <a:lnTo>
                  <a:pt x="444" y="994"/>
                </a:lnTo>
                <a:lnTo>
                  <a:pt x="455" y="967"/>
                </a:lnTo>
                <a:lnTo>
                  <a:pt x="465" y="940"/>
                </a:lnTo>
                <a:lnTo>
                  <a:pt x="473" y="916"/>
                </a:lnTo>
                <a:lnTo>
                  <a:pt x="481" y="894"/>
                </a:lnTo>
                <a:lnTo>
                  <a:pt x="491" y="861"/>
                </a:lnTo>
                <a:lnTo>
                  <a:pt x="494" y="849"/>
                </a:lnTo>
                <a:lnTo>
                  <a:pt x="715" y="68"/>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39" name="CustomShape 193"/>
          <p:cNvSpPr/>
          <p:nvPr/>
        </p:nvSpPr>
        <p:spPr>
          <a:xfrm>
            <a:off x="14624640" y="4240800"/>
            <a:ext cx="653040" cy="635400"/>
          </a:xfrm>
          <a:custGeom>
            <a:avLst/>
            <a:gdLst/>
            <a:ahLst/>
            <a:cxnLst/>
            <a:rect l="l" t="t" r="r" b="b"/>
            <a:pathLst>
              <a:path w="1190" h="1155">
                <a:moveTo>
                  <a:pt x="0" y="64"/>
                </a:moveTo>
                <a:lnTo>
                  <a:pt x="9" y="60"/>
                </a:lnTo>
                <a:lnTo>
                  <a:pt x="23" y="54"/>
                </a:lnTo>
                <a:lnTo>
                  <a:pt x="43" y="48"/>
                </a:lnTo>
                <a:lnTo>
                  <a:pt x="69" y="40"/>
                </a:lnTo>
                <a:lnTo>
                  <a:pt x="98" y="33"/>
                </a:lnTo>
                <a:lnTo>
                  <a:pt x="131" y="26"/>
                </a:lnTo>
                <a:lnTo>
                  <a:pt x="166" y="18"/>
                </a:lnTo>
                <a:lnTo>
                  <a:pt x="203" y="11"/>
                </a:lnTo>
                <a:lnTo>
                  <a:pt x="241" y="7"/>
                </a:lnTo>
                <a:lnTo>
                  <a:pt x="279" y="2"/>
                </a:lnTo>
                <a:lnTo>
                  <a:pt x="318" y="0"/>
                </a:lnTo>
                <a:lnTo>
                  <a:pt x="355" y="0"/>
                </a:lnTo>
                <a:lnTo>
                  <a:pt x="373" y="1"/>
                </a:lnTo>
                <a:lnTo>
                  <a:pt x="390" y="3"/>
                </a:lnTo>
                <a:lnTo>
                  <a:pt x="406" y="6"/>
                </a:lnTo>
                <a:lnTo>
                  <a:pt x="422" y="8"/>
                </a:lnTo>
                <a:lnTo>
                  <a:pt x="438" y="12"/>
                </a:lnTo>
                <a:lnTo>
                  <a:pt x="453" y="17"/>
                </a:lnTo>
                <a:lnTo>
                  <a:pt x="466" y="22"/>
                </a:lnTo>
                <a:lnTo>
                  <a:pt x="478" y="29"/>
                </a:lnTo>
                <a:lnTo>
                  <a:pt x="491" y="37"/>
                </a:lnTo>
                <a:lnTo>
                  <a:pt x="504" y="48"/>
                </a:lnTo>
                <a:lnTo>
                  <a:pt x="520" y="62"/>
                </a:lnTo>
                <a:lnTo>
                  <a:pt x="537" y="78"/>
                </a:lnTo>
                <a:lnTo>
                  <a:pt x="574" y="115"/>
                </a:lnTo>
                <a:lnTo>
                  <a:pt x="616" y="160"/>
                </a:lnTo>
                <a:lnTo>
                  <a:pt x="659" y="209"/>
                </a:lnTo>
                <a:lnTo>
                  <a:pt x="705" y="264"/>
                </a:lnTo>
                <a:lnTo>
                  <a:pt x="754" y="321"/>
                </a:lnTo>
                <a:lnTo>
                  <a:pt x="803" y="381"/>
                </a:lnTo>
                <a:lnTo>
                  <a:pt x="899" y="500"/>
                </a:lnTo>
                <a:lnTo>
                  <a:pt x="986" y="610"/>
                </a:lnTo>
                <a:lnTo>
                  <a:pt x="1026" y="658"/>
                </a:lnTo>
                <a:lnTo>
                  <a:pt x="1060" y="701"/>
                </a:lnTo>
                <a:lnTo>
                  <a:pt x="1089" y="736"/>
                </a:lnTo>
                <a:lnTo>
                  <a:pt x="1112" y="762"/>
                </a:lnTo>
                <a:lnTo>
                  <a:pt x="1130" y="782"/>
                </a:lnTo>
                <a:lnTo>
                  <a:pt x="1146" y="801"/>
                </a:lnTo>
                <a:lnTo>
                  <a:pt x="1161" y="819"/>
                </a:lnTo>
                <a:lnTo>
                  <a:pt x="1172" y="837"/>
                </a:lnTo>
                <a:lnTo>
                  <a:pt x="1176" y="846"/>
                </a:lnTo>
                <a:lnTo>
                  <a:pt x="1180" y="854"/>
                </a:lnTo>
                <a:lnTo>
                  <a:pt x="1183" y="863"/>
                </a:lnTo>
                <a:lnTo>
                  <a:pt x="1187" y="872"/>
                </a:lnTo>
                <a:lnTo>
                  <a:pt x="1189" y="881"/>
                </a:lnTo>
                <a:lnTo>
                  <a:pt x="1190" y="890"/>
                </a:lnTo>
                <a:lnTo>
                  <a:pt x="1190" y="899"/>
                </a:lnTo>
                <a:lnTo>
                  <a:pt x="1190" y="908"/>
                </a:lnTo>
                <a:lnTo>
                  <a:pt x="1189" y="918"/>
                </a:lnTo>
                <a:lnTo>
                  <a:pt x="1187" y="927"/>
                </a:lnTo>
                <a:lnTo>
                  <a:pt x="1184" y="937"/>
                </a:lnTo>
                <a:lnTo>
                  <a:pt x="1181" y="948"/>
                </a:lnTo>
                <a:lnTo>
                  <a:pt x="1172" y="971"/>
                </a:lnTo>
                <a:lnTo>
                  <a:pt x="1158" y="996"/>
                </a:lnTo>
                <a:lnTo>
                  <a:pt x="1143" y="1021"/>
                </a:lnTo>
                <a:lnTo>
                  <a:pt x="1122" y="1052"/>
                </a:lnTo>
                <a:lnTo>
                  <a:pt x="1099" y="1083"/>
                </a:lnTo>
                <a:lnTo>
                  <a:pt x="1072" y="1119"/>
                </a:lnTo>
                <a:lnTo>
                  <a:pt x="1055" y="1135"/>
                </a:lnTo>
                <a:lnTo>
                  <a:pt x="1036" y="1146"/>
                </a:lnTo>
                <a:lnTo>
                  <a:pt x="1015" y="1153"/>
                </a:lnTo>
                <a:lnTo>
                  <a:pt x="991" y="1155"/>
                </a:lnTo>
                <a:lnTo>
                  <a:pt x="965" y="1153"/>
                </a:lnTo>
                <a:lnTo>
                  <a:pt x="936" y="1146"/>
                </a:lnTo>
                <a:lnTo>
                  <a:pt x="907" y="1136"/>
                </a:lnTo>
                <a:lnTo>
                  <a:pt x="874" y="1123"/>
                </a:lnTo>
                <a:lnTo>
                  <a:pt x="841" y="1107"/>
                </a:lnTo>
                <a:lnTo>
                  <a:pt x="807" y="1088"/>
                </a:lnTo>
                <a:lnTo>
                  <a:pt x="772" y="1065"/>
                </a:lnTo>
                <a:lnTo>
                  <a:pt x="735" y="1042"/>
                </a:lnTo>
                <a:lnTo>
                  <a:pt x="698" y="1016"/>
                </a:lnTo>
                <a:lnTo>
                  <a:pt x="660" y="988"/>
                </a:lnTo>
                <a:lnTo>
                  <a:pt x="623" y="958"/>
                </a:lnTo>
                <a:lnTo>
                  <a:pt x="585" y="928"/>
                </a:lnTo>
                <a:lnTo>
                  <a:pt x="547" y="898"/>
                </a:lnTo>
                <a:lnTo>
                  <a:pt x="510" y="865"/>
                </a:lnTo>
                <a:lnTo>
                  <a:pt x="473" y="834"/>
                </a:lnTo>
                <a:lnTo>
                  <a:pt x="437" y="801"/>
                </a:lnTo>
                <a:lnTo>
                  <a:pt x="367" y="738"/>
                </a:lnTo>
                <a:lnTo>
                  <a:pt x="303" y="678"/>
                </a:lnTo>
                <a:lnTo>
                  <a:pt x="246" y="622"/>
                </a:lnTo>
                <a:lnTo>
                  <a:pt x="196" y="574"/>
                </a:lnTo>
                <a:lnTo>
                  <a:pt x="157" y="536"/>
                </a:lnTo>
                <a:lnTo>
                  <a:pt x="129" y="510"/>
                </a:lnTo>
                <a:lnTo>
                  <a:pt x="119" y="500"/>
                </a:lnTo>
                <a:lnTo>
                  <a:pt x="109" y="488"/>
                </a:lnTo>
                <a:lnTo>
                  <a:pt x="100" y="475"/>
                </a:lnTo>
                <a:lnTo>
                  <a:pt x="91" y="462"/>
                </a:lnTo>
                <a:lnTo>
                  <a:pt x="82" y="446"/>
                </a:lnTo>
                <a:lnTo>
                  <a:pt x="74" y="430"/>
                </a:lnTo>
                <a:lnTo>
                  <a:pt x="67" y="413"/>
                </a:lnTo>
                <a:lnTo>
                  <a:pt x="60" y="397"/>
                </a:lnTo>
                <a:lnTo>
                  <a:pt x="48" y="361"/>
                </a:lnTo>
                <a:lnTo>
                  <a:pt x="38" y="324"/>
                </a:lnTo>
                <a:lnTo>
                  <a:pt x="29" y="285"/>
                </a:lnTo>
                <a:lnTo>
                  <a:pt x="21" y="248"/>
                </a:lnTo>
                <a:lnTo>
                  <a:pt x="15" y="212"/>
                </a:lnTo>
                <a:lnTo>
                  <a:pt x="10" y="178"/>
                </a:lnTo>
                <a:lnTo>
                  <a:pt x="6" y="147"/>
                </a:lnTo>
                <a:lnTo>
                  <a:pt x="4" y="119"/>
                </a:lnTo>
                <a:lnTo>
                  <a:pt x="1" y="79"/>
                </a:lnTo>
                <a:lnTo>
                  <a:pt x="0" y="64"/>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40" name="CustomShape 194"/>
          <p:cNvSpPr/>
          <p:nvPr/>
        </p:nvSpPr>
        <p:spPr>
          <a:xfrm>
            <a:off x="13374720" y="4703040"/>
            <a:ext cx="554040" cy="180000"/>
          </a:xfrm>
          <a:custGeom>
            <a:avLst/>
            <a:gdLst/>
            <a:ahLst/>
            <a:cxnLst/>
            <a:rect l="l" t="t" r="r" b="b"/>
            <a:pathLst>
              <a:path w="1008" h="330">
                <a:moveTo>
                  <a:pt x="118" y="330"/>
                </a:moveTo>
                <a:lnTo>
                  <a:pt x="1008" y="282"/>
                </a:lnTo>
                <a:lnTo>
                  <a:pt x="981" y="4"/>
                </a:lnTo>
                <a:lnTo>
                  <a:pt x="971" y="4"/>
                </a:lnTo>
                <a:lnTo>
                  <a:pt x="941" y="5"/>
                </a:lnTo>
                <a:lnTo>
                  <a:pt x="895" y="6"/>
                </a:lnTo>
                <a:lnTo>
                  <a:pt x="835" y="7"/>
                </a:lnTo>
                <a:lnTo>
                  <a:pt x="765" y="8"/>
                </a:lnTo>
                <a:lnTo>
                  <a:pt x="685" y="10"/>
                </a:lnTo>
                <a:lnTo>
                  <a:pt x="599" y="12"/>
                </a:lnTo>
                <a:lnTo>
                  <a:pt x="512" y="13"/>
                </a:lnTo>
                <a:lnTo>
                  <a:pt x="422" y="14"/>
                </a:lnTo>
                <a:lnTo>
                  <a:pt x="335" y="14"/>
                </a:lnTo>
                <a:lnTo>
                  <a:pt x="253" y="14"/>
                </a:lnTo>
                <a:lnTo>
                  <a:pt x="179" y="14"/>
                </a:lnTo>
                <a:lnTo>
                  <a:pt x="114" y="12"/>
                </a:lnTo>
                <a:lnTo>
                  <a:pt x="62" y="9"/>
                </a:lnTo>
                <a:lnTo>
                  <a:pt x="43" y="8"/>
                </a:lnTo>
                <a:lnTo>
                  <a:pt x="26" y="7"/>
                </a:lnTo>
                <a:lnTo>
                  <a:pt x="15" y="5"/>
                </a:lnTo>
                <a:lnTo>
                  <a:pt x="8" y="3"/>
                </a:lnTo>
                <a:lnTo>
                  <a:pt x="5" y="0"/>
                </a:lnTo>
                <a:lnTo>
                  <a:pt x="2" y="1"/>
                </a:lnTo>
                <a:lnTo>
                  <a:pt x="1" y="4"/>
                </a:lnTo>
                <a:lnTo>
                  <a:pt x="0" y="8"/>
                </a:lnTo>
                <a:lnTo>
                  <a:pt x="2" y="23"/>
                </a:lnTo>
                <a:lnTo>
                  <a:pt x="7" y="42"/>
                </a:lnTo>
                <a:lnTo>
                  <a:pt x="15" y="67"/>
                </a:lnTo>
                <a:lnTo>
                  <a:pt x="24" y="94"/>
                </a:lnTo>
                <a:lnTo>
                  <a:pt x="35" y="124"/>
                </a:lnTo>
                <a:lnTo>
                  <a:pt x="47" y="155"/>
                </a:lnTo>
                <a:lnTo>
                  <a:pt x="72" y="218"/>
                </a:lnTo>
                <a:lnTo>
                  <a:pt x="96" y="275"/>
                </a:lnTo>
                <a:lnTo>
                  <a:pt x="113" y="314"/>
                </a:lnTo>
                <a:lnTo>
                  <a:pt x="118" y="330"/>
                </a:lnTo>
                <a:close/>
              </a:path>
            </a:pathLst>
          </a:custGeom>
          <a:solidFill>
            <a:srgbClr val="CFD1D3"/>
          </a:solidFill>
          <a:ln>
            <a:noFill/>
          </a:ln>
        </p:spPr>
        <p:style>
          <a:lnRef idx="0">
            <a:scrgbClr r="0" g="0" b="0"/>
          </a:lnRef>
          <a:fillRef idx="0">
            <a:scrgbClr r="0" g="0" b="0"/>
          </a:fillRef>
          <a:effectRef idx="0">
            <a:scrgbClr r="0" g="0" b="0"/>
          </a:effectRef>
          <a:fontRef idx="minor"/>
        </p:style>
      </p:sp>
      <p:sp>
        <p:nvSpPr>
          <p:cNvPr id="641" name="CustomShape 195"/>
          <p:cNvSpPr/>
          <p:nvPr/>
        </p:nvSpPr>
        <p:spPr>
          <a:xfrm>
            <a:off x="13768560" y="4201200"/>
            <a:ext cx="1123920" cy="1306440"/>
          </a:xfrm>
          <a:custGeom>
            <a:avLst/>
            <a:gdLst/>
            <a:ahLst/>
            <a:cxnLst/>
            <a:rect l="l" t="t" r="r" b="b"/>
            <a:pathLst>
              <a:path w="2044" h="2377">
                <a:moveTo>
                  <a:pt x="334" y="19"/>
                </a:moveTo>
                <a:lnTo>
                  <a:pt x="319" y="26"/>
                </a:lnTo>
                <a:lnTo>
                  <a:pt x="303" y="32"/>
                </a:lnTo>
                <a:lnTo>
                  <a:pt x="283" y="39"/>
                </a:lnTo>
                <a:lnTo>
                  <a:pt x="262" y="46"/>
                </a:lnTo>
                <a:lnTo>
                  <a:pt x="215" y="60"/>
                </a:lnTo>
                <a:lnTo>
                  <a:pt x="165" y="76"/>
                </a:lnTo>
                <a:lnTo>
                  <a:pt x="141" y="85"/>
                </a:lnTo>
                <a:lnTo>
                  <a:pt x="117" y="95"/>
                </a:lnTo>
                <a:lnTo>
                  <a:pt x="95" y="107"/>
                </a:lnTo>
                <a:lnTo>
                  <a:pt x="73" y="118"/>
                </a:lnTo>
                <a:lnTo>
                  <a:pt x="63" y="125"/>
                </a:lnTo>
                <a:lnTo>
                  <a:pt x="53" y="131"/>
                </a:lnTo>
                <a:lnTo>
                  <a:pt x="44" y="139"/>
                </a:lnTo>
                <a:lnTo>
                  <a:pt x="36" y="146"/>
                </a:lnTo>
                <a:lnTo>
                  <a:pt x="28" y="154"/>
                </a:lnTo>
                <a:lnTo>
                  <a:pt x="22" y="162"/>
                </a:lnTo>
                <a:lnTo>
                  <a:pt x="15" y="171"/>
                </a:lnTo>
                <a:lnTo>
                  <a:pt x="9" y="180"/>
                </a:lnTo>
                <a:lnTo>
                  <a:pt x="5" y="192"/>
                </a:lnTo>
                <a:lnTo>
                  <a:pt x="2" y="211"/>
                </a:lnTo>
                <a:lnTo>
                  <a:pt x="0" y="236"/>
                </a:lnTo>
                <a:lnTo>
                  <a:pt x="0" y="266"/>
                </a:lnTo>
                <a:lnTo>
                  <a:pt x="0" y="302"/>
                </a:lnTo>
                <a:lnTo>
                  <a:pt x="2" y="343"/>
                </a:lnTo>
                <a:lnTo>
                  <a:pt x="5" y="387"/>
                </a:lnTo>
                <a:lnTo>
                  <a:pt x="8" y="437"/>
                </a:lnTo>
                <a:lnTo>
                  <a:pt x="17" y="547"/>
                </a:lnTo>
                <a:lnTo>
                  <a:pt x="29" y="668"/>
                </a:lnTo>
                <a:lnTo>
                  <a:pt x="43" y="799"/>
                </a:lnTo>
                <a:lnTo>
                  <a:pt x="59" y="935"/>
                </a:lnTo>
                <a:lnTo>
                  <a:pt x="76" y="1074"/>
                </a:lnTo>
                <a:lnTo>
                  <a:pt x="92" y="1213"/>
                </a:lnTo>
                <a:lnTo>
                  <a:pt x="109" y="1348"/>
                </a:lnTo>
                <a:lnTo>
                  <a:pt x="125" y="1479"/>
                </a:lnTo>
                <a:lnTo>
                  <a:pt x="140" y="1599"/>
                </a:lnTo>
                <a:lnTo>
                  <a:pt x="153" y="1707"/>
                </a:lnTo>
                <a:lnTo>
                  <a:pt x="163" y="1799"/>
                </a:lnTo>
                <a:lnTo>
                  <a:pt x="171" y="1873"/>
                </a:lnTo>
                <a:lnTo>
                  <a:pt x="178" y="1932"/>
                </a:lnTo>
                <a:lnTo>
                  <a:pt x="186" y="1984"/>
                </a:lnTo>
                <a:lnTo>
                  <a:pt x="189" y="2007"/>
                </a:lnTo>
                <a:lnTo>
                  <a:pt x="194" y="2028"/>
                </a:lnTo>
                <a:lnTo>
                  <a:pt x="199" y="2047"/>
                </a:lnTo>
                <a:lnTo>
                  <a:pt x="204" y="2064"/>
                </a:lnTo>
                <a:lnTo>
                  <a:pt x="209" y="2081"/>
                </a:lnTo>
                <a:lnTo>
                  <a:pt x="215" y="2095"/>
                </a:lnTo>
                <a:lnTo>
                  <a:pt x="221" y="2109"/>
                </a:lnTo>
                <a:lnTo>
                  <a:pt x="226" y="2120"/>
                </a:lnTo>
                <a:lnTo>
                  <a:pt x="232" y="2131"/>
                </a:lnTo>
                <a:lnTo>
                  <a:pt x="238" y="2141"/>
                </a:lnTo>
                <a:lnTo>
                  <a:pt x="244" y="2150"/>
                </a:lnTo>
                <a:lnTo>
                  <a:pt x="251" y="2159"/>
                </a:lnTo>
                <a:lnTo>
                  <a:pt x="264" y="2174"/>
                </a:lnTo>
                <a:lnTo>
                  <a:pt x="279" y="2186"/>
                </a:lnTo>
                <a:lnTo>
                  <a:pt x="294" y="2199"/>
                </a:lnTo>
                <a:lnTo>
                  <a:pt x="308" y="2210"/>
                </a:lnTo>
                <a:lnTo>
                  <a:pt x="324" y="2222"/>
                </a:lnTo>
                <a:lnTo>
                  <a:pt x="340" y="2235"/>
                </a:lnTo>
                <a:lnTo>
                  <a:pt x="355" y="2250"/>
                </a:lnTo>
                <a:lnTo>
                  <a:pt x="371" y="2270"/>
                </a:lnTo>
                <a:lnTo>
                  <a:pt x="377" y="2276"/>
                </a:lnTo>
                <a:lnTo>
                  <a:pt x="385" y="2282"/>
                </a:lnTo>
                <a:lnTo>
                  <a:pt x="392" y="2289"/>
                </a:lnTo>
                <a:lnTo>
                  <a:pt x="403" y="2294"/>
                </a:lnTo>
                <a:lnTo>
                  <a:pt x="414" y="2301"/>
                </a:lnTo>
                <a:lnTo>
                  <a:pt x="426" y="2307"/>
                </a:lnTo>
                <a:lnTo>
                  <a:pt x="441" y="2311"/>
                </a:lnTo>
                <a:lnTo>
                  <a:pt x="455" y="2317"/>
                </a:lnTo>
                <a:lnTo>
                  <a:pt x="487" y="2327"/>
                </a:lnTo>
                <a:lnTo>
                  <a:pt x="524" y="2336"/>
                </a:lnTo>
                <a:lnTo>
                  <a:pt x="563" y="2344"/>
                </a:lnTo>
                <a:lnTo>
                  <a:pt x="606" y="2350"/>
                </a:lnTo>
                <a:lnTo>
                  <a:pt x="652" y="2357"/>
                </a:lnTo>
                <a:lnTo>
                  <a:pt x="700" y="2363"/>
                </a:lnTo>
                <a:lnTo>
                  <a:pt x="751" y="2367"/>
                </a:lnTo>
                <a:lnTo>
                  <a:pt x="803" y="2371"/>
                </a:lnTo>
                <a:lnTo>
                  <a:pt x="857" y="2374"/>
                </a:lnTo>
                <a:lnTo>
                  <a:pt x="911" y="2376"/>
                </a:lnTo>
                <a:lnTo>
                  <a:pt x="966" y="2377"/>
                </a:lnTo>
                <a:lnTo>
                  <a:pt x="1022" y="2377"/>
                </a:lnTo>
                <a:lnTo>
                  <a:pt x="1022" y="2377"/>
                </a:lnTo>
                <a:lnTo>
                  <a:pt x="1077" y="2377"/>
                </a:lnTo>
                <a:lnTo>
                  <a:pt x="1132" y="2376"/>
                </a:lnTo>
                <a:lnTo>
                  <a:pt x="1187" y="2374"/>
                </a:lnTo>
                <a:lnTo>
                  <a:pt x="1240" y="2371"/>
                </a:lnTo>
                <a:lnTo>
                  <a:pt x="1293" y="2367"/>
                </a:lnTo>
                <a:lnTo>
                  <a:pt x="1342" y="2363"/>
                </a:lnTo>
                <a:lnTo>
                  <a:pt x="1391" y="2357"/>
                </a:lnTo>
                <a:lnTo>
                  <a:pt x="1437" y="2350"/>
                </a:lnTo>
                <a:lnTo>
                  <a:pt x="1479" y="2344"/>
                </a:lnTo>
                <a:lnTo>
                  <a:pt x="1520" y="2336"/>
                </a:lnTo>
                <a:lnTo>
                  <a:pt x="1556" y="2327"/>
                </a:lnTo>
                <a:lnTo>
                  <a:pt x="1588" y="2317"/>
                </a:lnTo>
                <a:lnTo>
                  <a:pt x="1603" y="2311"/>
                </a:lnTo>
                <a:lnTo>
                  <a:pt x="1617" y="2307"/>
                </a:lnTo>
                <a:lnTo>
                  <a:pt x="1629" y="2301"/>
                </a:lnTo>
                <a:lnTo>
                  <a:pt x="1640" y="2294"/>
                </a:lnTo>
                <a:lnTo>
                  <a:pt x="1650" y="2289"/>
                </a:lnTo>
                <a:lnTo>
                  <a:pt x="1659" y="2282"/>
                </a:lnTo>
                <a:lnTo>
                  <a:pt x="1666" y="2276"/>
                </a:lnTo>
                <a:lnTo>
                  <a:pt x="1673" y="2270"/>
                </a:lnTo>
                <a:lnTo>
                  <a:pt x="1688" y="2250"/>
                </a:lnTo>
                <a:lnTo>
                  <a:pt x="1704" y="2235"/>
                </a:lnTo>
                <a:lnTo>
                  <a:pt x="1720" y="2222"/>
                </a:lnTo>
                <a:lnTo>
                  <a:pt x="1735" y="2210"/>
                </a:lnTo>
                <a:lnTo>
                  <a:pt x="1750" y="2199"/>
                </a:lnTo>
                <a:lnTo>
                  <a:pt x="1765" y="2186"/>
                </a:lnTo>
                <a:lnTo>
                  <a:pt x="1778" y="2174"/>
                </a:lnTo>
                <a:lnTo>
                  <a:pt x="1792" y="2159"/>
                </a:lnTo>
                <a:lnTo>
                  <a:pt x="1799" y="2150"/>
                </a:lnTo>
                <a:lnTo>
                  <a:pt x="1805" y="2141"/>
                </a:lnTo>
                <a:lnTo>
                  <a:pt x="1811" y="2131"/>
                </a:lnTo>
                <a:lnTo>
                  <a:pt x="1818" y="2120"/>
                </a:lnTo>
                <a:lnTo>
                  <a:pt x="1823" y="2109"/>
                </a:lnTo>
                <a:lnTo>
                  <a:pt x="1829" y="2095"/>
                </a:lnTo>
                <a:lnTo>
                  <a:pt x="1835" y="2081"/>
                </a:lnTo>
                <a:lnTo>
                  <a:pt x="1839" y="2064"/>
                </a:lnTo>
                <a:lnTo>
                  <a:pt x="1845" y="2047"/>
                </a:lnTo>
                <a:lnTo>
                  <a:pt x="1849" y="2028"/>
                </a:lnTo>
                <a:lnTo>
                  <a:pt x="1854" y="2007"/>
                </a:lnTo>
                <a:lnTo>
                  <a:pt x="1858" y="1984"/>
                </a:lnTo>
                <a:lnTo>
                  <a:pt x="1866" y="1932"/>
                </a:lnTo>
                <a:lnTo>
                  <a:pt x="1872" y="1873"/>
                </a:lnTo>
                <a:lnTo>
                  <a:pt x="1880" y="1799"/>
                </a:lnTo>
                <a:lnTo>
                  <a:pt x="1891" y="1707"/>
                </a:lnTo>
                <a:lnTo>
                  <a:pt x="1903" y="1599"/>
                </a:lnTo>
                <a:lnTo>
                  <a:pt x="1918" y="1479"/>
                </a:lnTo>
                <a:lnTo>
                  <a:pt x="1935" y="1348"/>
                </a:lnTo>
                <a:lnTo>
                  <a:pt x="1951" y="1213"/>
                </a:lnTo>
                <a:lnTo>
                  <a:pt x="1968" y="1074"/>
                </a:lnTo>
                <a:lnTo>
                  <a:pt x="1985" y="935"/>
                </a:lnTo>
                <a:lnTo>
                  <a:pt x="2000" y="799"/>
                </a:lnTo>
                <a:lnTo>
                  <a:pt x="2014" y="668"/>
                </a:lnTo>
                <a:lnTo>
                  <a:pt x="2026" y="547"/>
                </a:lnTo>
                <a:lnTo>
                  <a:pt x="2036" y="437"/>
                </a:lnTo>
                <a:lnTo>
                  <a:pt x="2039" y="387"/>
                </a:lnTo>
                <a:lnTo>
                  <a:pt x="2041" y="343"/>
                </a:lnTo>
                <a:lnTo>
                  <a:pt x="2043" y="302"/>
                </a:lnTo>
                <a:lnTo>
                  <a:pt x="2044" y="266"/>
                </a:lnTo>
                <a:lnTo>
                  <a:pt x="2043" y="236"/>
                </a:lnTo>
                <a:lnTo>
                  <a:pt x="2041" y="211"/>
                </a:lnTo>
                <a:lnTo>
                  <a:pt x="2038" y="192"/>
                </a:lnTo>
                <a:lnTo>
                  <a:pt x="2034" y="180"/>
                </a:lnTo>
                <a:lnTo>
                  <a:pt x="2028" y="171"/>
                </a:lnTo>
                <a:lnTo>
                  <a:pt x="2022" y="162"/>
                </a:lnTo>
                <a:lnTo>
                  <a:pt x="2016" y="154"/>
                </a:lnTo>
                <a:lnTo>
                  <a:pt x="2008" y="146"/>
                </a:lnTo>
                <a:lnTo>
                  <a:pt x="1999" y="139"/>
                </a:lnTo>
                <a:lnTo>
                  <a:pt x="1990" y="131"/>
                </a:lnTo>
                <a:lnTo>
                  <a:pt x="1981" y="125"/>
                </a:lnTo>
                <a:lnTo>
                  <a:pt x="1971" y="118"/>
                </a:lnTo>
                <a:lnTo>
                  <a:pt x="1949" y="107"/>
                </a:lnTo>
                <a:lnTo>
                  <a:pt x="1926" y="95"/>
                </a:lnTo>
                <a:lnTo>
                  <a:pt x="1902" y="85"/>
                </a:lnTo>
                <a:lnTo>
                  <a:pt x="1877" y="76"/>
                </a:lnTo>
                <a:lnTo>
                  <a:pt x="1828" y="60"/>
                </a:lnTo>
                <a:lnTo>
                  <a:pt x="1782" y="46"/>
                </a:lnTo>
                <a:lnTo>
                  <a:pt x="1760" y="39"/>
                </a:lnTo>
                <a:lnTo>
                  <a:pt x="1740" y="32"/>
                </a:lnTo>
                <a:lnTo>
                  <a:pt x="1723" y="26"/>
                </a:lnTo>
                <a:lnTo>
                  <a:pt x="1709" y="19"/>
                </a:lnTo>
                <a:lnTo>
                  <a:pt x="1697" y="16"/>
                </a:lnTo>
                <a:lnTo>
                  <a:pt x="1679" y="12"/>
                </a:lnTo>
                <a:lnTo>
                  <a:pt x="1655" y="9"/>
                </a:lnTo>
                <a:lnTo>
                  <a:pt x="1624" y="7"/>
                </a:lnTo>
                <a:lnTo>
                  <a:pt x="1549" y="2"/>
                </a:lnTo>
                <a:lnTo>
                  <a:pt x="1458" y="1"/>
                </a:lnTo>
                <a:lnTo>
                  <a:pt x="1356" y="0"/>
                </a:lnTo>
                <a:lnTo>
                  <a:pt x="1246" y="1"/>
                </a:lnTo>
                <a:lnTo>
                  <a:pt x="1132" y="3"/>
                </a:lnTo>
                <a:lnTo>
                  <a:pt x="1022" y="7"/>
                </a:lnTo>
                <a:lnTo>
                  <a:pt x="1022" y="7"/>
                </a:lnTo>
                <a:lnTo>
                  <a:pt x="911" y="3"/>
                </a:lnTo>
                <a:lnTo>
                  <a:pt x="798" y="1"/>
                </a:lnTo>
                <a:lnTo>
                  <a:pt x="688" y="0"/>
                </a:lnTo>
                <a:lnTo>
                  <a:pt x="585" y="1"/>
                </a:lnTo>
                <a:lnTo>
                  <a:pt x="494" y="2"/>
                </a:lnTo>
                <a:lnTo>
                  <a:pt x="418" y="7"/>
                </a:lnTo>
                <a:lnTo>
                  <a:pt x="388" y="9"/>
                </a:lnTo>
                <a:lnTo>
                  <a:pt x="364" y="12"/>
                </a:lnTo>
                <a:lnTo>
                  <a:pt x="345" y="16"/>
                </a:lnTo>
                <a:lnTo>
                  <a:pt x="334" y="19"/>
                </a:lnTo>
                <a:close/>
              </a:path>
            </a:pathLst>
          </a:custGeom>
          <a:solidFill>
            <a:srgbClr val="DFE8E8"/>
          </a:solidFill>
          <a:ln>
            <a:noFill/>
          </a:ln>
        </p:spPr>
        <p:style>
          <a:lnRef idx="0">
            <a:scrgbClr r="0" g="0" b="0"/>
          </a:lnRef>
          <a:fillRef idx="0">
            <a:scrgbClr r="0" g="0" b="0"/>
          </a:fillRef>
          <a:effectRef idx="0">
            <a:scrgbClr r="0" g="0" b="0"/>
          </a:effectRef>
          <a:fontRef idx="minor"/>
        </p:style>
      </p:sp>
      <p:sp>
        <p:nvSpPr>
          <p:cNvPr id="642" name="CustomShape 196"/>
          <p:cNvSpPr/>
          <p:nvPr/>
        </p:nvSpPr>
        <p:spPr>
          <a:xfrm>
            <a:off x="13348440" y="4269600"/>
            <a:ext cx="701640" cy="609120"/>
          </a:xfrm>
          <a:custGeom>
            <a:avLst/>
            <a:gdLst/>
            <a:ahLst/>
            <a:cxnLst/>
            <a:rect l="l" t="t" r="r" b="b"/>
            <a:pathLst>
              <a:path w="1278" h="1112">
                <a:moveTo>
                  <a:pt x="1278" y="141"/>
                </a:moveTo>
                <a:lnTo>
                  <a:pt x="1269" y="135"/>
                </a:lnTo>
                <a:lnTo>
                  <a:pt x="1251" y="129"/>
                </a:lnTo>
                <a:lnTo>
                  <a:pt x="1227" y="120"/>
                </a:lnTo>
                <a:lnTo>
                  <a:pt x="1198" y="109"/>
                </a:lnTo>
                <a:lnTo>
                  <a:pt x="1126" y="87"/>
                </a:lnTo>
                <a:lnTo>
                  <a:pt x="1046" y="62"/>
                </a:lnTo>
                <a:lnTo>
                  <a:pt x="969" y="39"/>
                </a:lnTo>
                <a:lnTo>
                  <a:pt x="901" y="20"/>
                </a:lnTo>
                <a:lnTo>
                  <a:pt x="853" y="5"/>
                </a:lnTo>
                <a:lnTo>
                  <a:pt x="835" y="0"/>
                </a:lnTo>
                <a:lnTo>
                  <a:pt x="808" y="26"/>
                </a:lnTo>
                <a:lnTo>
                  <a:pt x="736" y="96"/>
                </a:lnTo>
                <a:lnTo>
                  <a:pt x="631" y="197"/>
                </a:lnTo>
                <a:lnTo>
                  <a:pt x="508" y="315"/>
                </a:lnTo>
                <a:lnTo>
                  <a:pt x="379" y="439"/>
                </a:lnTo>
                <a:lnTo>
                  <a:pt x="258" y="553"/>
                </a:lnTo>
                <a:lnTo>
                  <a:pt x="158" y="648"/>
                </a:lnTo>
                <a:lnTo>
                  <a:pt x="93" y="706"/>
                </a:lnTo>
                <a:lnTo>
                  <a:pt x="73" y="725"/>
                </a:lnTo>
                <a:lnTo>
                  <a:pt x="54" y="742"/>
                </a:lnTo>
                <a:lnTo>
                  <a:pt x="38" y="759"/>
                </a:lnTo>
                <a:lnTo>
                  <a:pt x="26" y="775"/>
                </a:lnTo>
                <a:lnTo>
                  <a:pt x="20" y="782"/>
                </a:lnTo>
                <a:lnTo>
                  <a:pt x="14" y="790"/>
                </a:lnTo>
                <a:lnTo>
                  <a:pt x="10" y="799"/>
                </a:lnTo>
                <a:lnTo>
                  <a:pt x="7" y="807"/>
                </a:lnTo>
                <a:lnTo>
                  <a:pt x="4" y="816"/>
                </a:lnTo>
                <a:lnTo>
                  <a:pt x="2" y="825"/>
                </a:lnTo>
                <a:lnTo>
                  <a:pt x="0" y="834"/>
                </a:lnTo>
                <a:lnTo>
                  <a:pt x="0" y="843"/>
                </a:lnTo>
                <a:lnTo>
                  <a:pt x="0" y="852"/>
                </a:lnTo>
                <a:lnTo>
                  <a:pt x="0" y="862"/>
                </a:lnTo>
                <a:lnTo>
                  <a:pt x="1" y="873"/>
                </a:lnTo>
                <a:lnTo>
                  <a:pt x="3" y="884"/>
                </a:lnTo>
                <a:lnTo>
                  <a:pt x="10" y="907"/>
                </a:lnTo>
                <a:lnTo>
                  <a:pt x="20" y="933"/>
                </a:lnTo>
                <a:lnTo>
                  <a:pt x="33" y="961"/>
                </a:lnTo>
                <a:lnTo>
                  <a:pt x="49" y="993"/>
                </a:lnTo>
                <a:lnTo>
                  <a:pt x="69" y="1027"/>
                </a:lnTo>
                <a:lnTo>
                  <a:pt x="92" y="1067"/>
                </a:lnTo>
                <a:lnTo>
                  <a:pt x="107" y="1085"/>
                </a:lnTo>
                <a:lnTo>
                  <a:pt x="125" y="1097"/>
                </a:lnTo>
                <a:lnTo>
                  <a:pt x="145" y="1106"/>
                </a:lnTo>
                <a:lnTo>
                  <a:pt x="168" y="1111"/>
                </a:lnTo>
                <a:lnTo>
                  <a:pt x="195" y="1112"/>
                </a:lnTo>
                <a:lnTo>
                  <a:pt x="223" y="1108"/>
                </a:lnTo>
                <a:lnTo>
                  <a:pt x="255" y="1102"/>
                </a:lnTo>
                <a:lnTo>
                  <a:pt x="288" y="1093"/>
                </a:lnTo>
                <a:lnTo>
                  <a:pt x="322" y="1080"/>
                </a:lnTo>
                <a:lnTo>
                  <a:pt x="359" y="1065"/>
                </a:lnTo>
                <a:lnTo>
                  <a:pt x="397" y="1048"/>
                </a:lnTo>
                <a:lnTo>
                  <a:pt x="436" y="1027"/>
                </a:lnTo>
                <a:lnTo>
                  <a:pt x="475" y="1006"/>
                </a:lnTo>
                <a:lnTo>
                  <a:pt x="516" y="982"/>
                </a:lnTo>
                <a:lnTo>
                  <a:pt x="556" y="958"/>
                </a:lnTo>
                <a:lnTo>
                  <a:pt x="598" y="933"/>
                </a:lnTo>
                <a:lnTo>
                  <a:pt x="638" y="906"/>
                </a:lnTo>
                <a:lnTo>
                  <a:pt x="680" y="878"/>
                </a:lnTo>
                <a:lnTo>
                  <a:pt x="719" y="851"/>
                </a:lnTo>
                <a:lnTo>
                  <a:pt x="760" y="823"/>
                </a:lnTo>
                <a:lnTo>
                  <a:pt x="835" y="768"/>
                </a:lnTo>
                <a:lnTo>
                  <a:pt x="906" y="715"/>
                </a:lnTo>
                <a:lnTo>
                  <a:pt x="970" y="667"/>
                </a:lnTo>
                <a:lnTo>
                  <a:pt x="1024" y="625"/>
                </a:lnTo>
                <a:lnTo>
                  <a:pt x="1068" y="591"/>
                </a:lnTo>
                <a:lnTo>
                  <a:pt x="1098" y="569"/>
                </a:lnTo>
                <a:lnTo>
                  <a:pt x="1110" y="560"/>
                </a:lnTo>
                <a:lnTo>
                  <a:pt x="1122" y="550"/>
                </a:lnTo>
                <a:lnTo>
                  <a:pt x="1132" y="538"/>
                </a:lnTo>
                <a:lnTo>
                  <a:pt x="1142" y="525"/>
                </a:lnTo>
                <a:lnTo>
                  <a:pt x="1152" y="511"/>
                </a:lnTo>
                <a:lnTo>
                  <a:pt x="1162" y="496"/>
                </a:lnTo>
                <a:lnTo>
                  <a:pt x="1171" y="480"/>
                </a:lnTo>
                <a:lnTo>
                  <a:pt x="1180" y="464"/>
                </a:lnTo>
                <a:lnTo>
                  <a:pt x="1196" y="430"/>
                </a:lnTo>
                <a:lnTo>
                  <a:pt x="1210" y="394"/>
                </a:lnTo>
                <a:lnTo>
                  <a:pt x="1224" y="358"/>
                </a:lnTo>
                <a:lnTo>
                  <a:pt x="1235" y="321"/>
                </a:lnTo>
                <a:lnTo>
                  <a:pt x="1246" y="286"/>
                </a:lnTo>
                <a:lnTo>
                  <a:pt x="1254" y="252"/>
                </a:lnTo>
                <a:lnTo>
                  <a:pt x="1262" y="222"/>
                </a:lnTo>
                <a:lnTo>
                  <a:pt x="1268" y="195"/>
                </a:lnTo>
                <a:lnTo>
                  <a:pt x="1276" y="155"/>
                </a:lnTo>
                <a:lnTo>
                  <a:pt x="1278" y="141"/>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43" name="CustomShape 197"/>
          <p:cNvSpPr/>
          <p:nvPr/>
        </p:nvSpPr>
        <p:spPr>
          <a:xfrm>
            <a:off x="14519160" y="5902200"/>
            <a:ext cx="158040" cy="169200"/>
          </a:xfrm>
          <a:custGeom>
            <a:avLst/>
            <a:gdLst/>
            <a:ahLst/>
            <a:cxnLst/>
            <a:rect l="l" t="t" r="r" b="b"/>
            <a:pathLst>
              <a:path w="285" h="306">
                <a:moveTo>
                  <a:pt x="83" y="152"/>
                </a:moveTo>
                <a:lnTo>
                  <a:pt x="80" y="161"/>
                </a:lnTo>
                <a:lnTo>
                  <a:pt x="77" y="171"/>
                </a:lnTo>
                <a:lnTo>
                  <a:pt x="77" y="180"/>
                </a:lnTo>
                <a:lnTo>
                  <a:pt x="78" y="190"/>
                </a:lnTo>
                <a:lnTo>
                  <a:pt x="82" y="199"/>
                </a:lnTo>
                <a:lnTo>
                  <a:pt x="86" y="208"/>
                </a:lnTo>
                <a:lnTo>
                  <a:pt x="92" y="216"/>
                </a:lnTo>
                <a:lnTo>
                  <a:pt x="100" y="223"/>
                </a:lnTo>
                <a:lnTo>
                  <a:pt x="194" y="295"/>
                </a:lnTo>
                <a:lnTo>
                  <a:pt x="200" y="297"/>
                </a:lnTo>
                <a:lnTo>
                  <a:pt x="204" y="300"/>
                </a:lnTo>
                <a:lnTo>
                  <a:pt x="210" y="303"/>
                </a:lnTo>
                <a:lnTo>
                  <a:pt x="216" y="304"/>
                </a:lnTo>
                <a:lnTo>
                  <a:pt x="226" y="306"/>
                </a:lnTo>
                <a:lnTo>
                  <a:pt x="237" y="305"/>
                </a:lnTo>
                <a:lnTo>
                  <a:pt x="247" y="303"/>
                </a:lnTo>
                <a:lnTo>
                  <a:pt x="257" y="298"/>
                </a:lnTo>
                <a:lnTo>
                  <a:pt x="262" y="295"/>
                </a:lnTo>
                <a:lnTo>
                  <a:pt x="266" y="291"/>
                </a:lnTo>
                <a:lnTo>
                  <a:pt x="271" y="287"/>
                </a:lnTo>
                <a:lnTo>
                  <a:pt x="274" y="282"/>
                </a:lnTo>
                <a:lnTo>
                  <a:pt x="274" y="282"/>
                </a:lnTo>
                <a:lnTo>
                  <a:pt x="277" y="278"/>
                </a:lnTo>
                <a:lnTo>
                  <a:pt x="281" y="273"/>
                </a:lnTo>
                <a:lnTo>
                  <a:pt x="283" y="268"/>
                </a:lnTo>
                <a:lnTo>
                  <a:pt x="284" y="262"/>
                </a:lnTo>
                <a:lnTo>
                  <a:pt x="285" y="252"/>
                </a:lnTo>
                <a:lnTo>
                  <a:pt x="285" y="241"/>
                </a:lnTo>
                <a:lnTo>
                  <a:pt x="283" y="231"/>
                </a:lnTo>
                <a:lnTo>
                  <a:pt x="278" y="221"/>
                </a:lnTo>
                <a:lnTo>
                  <a:pt x="275" y="215"/>
                </a:lnTo>
                <a:lnTo>
                  <a:pt x="272" y="212"/>
                </a:lnTo>
                <a:lnTo>
                  <a:pt x="267" y="207"/>
                </a:lnTo>
                <a:lnTo>
                  <a:pt x="263" y="204"/>
                </a:lnTo>
                <a:lnTo>
                  <a:pt x="168" y="132"/>
                </a:lnTo>
                <a:lnTo>
                  <a:pt x="159" y="126"/>
                </a:lnTo>
                <a:lnTo>
                  <a:pt x="150" y="123"/>
                </a:lnTo>
                <a:lnTo>
                  <a:pt x="140" y="121"/>
                </a:lnTo>
                <a:lnTo>
                  <a:pt x="131" y="121"/>
                </a:lnTo>
                <a:lnTo>
                  <a:pt x="121" y="122"/>
                </a:lnTo>
                <a:lnTo>
                  <a:pt x="112" y="125"/>
                </a:lnTo>
                <a:lnTo>
                  <a:pt x="103" y="130"/>
                </a:lnTo>
                <a:lnTo>
                  <a:pt x="95" y="135"/>
                </a:lnTo>
                <a:lnTo>
                  <a:pt x="29" y="88"/>
                </a:lnTo>
                <a:lnTo>
                  <a:pt x="21" y="0"/>
                </a:lnTo>
                <a:lnTo>
                  <a:pt x="0" y="3"/>
                </a:lnTo>
                <a:lnTo>
                  <a:pt x="9" y="95"/>
                </a:lnTo>
                <a:lnTo>
                  <a:pt x="10" y="100"/>
                </a:lnTo>
                <a:lnTo>
                  <a:pt x="13" y="103"/>
                </a:lnTo>
                <a:lnTo>
                  <a:pt x="83" y="152"/>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644" name="CustomShape 198"/>
          <p:cNvSpPr/>
          <p:nvPr/>
        </p:nvSpPr>
        <p:spPr>
          <a:xfrm>
            <a:off x="14285880" y="5880240"/>
            <a:ext cx="87480" cy="353880"/>
          </a:xfrm>
          <a:prstGeom prst="rect">
            <a:avLst/>
          </a:prstGeom>
          <a:solidFill>
            <a:srgbClr val="808083"/>
          </a:solidFill>
          <a:ln>
            <a:noFill/>
          </a:ln>
        </p:spPr>
        <p:style>
          <a:lnRef idx="0">
            <a:scrgbClr r="0" g="0" b="0"/>
          </a:lnRef>
          <a:fillRef idx="0">
            <a:scrgbClr r="0" g="0" b="0"/>
          </a:fillRef>
          <a:effectRef idx="0">
            <a:scrgbClr r="0" g="0" b="0"/>
          </a:effectRef>
          <a:fontRef idx="minor"/>
        </p:style>
      </p:sp>
      <p:sp>
        <p:nvSpPr>
          <p:cNvPr id="645" name="CustomShape 199"/>
          <p:cNvSpPr/>
          <p:nvPr/>
        </p:nvSpPr>
        <p:spPr>
          <a:xfrm>
            <a:off x="14285880" y="5880240"/>
            <a:ext cx="43560" cy="353880"/>
          </a:xfrm>
          <a:prstGeom prst="rect">
            <a:avLst/>
          </a:prstGeom>
          <a:solidFill>
            <a:srgbClr val="8C8C8C"/>
          </a:solidFill>
          <a:ln>
            <a:noFill/>
          </a:ln>
        </p:spPr>
        <p:style>
          <a:lnRef idx="0">
            <a:scrgbClr r="0" g="0" b="0"/>
          </a:lnRef>
          <a:fillRef idx="0">
            <a:scrgbClr r="0" g="0" b="0"/>
          </a:fillRef>
          <a:effectRef idx="0">
            <a:scrgbClr r="0" g="0" b="0"/>
          </a:effectRef>
          <a:fontRef idx="minor"/>
        </p:style>
      </p:sp>
      <p:sp>
        <p:nvSpPr>
          <p:cNvPr id="646" name="CustomShape 200"/>
          <p:cNvSpPr/>
          <p:nvPr/>
        </p:nvSpPr>
        <p:spPr>
          <a:xfrm>
            <a:off x="13746600" y="5851440"/>
            <a:ext cx="1165680" cy="100800"/>
          </a:xfrm>
          <a:custGeom>
            <a:avLst/>
            <a:gdLst/>
            <a:ahLst/>
            <a:cxnLst/>
            <a:rect l="l" t="t" r="r" b="b"/>
            <a:pathLst>
              <a:path w="2121" h="186">
                <a:moveTo>
                  <a:pt x="1" y="0"/>
                </a:moveTo>
                <a:lnTo>
                  <a:pt x="0" y="6"/>
                </a:lnTo>
                <a:lnTo>
                  <a:pt x="0" y="11"/>
                </a:lnTo>
                <a:lnTo>
                  <a:pt x="1" y="22"/>
                </a:lnTo>
                <a:lnTo>
                  <a:pt x="2" y="33"/>
                </a:lnTo>
                <a:lnTo>
                  <a:pt x="4" y="43"/>
                </a:lnTo>
                <a:lnTo>
                  <a:pt x="9" y="53"/>
                </a:lnTo>
                <a:lnTo>
                  <a:pt x="13" y="63"/>
                </a:lnTo>
                <a:lnTo>
                  <a:pt x="19" y="72"/>
                </a:lnTo>
                <a:lnTo>
                  <a:pt x="24" y="80"/>
                </a:lnTo>
                <a:lnTo>
                  <a:pt x="31" y="88"/>
                </a:lnTo>
                <a:lnTo>
                  <a:pt x="39" y="94"/>
                </a:lnTo>
                <a:lnTo>
                  <a:pt x="48" y="101"/>
                </a:lnTo>
                <a:lnTo>
                  <a:pt x="57" y="107"/>
                </a:lnTo>
                <a:lnTo>
                  <a:pt x="66" y="111"/>
                </a:lnTo>
                <a:lnTo>
                  <a:pt x="76" y="115"/>
                </a:lnTo>
                <a:lnTo>
                  <a:pt x="86" y="117"/>
                </a:lnTo>
                <a:lnTo>
                  <a:pt x="97" y="119"/>
                </a:lnTo>
                <a:lnTo>
                  <a:pt x="109" y="119"/>
                </a:lnTo>
                <a:lnTo>
                  <a:pt x="513" y="119"/>
                </a:lnTo>
                <a:lnTo>
                  <a:pt x="525" y="127"/>
                </a:lnTo>
                <a:lnTo>
                  <a:pt x="539" y="134"/>
                </a:lnTo>
                <a:lnTo>
                  <a:pt x="558" y="140"/>
                </a:lnTo>
                <a:lnTo>
                  <a:pt x="580" y="146"/>
                </a:lnTo>
                <a:lnTo>
                  <a:pt x="605" y="152"/>
                </a:lnTo>
                <a:lnTo>
                  <a:pt x="635" y="157"/>
                </a:lnTo>
                <a:lnTo>
                  <a:pt x="667" y="163"/>
                </a:lnTo>
                <a:lnTo>
                  <a:pt x="702" y="167"/>
                </a:lnTo>
                <a:lnTo>
                  <a:pt x="739" y="172"/>
                </a:lnTo>
                <a:lnTo>
                  <a:pt x="780" y="175"/>
                </a:lnTo>
                <a:lnTo>
                  <a:pt x="821" y="179"/>
                </a:lnTo>
                <a:lnTo>
                  <a:pt x="866" y="182"/>
                </a:lnTo>
                <a:lnTo>
                  <a:pt x="912" y="184"/>
                </a:lnTo>
                <a:lnTo>
                  <a:pt x="961" y="185"/>
                </a:lnTo>
                <a:lnTo>
                  <a:pt x="1009" y="186"/>
                </a:lnTo>
                <a:lnTo>
                  <a:pt x="1061" y="186"/>
                </a:lnTo>
                <a:lnTo>
                  <a:pt x="1111" y="186"/>
                </a:lnTo>
                <a:lnTo>
                  <a:pt x="1161" y="185"/>
                </a:lnTo>
                <a:lnTo>
                  <a:pt x="1208" y="184"/>
                </a:lnTo>
                <a:lnTo>
                  <a:pt x="1254" y="182"/>
                </a:lnTo>
                <a:lnTo>
                  <a:pt x="1299" y="179"/>
                </a:lnTo>
                <a:lnTo>
                  <a:pt x="1341" y="175"/>
                </a:lnTo>
                <a:lnTo>
                  <a:pt x="1381" y="172"/>
                </a:lnTo>
                <a:lnTo>
                  <a:pt x="1418" y="167"/>
                </a:lnTo>
                <a:lnTo>
                  <a:pt x="1454" y="163"/>
                </a:lnTo>
                <a:lnTo>
                  <a:pt x="1486" y="157"/>
                </a:lnTo>
                <a:lnTo>
                  <a:pt x="1515" y="152"/>
                </a:lnTo>
                <a:lnTo>
                  <a:pt x="1541" y="146"/>
                </a:lnTo>
                <a:lnTo>
                  <a:pt x="1563" y="140"/>
                </a:lnTo>
                <a:lnTo>
                  <a:pt x="1581" y="134"/>
                </a:lnTo>
                <a:lnTo>
                  <a:pt x="1596" y="127"/>
                </a:lnTo>
                <a:lnTo>
                  <a:pt x="1607" y="119"/>
                </a:lnTo>
                <a:lnTo>
                  <a:pt x="2013" y="119"/>
                </a:lnTo>
                <a:lnTo>
                  <a:pt x="2023" y="119"/>
                </a:lnTo>
                <a:lnTo>
                  <a:pt x="2034" y="117"/>
                </a:lnTo>
                <a:lnTo>
                  <a:pt x="2044" y="115"/>
                </a:lnTo>
                <a:lnTo>
                  <a:pt x="2054" y="111"/>
                </a:lnTo>
                <a:lnTo>
                  <a:pt x="2063" y="107"/>
                </a:lnTo>
                <a:lnTo>
                  <a:pt x="2072" y="101"/>
                </a:lnTo>
                <a:lnTo>
                  <a:pt x="2081" y="94"/>
                </a:lnTo>
                <a:lnTo>
                  <a:pt x="2089" y="88"/>
                </a:lnTo>
                <a:lnTo>
                  <a:pt x="2096" y="80"/>
                </a:lnTo>
                <a:lnTo>
                  <a:pt x="2103" y="72"/>
                </a:lnTo>
                <a:lnTo>
                  <a:pt x="2107" y="63"/>
                </a:lnTo>
                <a:lnTo>
                  <a:pt x="2112" y="53"/>
                </a:lnTo>
                <a:lnTo>
                  <a:pt x="2116" y="43"/>
                </a:lnTo>
                <a:lnTo>
                  <a:pt x="2118" y="33"/>
                </a:lnTo>
                <a:lnTo>
                  <a:pt x="2121" y="22"/>
                </a:lnTo>
                <a:lnTo>
                  <a:pt x="2121" y="11"/>
                </a:lnTo>
                <a:lnTo>
                  <a:pt x="2121" y="6"/>
                </a:lnTo>
                <a:lnTo>
                  <a:pt x="2121" y="0"/>
                </a:lnTo>
                <a:lnTo>
                  <a:pt x="1"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647" name="CustomShape 201"/>
          <p:cNvSpPr/>
          <p:nvPr/>
        </p:nvSpPr>
        <p:spPr>
          <a:xfrm>
            <a:off x="13900680" y="6170400"/>
            <a:ext cx="857880" cy="446400"/>
          </a:xfrm>
          <a:custGeom>
            <a:avLst/>
            <a:gdLst/>
            <a:ahLst/>
            <a:cxnLst/>
            <a:rect l="l" t="t" r="r" b="b"/>
            <a:pathLst>
              <a:path w="1562" h="812">
                <a:moveTo>
                  <a:pt x="906" y="0"/>
                </a:moveTo>
                <a:lnTo>
                  <a:pt x="656" y="0"/>
                </a:lnTo>
                <a:lnTo>
                  <a:pt x="656" y="566"/>
                </a:lnTo>
                <a:lnTo>
                  <a:pt x="74" y="666"/>
                </a:lnTo>
                <a:lnTo>
                  <a:pt x="59" y="669"/>
                </a:lnTo>
                <a:lnTo>
                  <a:pt x="45" y="675"/>
                </a:lnTo>
                <a:lnTo>
                  <a:pt x="33" y="682"/>
                </a:lnTo>
                <a:lnTo>
                  <a:pt x="23" y="690"/>
                </a:lnTo>
                <a:lnTo>
                  <a:pt x="17" y="694"/>
                </a:lnTo>
                <a:lnTo>
                  <a:pt x="14" y="700"/>
                </a:lnTo>
                <a:lnTo>
                  <a:pt x="9" y="705"/>
                </a:lnTo>
                <a:lnTo>
                  <a:pt x="7" y="711"/>
                </a:lnTo>
                <a:lnTo>
                  <a:pt x="4" y="718"/>
                </a:lnTo>
                <a:lnTo>
                  <a:pt x="3" y="724"/>
                </a:lnTo>
                <a:lnTo>
                  <a:pt x="2" y="731"/>
                </a:lnTo>
                <a:lnTo>
                  <a:pt x="0" y="739"/>
                </a:lnTo>
                <a:lnTo>
                  <a:pt x="0" y="739"/>
                </a:lnTo>
                <a:lnTo>
                  <a:pt x="2" y="746"/>
                </a:lnTo>
                <a:lnTo>
                  <a:pt x="3" y="754"/>
                </a:lnTo>
                <a:lnTo>
                  <a:pt x="4" y="760"/>
                </a:lnTo>
                <a:lnTo>
                  <a:pt x="7" y="768"/>
                </a:lnTo>
                <a:lnTo>
                  <a:pt x="9" y="775"/>
                </a:lnTo>
                <a:lnTo>
                  <a:pt x="14" y="781"/>
                </a:lnTo>
                <a:lnTo>
                  <a:pt x="17" y="787"/>
                </a:lnTo>
                <a:lnTo>
                  <a:pt x="23" y="793"/>
                </a:lnTo>
                <a:lnTo>
                  <a:pt x="27" y="798"/>
                </a:lnTo>
                <a:lnTo>
                  <a:pt x="33" y="802"/>
                </a:lnTo>
                <a:lnTo>
                  <a:pt x="40" y="805"/>
                </a:lnTo>
                <a:lnTo>
                  <a:pt x="45" y="809"/>
                </a:lnTo>
                <a:lnTo>
                  <a:pt x="52" y="811"/>
                </a:lnTo>
                <a:lnTo>
                  <a:pt x="59" y="812"/>
                </a:lnTo>
                <a:lnTo>
                  <a:pt x="67" y="812"/>
                </a:lnTo>
                <a:lnTo>
                  <a:pt x="74" y="811"/>
                </a:lnTo>
                <a:lnTo>
                  <a:pt x="709" y="703"/>
                </a:lnTo>
                <a:lnTo>
                  <a:pt x="854" y="703"/>
                </a:lnTo>
                <a:lnTo>
                  <a:pt x="1489" y="811"/>
                </a:lnTo>
                <a:lnTo>
                  <a:pt x="1495" y="812"/>
                </a:lnTo>
                <a:lnTo>
                  <a:pt x="1503" y="812"/>
                </a:lnTo>
                <a:lnTo>
                  <a:pt x="1510" y="811"/>
                </a:lnTo>
                <a:lnTo>
                  <a:pt x="1517" y="809"/>
                </a:lnTo>
                <a:lnTo>
                  <a:pt x="1522" y="805"/>
                </a:lnTo>
                <a:lnTo>
                  <a:pt x="1529" y="802"/>
                </a:lnTo>
                <a:lnTo>
                  <a:pt x="1535" y="798"/>
                </a:lnTo>
                <a:lnTo>
                  <a:pt x="1539" y="793"/>
                </a:lnTo>
                <a:lnTo>
                  <a:pt x="1545" y="787"/>
                </a:lnTo>
                <a:lnTo>
                  <a:pt x="1548" y="781"/>
                </a:lnTo>
                <a:lnTo>
                  <a:pt x="1553" y="775"/>
                </a:lnTo>
                <a:lnTo>
                  <a:pt x="1555" y="768"/>
                </a:lnTo>
                <a:lnTo>
                  <a:pt x="1558" y="760"/>
                </a:lnTo>
                <a:lnTo>
                  <a:pt x="1559" y="754"/>
                </a:lnTo>
                <a:lnTo>
                  <a:pt x="1561" y="746"/>
                </a:lnTo>
                <a:lnTo>
                  <a:pt x="1562" y="739"/>
                </a:lnTo>
                <a:lnTo>
                  <a:pt x="1562" y="739"/>
                </a:lnTo>
                <a:lnTo>
                  <a:pt x="1561" y="731"/>
                </a:lnTo>
                <a:lnTo>
                  <a:pt x="1559" y="724"/>
                </a:lnTo>
                <a:lnTo>
                  <a:pt x="1558" y="718"/>
                </a:lnTo>
                <a:lnTo>
                  <a:pt x="1555" y="711"/>
                </a:lnTo>
                <a:lnTo>
                  <a:pt x="1553" y="705"/>
                </a:lnTo>
                <a:lnTo>
                  <a:pt x="1548" y="700"/>
                </a:lnTo>
                <a:lnTo>
                  <a:pt x="1545" y="694"/>
                </a:lnTo>
                <a:lnTo>
                  <a:pt x="1539" y="690"/>
                </a:lnTo>
                <a:lnTo>
                  <a:pt x="1529" y="682"/>
                </a:lnTo>
                <a:lnTo>
                  <a:pt x="1517" y="675"/>
                </a:lnTo>
                <a:lnTo>
                  <a:pt x="1503" y="669"/>
                </a:lnTo>
                <a:lnTo>
                  <a:pt x="1489" y="666"/>
                </a:lnTo>
                <a:lnTo>
                  <a:pt x="906" y="566"/>
                </a:lnTo>
                <a:lnTo>
                  <a:pt x="906"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648" name="CustomShape 202"/>
          <p:cNvSpPr/>
          <p:nvPr/>
        </p:nvSpPr>
        <p:spPr>
          <a:xfrm>
            <a:off x="14668560" y="6564240"/>
            <a:ext cx="107280" cy="107280"/>
          </a:xfrm>
          <a:custGeom>
            <a:avLst/>
            <a:gdLst/>
            <a:ahLst/>
            <a:cxnLst/>
            <a:rect l="l" t="t" r="r" b="b"/>
            <a:pathLst>
              <a:path w="195" h="195">
                <a:moveTo>
                  <a:pt x="98" y="195"/>
                </a:moveTo>
                <a:lnTo>
                  <a:pt x="108" y="194"/>
                </a:lnTo>
                <a:lnTo>
                  <a:pt x="117" y="193"/>
                </a:lnTo>
                <a:lnTo>
                  <a:pt x="127" y="191"/>
                </a:lnTo>
                <a:lnTo>
                  <a:pt x="135" y="187"/>
                </a:lnTo>
                <a:lnTo>
                  <a:pt x="144" y="183"/>
                </a:lnTo>
                <a:lnTo>
                  <a:pt x="151" y="178"/>
                </a:lnTo>
                <a:lnTo>
                  <a:pt x="159" y="173"/>
                </a:lnTo>
                <a:lnTo>
                  <a:pt x="166" y="166"/>
                </a:lnTo>
                <a:lnTo>
                  <a:pt x="173" y="159"/>
                </a:lnTo>
                <a:lnTo>
                  <a:pt x="178" y="153"/>
                </a:lnTo>
                <a:lnTo>
                  <a:pt x="183" y="144"/>
                </a:lnTo>
                <a:lnTo>
                  <a:pt x="187" y="136"/>
                </a:lnTo>
                <a:lnTo>
                  <a:pt x="191" y="127"/>
                </a:lnTo>
                <a:lnTo>
                  <a:pt x="193" y="118"/>
                </a:lnTo>
                <a:lnTo>
                  <a:pt x="194" y="108"/>
                </a:lnTo>
                <a:lnTo>
                  <a:pt x="195" y="98"/>
                </a:lnTo>
                <a:lnTo>
                  <a:pt x="194" y="87"/>
                </a:lnTo>
                <a:lnTo>
                  <a:pt x="193" y="78"/>
                </a:lnTo>
                <a:lnTo>
                  <a:pt x="191" y="68"/>
                </a:lnTo>
                <a:lnTo>
                  <a:pt x="187" y="59"/>
                </a:lnTo>
                <a:lnTo>
                  <a:pt x="183" y="51"/>
                </a:lnTo>
                <a:lnTo>
                  <a:pt x="178" y="44"/>
                </a:lnTo>
                <a:lnTo>
                  <a:pt x="173" y="36"/>
                </a:lnTo>
                <a:lnTo>
                  <a:pt x="166" y="29"/>
                </a:lnTo>
                <a:lnTo>
                  <a:pt x="159" y="22"/>
                </a:lnTo>
                <a:lnTo>
                  <a:pt x="151" y="17"/>
                </a:lnTo>
                <a:lnTo>
                  <a:pt x="144" y="12"/>
                </a:lnTo>
                <a:lnTo>
                  <a:pt x="135" y="8"/>
                </a:lnTo>
                <a:lnTo>
                  <a:pt x="127" y="4"/>
                </a:lnTo>
                <a:lnTo>
                  <a:pt x="117" y="2"/>
                </a:lnTo>
                <a:lnTo>
                  <a:pt x="108" y="1"/>
                </a:lnTo>
                <a:lnTo>
                  <a:pt x="98" y="0"/>
                </a:lnTo>
                <a:lnTo>
                  <a:pt x="87" y="1"/>
                </a:lnTo>
                <a:lnTo>
                  <a:pt x="77" y="2"/>
                </a:lnTo>
                <a:lnTo>
                  <a:pt x="68" y="4"/>
                </a:lnTo>
                <a:lnTo>
                  <a:pt x="59" y="8"/>
                </a:lnTo>
                <a:lnTo>
                  <a:pt x="50" y="12"/>
                </a:lnTo>
                <a:lnTo>
                  <a:pt x="42" y="17"/>
                </a:lnTo>
                <a:lnTo>
                  <a:pt x="36" y="22"/>
                </a:lnTo>
                <a:lnTo>
                  <a:pt x="28" y="29"/>
                </a:lnTo>
                <a:lnTo>
                  <a:pt x="22" y="36"/>
                </a:lnTo>
                <a:lnTo>
                  <a:pt x="17" y="44"/>
                </a:lnTo>
                <a:lnTo>
                  <a:pt x="11" y="51"/>
                </a:lnTo>
                <a:lnTo>
                  <a:pt x="8" y="59"/>
                </a:lnTo>
                <a:lnTo>
                  <a:pt x="4" y="68"/>
                </a:lnTo>
                <a:lnTo>
                  <a:pt x="2" y="78"/>
                </a:lnTo>
                <a:lnTo>
                  <a:pt x="0" y="87"/>
                </a:lnTo>
                <a:lnTo>
                  <a:pt x="0" y="98"/>
                </a:lnTo>
                <a:lnTo>
                  <a:pt x="0" y="108"/>
                </a:lnTo>
                <a:lnTo>
                  <a:pt x="2" y="118"/>
                </a:lnTo>
                <a:lnTo>
                  <a:pt x="4" y="127"/>
                </a:lnTo>
                <a:lnTo>
                  <a:pt x="8" y="136"/>
                </a:lnTo>
                <a:lnTo>
                  <a:pt x="11" y="144"/>
                </a:lnTo>
                <a:lnTo>
                  <a:pt x="17" y="153"/>
                </a:lnTo>
                <a:lnTo>
                  <a:pt x="22" y="159"/>
                </a:lnTo>
                <a:lnTo>
                  <a:pt x="28" y="166"/>
                </a:lnTo>
                <a:lnTo>
                  <a:pt x="36" y="173"/>
                </a:lnTo>
                <a:lnTo>
                  <a:pt x="42" y="178"/>
                </a:lnTo>
                <a:lnTo>
                  <a:pt x="50" y="183"/>
                </a:lnTo>
                <a:lnTo>
                  <a:pt x="59" y="187"/>
                </a:lnTo>
                <a:lnTo>
                  <a:pt x="68" y="191"/>
                </a:lnTo>
                <a:lnTo>
                  <a:pt x="77" y="193"/>
                </a:lnTo>
                <a:lnTo>
                  <a:pt x="87"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649" name="CustomShape 203"/>
          <p:cNvSpPr/>
          <p:nvPr/>
        </p:nvSpPr>
        <p:spPr>
          <a:xfrm>
            <a:off x="13887360" y="6564240"/>
            <a:ext cx="107280" cy="107280"/>
          </a:xfrm>
          <a:custGeom>
            <a:avLst/>
            <a:gdLst/>
            <a:ahLst/>
            <a:cxnLst/>
            <a:rect l="l" t="t" r="r" b="b"/>
            <a:pathLst>
              <a:path w="195" h="195">
                <a:moveTo>
                  <a:pt x="98" y="195"/>
                </a:moveTo>
                <a:lnTo>
                  <a:pt x="108" y="194"/>
                </a:lnTo>
                <a:lnTo>
                  <a:pt x="118" y="193"/>
                </a:lnTo>
                <a:lnTo>
                  <a:pt x="127" y="191"/>
                </a:lnTo>
                <a:lnTo>
                  <a:pt x="136" y="187"/>
                </a:lnTo>
                <a:lnTo>
                  <a:pt x="144" y="183"/>
                </a:lnTo>
                <a:lnTo>
                  <a:pt x="153" y="178"/>
                </a:lnTo>
                <a:lnTo>
                  <a:pt x="159" y="173"/>
                </a:lnTo>
                <a:lnTo>
                  <a:pt x="166" y="166"/>
                </a:lnTo>
                <a:lnTo>
                  <a:pt x="173" y="159"/>
                </a:lnTo>
                <a:lnTo>
                  <a:pt x="178" y="153"/>
                </a:lnTo>
                <a:lnTo>
                  <a:pt x="183" y="144"/>
                </a:lnTo>
                <a:lnTo>
                  <a:pt x="187" y="136"/>
                </a:lnTo>
                <a:lnTo>
                  <a:pt x="191" y="127"/>
                </a:lnTo>
                <a:lnTo>
                  <a:pt x="193" y="118"/>
                </a:lnTo>
                <a:lnTo>
                  <a:pt x="194" y="108"/>
                </a:lnTo>
                <a:lnTo>
                  <a:pt x="195" y="98"/>
                </a:lnTo>
                <a:lnTo>
                  <a:pt x="194" y="87"/>
                </a:lnTo>
                <a:lnTo>
                  <a:pt x="193" y="78"/>
                </a:lnTo>
                <a:lnTo>
                  <a:pt x="191" y="68"/>
                </a:lnTo>
                <a:lnTo>
                  <a:pt x="187" y="59"/>
                </a:lnTo>
                <a:lnTo>
                  <a:pt x="183" y="51"/>
                </a:lnTo>
                <a:lnTo>
                  <a:pt x="178" y="44"/>
                </a:lnTo>
                <a:lnTo>
                  <a:pt x="173" y="36"/>
                </a:lnTo>
                <a:lnTo>
                  <a:pt x="166" y="29"/>
                </a:lnTo>
                <a:lnTo>
                  <a:pt x="159" y="22"/>
                </a:lnTo>
                <a:lnTo>
                  <a:pt x="153" y="17"/>
                </a:lnTo>
                <a:lnTo>
                  <a:pt x="144" y="12"/>
                </a:lnTo>
                <a:lnTo>
                  <a:pt x="136" y="8"/>
                </a:lnTo>
                <a:lnTo>
                  <a:pt x="127" y="4"/>
                </a:lnTo>
                <a:lnTo>
                  <a:pt x="118" y="2"/>
                </a:lnTo>
                <a:lnTo>
                  <a:pt x="108" y="1"/>
                </a:lnTo>
                <a:lnTo>
                  <a:pt x="98" y="0"/>
                </a:lnTo>
                <a:lnTo>
                  <a:pt x="87" y="1"/>
                </a:lnTo>
                <a:lnTo>
                  <a:pt x="78" y="2"/>
                </a:lnTo>
                <a:lnTo>
                  <a:pt x="68" y="4"/>
                </a:lnTo>
                <a:lnTo>
                  <a:pt x="59" y="8"/>
                </a:lnTo>
                <a:lnTo>
                  <a:pt x="51" y="12"/>
                </a:lnTo>
                <a:lnTo>
                  <a:pt x="44" y="17"/>
                </a:lnTo>
                <a:lnTo>
                  <a:pt x="36" y="22"/>
                </a:lnTo>
                <a:lnTo>
                  <a:pt x="29" y="29"/>
                </a:lnTo>
                <a:lnTo>
                  <a:pt x="22" y="36"/>
                </a:lnTo>
                <a:lnTo>
                  <a:pt x="17" y="44"/>
                </a:lnTo>
                <a:lnTo>
                  <a:pt x="12" y="51"/>
                </a:lnTo>
                <a:lnTo>
                  <a:pt x="8" y="59"/>
                </a:lnTo>
                <a:lnTo>
                  <a:pt x="4" y="68"/>
                </a:lnTo>
                <a:lnTo>
                  <a:pt x="2" y="78"/>
                </a:lnTo>
                <a:lnTo>
                  <a:pt x="1" y="87"/>
                </a:lnTo>
                <a:lnTo>
                  <a:pt x="0" y="98"/>
                </a:lnTo>
                <a:lnTo>
                  <a:pt x="1" y="108"/>
                </a:lnTo>
                <a:lnTo>
                  <a:pt x="2" y="118"/>
                </a:lnTo>
                <a:lnTo>
                  <a:pt x="4" y="127"/>
                </a:lnTo>
                <a:lnTo>
                  <a:pt x="8" y="136"/>
                </a:lnTo>
                <a:lnTo>
                  <a:pt x="12" y="144"/>
                </a:lnTo>
                <a:lnTo>
                  <a:pt x="17" y="153"/>
                </a:lnTo>
                <a:lnTo>
                  <a:pt x="22" y="159"/>
                </a:lnTo>
                <a:lnTo>
                  <a:pt x="29" y="166"/>
                </a:lnTo>
                <a:lnTo>
                  <a:pt x="36" y="173"/>
                </a:lnTo>
                <a:lnTo>
                  <a:pt x="44" y="178"/>
                </a:lnTo>
                <a:lnTo>
                  <a:pt x="51" y="183"/>
                </a:lnTo>
                <a:lnTo>
                  <a:pt x="59" y="187"/>
                </a:lnTo>
                <a:lnTo>
                  <a:pt x="68" y="191"/>
                </a:lnTo>
                <a:lnTo>
                  <a:pt x="78" y="193"/>
                </a:lnTo>
                <a:lnTo>
                  <a:pt x="87"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650" name="CustomShape 204"/>
          <p:cNvSpPr/>
          <p:nvPr/>
        </p:nvSpPr>
        <p:spPr>
          <a:xfrm>
            <a:off x="14281200" y="6480720"/>
            <a:ext cx="96480" cy="142560"/>
          </a:xfrm>
          <a:custGeom>
            <a:avLst/>
            <a:gdLst/>
            <a:ahLst/>
            <a:cxnLst/>
            <a:rect l="l" t="t" r="r" b="b"/>
            <a:pathLst>
              <a:path w="176" h="257">
                <a:moveTo>
                  <a:pt x="176" y="0"/>
                </a:moveTo>
                <a:lnTo>
                  <a:pt x="89" y="0"/>
                </a:lnTo>
                <a:lnTo>
                  <a:pt x="0" y="0"/>
                </a:lnTo>
                <a:lnTo>
                  <a:pt x="32" y="257"/>
                </a:lnTo>
                <a:lnTo>
                  <a:pt x="89" y="257"/>
                </a:lnTo>
                <a:lnTo>
                  <a:pt x="144" y="257"/>
                </a:lnTo>
                <a:lnTo>
                  <a:pt x="176"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651" name="CustomShape 205"/>
          <p:cNvSpPr/>
          <p:nvPr/>
        </p:nvSpPr>
        <p:spPr>
          <a:xfrm>
            <a:off x="14276880" y="6564240"/>
            <a:ext cx="107280" cy="107280"/>
          </a:xfrm>
          <a:custGeom>
            <a:avLst/>
            <a:gdLst/>
            <a:ahLst/>
            <a:cxnLst/>
            <a:rect l="l" t="t" r="r" b="b"/>
            <a:pathLst>
              <a:path w="196" h="195">
                <a:moveTo>
                  <a:pt x="98" y="195"/>
                </a:moveTo>
                <a:lnTo>
                  <a:pt x="108" y="194"/>
                </a:lnTo>
                <a:lnTo>
                  <a:pt x="118" y="193"/>
                </a:lnTo>
                <a:lnTo>
                  <a:pt x="127" y="191"/>
                </a:lnTo>
                <a:lnTo>
                  <a:pt x="136" y="187"/>
                </a:lnTo>
                <a:lnTo>
                  <a:pt x="144" y="183"/>
                </a:lnTo>
                <a:lnTo>
                  <a:pt x="153" y="178"/>
                </a:lnTo>
                <a:lnTo>
                  <a:pt x="160" y="173"/>
                </a:lnTo>
                <a:lnTo>
                  <a:pt x="166" y="166"/>
                </a:lnTo>
                <a:lnTo>
                  <a:pt x="173" y="159"/>
                </a:lnTo>
                <a:lnTo>
                  <a:pt x="179" y="153"/>
                </a:lnTo>
                <a:lnTo>
                  <a:pt x="183" y="144"/>
                </a:lnTo>
                <a:lnTo>
                  <a:pt x="188" y="136"/>
                </a:lnTo>
                <a:lnTo>
                  <a:pt x="191" y="127"/>
                </a:lnTo>
                <a:lnTo>
                  <a:pt x="193" y="118"/>
                </a:lnTo>
                <a:lnTo>
                  <a:pt x="195" y="108"/>
                </a:lnTo>
                <a:lnTo>
                  <a:pt x="196" y="98"/>
                </a:lnTo>
                <a:lnTo>
                  <a:pt x="195" y="87"/>
                </a:lnTo>
                <a:lnTo>
                  <a:pt x="193" y="78"/>
                </a:lnTo>
                <a:lnTo>
                  <a:pt x="191" y="68"/>
                </a:lnTo>
                <a:lnTo>
                  <a:pt x="188" y="59"/>
                </a:lnTo>
                <a:lnTo>
                  <a:pt x="183" y="51"/>
                </a:lnTo>
                <a:lnTo>
                  <a:pt x="179" y="44"/>
                </a:lnTo>
                <a:lnTo>
                  <a:pt x="173" y="36"/>
                </a:lnTo>
                <a:lnTo>
                  <a:pt x="166" y="29"/>
                </a:lnTo>
                <a:lnTo>
                  <a:pt x="160" y="22"/>
                </a:lnTo>
                <a:lnTo>
                  <a:pt x="153" y="17"/>
                </a:lnTo>
                <a:lnTo>
                  <a:pt x="144" y="12"/>
                </a:lnTo>
                <a:lnTo>
                  <a:pt x="136" y="8"/>
                </a:lnTo>
                <a:lnTo>
                  <a:pt x="127" y="4"/>
                </a:lnTo>
                <a:lnTo>
                  <a:pt x="118" y="2"/>
                </a:lnTo>
                <a:lnTo>
                  <a:pt x="108" y="1"/>
                </a:lnTo>
                <a:lnTo>
                  <a:pt x="98" y="0"/>
                </a:lnTo>
                <a:lnTo>
                  <a:pt x="88" y="1"/>
                </a:lnTo>
                <a:lnTo>
                  <a:pt x="79" y="2"/>
                </a:lnTo>
                <a:lnTo>
                  <a:pt x="69" y="4"/>
                </a:lnTo>
                <a:lnTo>
                  <a:pt x="60" y="8"/>
                </a:lnTo>
                <a:lnTo>
                  <a:pt x="52" y="12"/>
                </a:lnTo>
                <a:lnTo>
                  <a:pt x="44" y="17"/>
                </a:lnTo>
                <a:lnTo>
                  <a:pt x="36" y="22"/>
                </a:lnTo>
                <a:lnTo>
                  <a:pt x="29" y="29"/>
                </a:lnTo>
                <a:lnTo>
                  <a:pt x="23" y="36"/>
                </a:lnTo>
                <a:lnTo>
                  <a:pt x="17" y="44"/>
                </a:lnTo>
                <a:lnTo>
                  <a:pt x="12" y="51"/>
                </a:lnTo>
                <a:lnTo>
                  <a:pt x="8" y="59"/>
                </a:lnTo>
                <a:lnTo>
                  <a:pt x="5" y="68"/>
                </a:lnTo>
                <a:lnTo>
                  <a:pt x="2" y="78"/>
                </a:lnTo>
                <a:lnTo>
                  <a:pt x="1" y="87"/>
                </a:lnTo>
                <a:lnTo>
                  <a:pt x="0" y="98"/>
                </a:lnTo>
                <a:lnTo>
                  <a:pt x="1" y="108"/>
                </a:lnTo>
                <a:lnTo>
                  <a:pt x="2" y="118"/>
                </a:lnTo>
                <a:lnTo>
                  <a:pt x="5" y="127"/>
                </a:lnTo>
                <a:lnTo>
                  <a:pt x="8" y="136"/>
                </a:lnTo>
                <a:lnTo>
                  <a:pt x="12" y="144"/>
                </a:lnTo>
                <a:lnTo>
                  <a:pt x="17" y="153"/>
                </a:lnTo>
                <a:lnTo>
                  <a:pt x="23" y="159"/>
                </a:lnTo>
                <a:lnTo>
                  <a:pt x="29" y="166"/>
                </a:lnTo>
                <a:lnTo>
                  <a:pt x="36" y="173"/>
                </a:lnTo>
                <a:lnTo>
                  <a:pt x="44" y="178"/>
                </a:lnTo>
                <a:lnTo>
                  <a:pt x="52" y="183"/>
                </a:lnTo>
                <a:lnTo>
                  <a:pt x="60" y="187"/>
                </a:lnTo>
                <a:lnTo>
                  <a:pt x="69" y="191"/>
                </a:lnTo>
                <a:lnTo>
                  <a:pt x="79" y="193"/>
                </a:lnTo>
                <a:lnTo>
                  <a:pt x="88" y="194"/>
                </a:lnTo>
                <a:lnTo>
                  <a:pt x="98" y="195"/>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652" name="CustomShape 206"/>
          <p:cNvSpPr/>
          <p:nvPr/>
        </p:nvSpPr>
        <p:spPr>
          <a:xfrm>
            <a:off x="13834800" y="4434480"/>
            <a:ext cx="994320" cy="899640"/>
          </a:xfrm>
          <a:custGeom>
            <a:avLst/>
            <a:gdLst/>
            <a:ahLst/>
            <a:cxnLst/>
            <a:rect l="l" t="t" r="r" b="b"/>
            <a:pathLst>
              <a:path w="1809" h="1635">
                <a:moveTo>
                  <a:pt x="437" y="0"/>
                </a:moveTo>
                <a:lnTo>
                  <a:pt x="1371" y="0"/>
                </a:lnTo>
                <a:lnTo>
                  <a:pt x="1394" y="0"/>
                </a:lnTo>
                <a:lnTo>
                  <a:pt x="1416" y="2"/>
                </a:lnTo>
                <a:lnTo>
                  <a:pt x="1438" y="4"/>
                </a:lnTo>
                <a:lnTo>
                  <a:pt x="1460" y="9"/>
                </a:lnTo>
                <a:lnTo>
                  <a:pt x="1480" y="13"/>
                </a:lnTo>
                <a:lnTo>
                  <a:pt x="1502" y="19"/>
                </a:lnTo>
                <a:lnTo>
                  <a:pt x="1522" y="26"/>
                </a:lnTo>
                <a:lnTo>
                  <a:pt x="1541" y="33"/>
                </a:lnTo>
                <a:lnTo>
                  <a:pt x="1561" y="42"/>
                </a:lnTo>
                <a:lnTo>
                  <a:pt x="1579" y="52"/>
                </a:lnTo>
                <a:lnTo>
                  <a:pt x="1598" y="63"/>
                </a:lnTo>
                <a:lnTo>
                  <a:pt x="1615" y="74"/>
                </a:lnTo>
                <a:lnTo>
                  <a:pt x="1633" y="86"/>
                </a:lnTo>
                <a:lnTo>
                  <a:pt x="1649" y="100"/>
                </a:lnTo>
                <a:lnTo>
                  <a:pt x="1666" y="113"/>
                </a:lnTo>
                <a:lnTo>
                  <a:pt x="1680" y="128"/>
                </a:lnTo>
                <a:lnTo>
                  <a:pt x="1695" y="144"/>
                </a:lnTo>
                <a:lnTo>
                  <a:pt x="1709" y="159"/>
                </a:lnTo>
                <a:lnTo>
                  <a:pt x="1722" y="175"/>
                </a:lnTo>
                <a:lnTo>
                  <a:pt x="1734" y="193"/>
                </a:lnTo>
                <a:lnTo>
                  <a:pt x="1746" y="210"/>
                </a:lnTo>
                <a:lnTo>
                  <a:pt x="1756" y="229"/>
                </a:lnTo>
                <a:lnTo>
                  <a:pt x="1766" y="247"/>
                </a:lnTo>
                <a:lnTo>
                  <a:pt x="1775" y="267"/>
                </a:lnTo>
                <a:lnTo>
                  <a:pt x="1783" y="286"/>
                </a:lnTo>
                <a:lnTo>
                  <a:pt x="1790" y="306"/>
                </a:lnTo>
                <a:lnTo>
                  <a:pt x="1795" y="328"/>
                </a:lnTo>
                <a:lnTo>
                  <a:pt x="1800" y="349"/>
                </a:lnTo>
                <a:lnTo>
                  <a:pt x="1804" y="370"/>
                </a:lnTo>
                <a:lnTo>
                  <a:pt x="1806" y="392"/>
                </a:lnTo>
                <a:lnTo>
                  <a:pt x="1809" y="414"/>
                </a:lnTo>
                <a:lnTo>
                  <a:pt x="1809" y="437"/>
                </a:lnTo>
                <a:lnTo>
                  <a:pt x="1809" y="1197"/>
                </a:lnTo>
                <a:lnTo>
                  <a:pt x="1809" y="1220"/>
                </a:lnTo>
                <a:lnTo>
                  <a:pt x="1806" y="1242"/>
                </a:lnTo>
                <a:lnTo>
                  <a:pt x="1804" y="1264"/>
                </a:lnTo>
                <a:lnTo>
                  <a:pt x="1800" y="1285"/>
                </a:lnTo>
                <a:lnTo>
                  <a:pt x="1795" y="1306"/>
                </a:lnTo>
                <a:lnTo>
                  <a:pt x="1790" y="1328"/>
                </a:lnTo>
                <a:lnTo>
                  <a:pt x="1783" y="1348"/>
                </a:lnTo>
                <a:lnTo>
                  <a:pt x="1775" y="1367"/>
                </a:lnTo>
                <a:lnTo>
                  <a:pt x="1766" y="1387"/>
                </a:lnTo>
                <a:lnTo>
                  <a:pt x="1756" y="1405"/>
                </a:lnTo>
                <a:lnTo>
                  <a:pt x="1746" y="1424"/>
                </a:lnTo>
                <a:lnTo>
                  <a:pt x="1734" y="1441"/>
                </a:lnTo>
                <a:lnTo>
                  <a:pt x="1722" y="1459"/>
                </a:lnTo>
                <a:lnTo>
                  <a:pt x="1709" y="1475"/>
                </a:lnTo>
                <a:lnTo>
                  <a:pt x="1695" y="1491"/>
                </a:lnTo>
                <a:lnTo>
                  <a:pt x="1680" y="1506"/>
                </a:lnTo>
                <a:lnTo>
                  <a:pt x="1666" y="1521"/>
                </a:lnTo>
                <a:lnTo>
                  <a:pt x="1649" y="1535"/>
                </a:lnTo>
                <a:lnTo>
                  <a:pt x="1633" y="1548"/>
                </a:lnTo>
                <a:lnTo>
                  <a:pt x="1615" y="1560"/>
                </a:lnTo>
                <a:lnTo>
                  <a:pt x="1598" y="1572"/>
                </a:lnTo>
                <a:lnTo>
                  <a:pt x="1579" y="1582"/>
                </a:lnTo>
                <a:lnTo>
                  <a:pt x="1561" y="1592"/>
                </a:lnTo>
                <a:lnTo>
                  <a:pt x="1541" y="1601"/>
                </a:lnTo>
                <a:lnTo>
                  <a:pt x="1522" y="1609"/>
                </a:lnTo>
                <a:lnTo>
                  <a:pt x="1502" y="1615"/>
                </a:lnTo>
                <a:lnTo>
                  <a:pt x="1480" y="1621"/>
                </a:lnTo>
                <a:lnTo>
                  <a:pt x="1460" y="1626"/>
                </a:lnTo>
                <a:lnTo>
                  <a:pt x="1438" y="1630"/>
                </a:lnTo>
                <a:lnTo>
                  <a:pt x="1416" y="1632"/>
                </a:lnTo>
                <a:lnTo>
                  <a:pt x="1394" y="1635"/>
                </a:lnTo>
                <a:lnTo>
                  <a:pt x="1371" y="1635"/>
                </a:lnTo>
                <a:lnTo>
                  <a:pt x="437" y="1635"/>
                </a:lnTo>
                <a:lnTo>
                  <a:pt x="415" y="1635"/>
                </a:lnTo>
                <a:lnTo>
                  <a:pt x="394" y="1632"/>
                </a:lnTo>
                <a:lnTo>
                  <a:pt x="371" y="1630"/>
                </a:lnTo>
                <a:lnTo>
                  <a:pt x="350" y="1626"/>
                </a:lnTo>
                <a:lnTo>
                  <a:pt x="328" y="1621"/>
                </a:lnTo>
                <a:lnTo>
                  <a:pt x="308" y="1615"/>
                </a:lnTo>
                <a:lnTo>
                  <a:pt x="288" y="1609"/>
                </a:lnTo>
                <a:lnTo>
                  <a:pt x="268" y="1601"/>
                </a:lnTo>
                <a:lnTo>
                  <a:pt x="249" y="1592"/>
                </a:lnTo>
                <a:lnTo>
                  <a:pt x="229" y="1582"/>
                </a:lnTo>
                <a:lnTo>
                  <a:pt x="211" y="1572"/>
                </a:lnTo>
                <a:lnTo>
                  <a:pt x="193" y="1560"/>
                </a:lnTo>
                <a:lnTo>
                  <a:pt x="177" y="1548"/>
                </a:lnTo>
                <a:lnTo>
                  <a:pt x="160" y="1535"/>
                </a:lnTo>
                <a:lnTo>
                  <a:pt x="144" y="1521"/>
                </a:lnTo>
                <a:lnTo>
                  <a:pt x="128" y="1506"/>
                </a:lnTo>
                <a:lnTo>
                  <a:pt x="114" y="1491"/>
                </a:lnTo>
                <a:lnTo>
                  <a:pt x="100" y="1475"/>
                </a:lnTo>
                <a:lnTo>
                  <a:pt x="88" y="1459"/>
                </a:lnTo>
                <a:lnTo>
                  <a:pt x="75" y="1441"/>
                </a:lnTo>
                <a:lnTo>
                  <a:pt x="64" y="1424"/>
                </a:lnTo>
                <a:lnTo>
                  <a:pt x="53" y="1405"/>
                </a:lnTo>
                <a:lnTo>
                  <a:pt x="44" y="1387"/>
                </a:lnTo>
                <a:lnTo>
                  <a:pt x="35" y="1367"/>
                </a:lnTo>
                <a:lnTo>
                  <a:pt x="27" y="1348"/>
                </a:lnTo>
                <a:lnTo>
                  <a:pt x="20" y="1328"/>
                </a:lnTo>
                <a:lnTo>
                  <a:pt x="14" y="1306"/>
                </a:lnTo>
                <a:lnTo>
                  <a:pt x="9" y="1285"/>
                </a:lnTo>
                <a:lnTo>
                  <a:pt x="6" y="1264"/>
                </a:lnTo>
                <a:lnTo>
                  <a:pt x="2" y="1242"/>
                </a:lnTo>
                <a:lnTo>
                  <a:pt x="1" y="1220"/>
                </a:lnTo>
                <a:lnTo>
                  <a:pt x="0" y="1197"/>
                </a:lnTo>
                <a:lnTo>
                  <a:pt x="0" y="437"/>
                </a:lnTo>
                <a:lnTo>
                  <a:pt x="1" y="414"/>
                </a:lnTo>
                <a:lnTo>
                  <a:pt x="2" y="392"/>
                </a:lnTo>
                <a:lnTo>
                  <a:pt x="6" y="370"/>
                </a:lnTo>
                <a:lnTo>
                  <a:pt x="9" y="349"/>
                </a:lnTo>
                <a:lnTo>
                  <a:pt x="14" y="328"/>
                </a:lnTo>
                <a:lnTo>
                  <a:pt x="20" y="306"/>
                </a:lnTo>
                <a:lnTo>
                  <a:pt x="27" y="286"/>
                </a:lnTo>
                <a:lnTo>
                  <a:pt x="35" y="267"/>
                </a:lnTo>
                <a:lnTo>
                  <a:pt x="44" y="247"/>
                </a:lnTo>
                <a:lnTo>
                  <a:pt x="53" y="229"/>
                </a:lnTo>
                <a:lnTo>
                  <a:pt x="64" y="210"/>
                </a:lnTo>
                <a:lnTo>
                  <a:pt x="75" y="193"/>
                </a:lnTo>
                <a:lnTo>
                  <a:pt x="88" y="175"/>
                </a:lnTo>
                <a:lnTo>
                  <a:pt x="100" y="159"/>
                </a:lnTo>
                <a:lnTo>
                  <a:pt x="114" y="144"/>
                </a:lnTo>
                <a:lnTo>
                  <a:pt x="128" y="128"/>
                </a:lnTo>
                <a:lnTo>
                  <a:pt x="144" y="113"/>
                </a:lnTo>
                <a:lnTo>
                  <a:pt x="160" y="100"/>
                </a:lnTo>
                <a:lnTo>
                  <a:pt x="177" y="86"/>
                </a:lnTo>
                <a:lnTo>
                  <a:pt x="193" y="74"/>
                </a:lnTo>
                <a:lnTo>
                  <a:pt x="211" y="63"/>
                </a:lnTo>
                <a:lnTo>
                  <a:pt x="229" y="52"/>
                </a:lnTo>
                <a:lnTo>
                  <a:pt x="249" y="42"/>
                </a:lnTo>
                <a:lnTo>
                  <a:pt x="268" y="33"/>
                </a:lnTo>
                <a:lnTo>
                  <a:pt x="288" y="26"/>
                </a:lnTo>
                <a:lnTo>
                  <a:pt x="308" y="19"/>
                </a:lnTo>
                <a:lnTo>
                  <a:pt x="328" y="13"/>
                </a:lnTo>
                <a:lnTo>
                  <a:pt x="350" y="9"/>
                </a:lnTo>
                <a:lnTo>
                  <a:pt x="371" y="4"/>
                </a:lnTo>
                <a:lnTo>
                  <a:pt x="394" y="2"/>
                </a:lnTo>
                <a:lnTo>
                  <a:pt x="415" y="0"/>
                </a:lnTo>
                <a:lnTo>
                  <a:pt x="437"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653" name="CustomShape 207"/>
          <p:cNvSpPr/>
          <p:nvPr/>
        </p:nvSpPr>
        <p:spPr>
          <a:xfrm>
            <a:off x="14268240" y="5004360"/>
            <a:ext cx="127080" cy="846720"/>
          </a:xfrm>
          <a:prstGeom prst="rect">
            <a:avLst/>
          </a:prstGeom>
          <a:solidFill>
            <a:srgbClr val="57595B"/>
          </a:solidFill>
          <a:ln>
            <a:noFill/>
          </a:ln>
        </p:spPr>
        <p:style>
          <a:lnRef idx="0">
            <a:scrgbClr r="0" g="0" b="0"/>
          </a:lnRef>
          <a:fillRef idx="0">
            <a:scrgbClr r="0" g="0" b="0"/>
          </a:fillRef>
          <a:effectRef idx="0">
            <a:scrgbClr r="0" g="0" b="0"/>
          </a:effectRef>
          <a:fontRef idx="minor"/>
        </p:style>
      </p:sp>
      <p:sp>
        <p:nvSpPr>
          <p:cNvPr id="654" name="CustomShape 208"/>
          <p:cNvSpPr/>
          <p:nvPr/>
        </p:nvSpPr>
        <p:spPr>
          <a:xfrm>
            <a:off x="14120640" y="4738320"/>
            <a:ext cx="419760" cy="266040"/>
          </a:xfrm>
          <a:custGeom>
            <a:avLst/>
            <a:gdLst/>
            <a:ahLst/>
            <a:cxnLst/>
            <a:rect l="l" t="t" r="r" b="b"/>
            <a:pathLst>
              <a:path w="762" h="485">
                <a:moveTo>
                  <a:pt x="103" y="0"/>
                </a:moveTo>
                <a:lnTo>
                  <a:pt x="657" y="0"/>
                </a:lnTo>
                <a:lnTo>
                  <a:pt x="668" y="0"/>
                </a:lnTo>
                <a:lnTo>
                  <a:pt x="679" y="3"/>
                </a:lnTo>
                <a:lnTo>
                  <a:pt x="688" y="5"/>
                </a:lnTo>
                <a:lnTo>
                  <a:pt x="698" y="8"/>
                </a:lnTo>
                <a:lnTo>
                  <a:pt x="707" y="13"/>
                </a:lnTo>
                <a:lnTo>
                  <a:pt x="716" y="18"/>
                </a:lnTo>
                <a:lnTo>
                  <a:pt x="724" y="24"/>
                </a:lnTo>
                <a:lnTo>
                  <a:pt x="730" y="31"/>
                </a:lnTo>
                <a:lnTo>
                  <a:pt x="737" y="39"/>
                </a:lnTo>
                <a:lnTo>
                  <a:pt x="744" y="46"/>
                </a:lnTo>
                <a:lnTo>
                  <a:pt x="748" y="54"/>
                </a:lnTo>
                <a:lnTo>
                  <a:pt x="753" y="63"/>
                </a:lnTo>
                <a:lnTo>
                  <a:pt x="756" y="73"/>
                </a:lnTo>
                <a:lnTo>
                  <a:pt x="760" y="84"/>
                </a:lnTo>
                <a:lnTo>
                  <a:pt x="761" y="94"/>
                </a:lnTo>
                <a:lnTo>
                  <a:pt x="762" y="104"/>
                </a:lnTo>
                <a:lnTo>
                  <a:pt x="762" y="380"/>
                </a:lnTo>
                <a:lnTo>
                  <a:pt x="761" y="391"/>
                </a:lnTo>
                <a:lnTo>
                  <a:pt x="760" y="402"/>
                </a:lnTo>
                <a:lnTo>
                  <a:pt x="756" y="412"/>
                </a:lnTo>
                <a:lnTo>
                  <a:pt x="753" y="421"/>
                </a:lnTo>
                <a:lnTo>
                  <a:pt x="748" y="430"/>
                </a:lnTo>
                <a:lnTo>
                  <a:pt x="744" y="439"/>
                </a:lnTo>
                <a:lnTo>
                  <a:pt x="737" y="446"/>
                </a:lnTo>
                <a:lnTo>
                  <a:pt x="730" y="454"/>
                </a:lnTo>
                <a:lnTo>
                  <a:pt x="724" y="461"/>
                </a:lnTo>
                <a:lnTo>
                  <a:pt x="716" y="467"/>
                </a:lnTo>
                <a:lnTo>
                  <a:pt x="707" y="472"/>
                </a:lnTo>
                <a:lnTo>
                  <a:pt x="698" y="477"/>
                </a:lnTo>
                <a:lnTo>
                  <a:pt x="688" y="480"/>
                </a:lnTo>
                <a:lnTo>
                  <a:pt x="679" y="482"/>
                </a:lnTo>
                <a:lnTo>
                  <a:pt x="668" y="484"/>
                </a:lnTo>
                <a:lnTo>
                  <a:pt x="657" y="485"/>
                </a:lnTo>
                <a:lnTo>
                  <a:pt x="103" y="485"/>
                </a:lnTo>
                <a:lnTo>
                  <a:pt x="93" y="484"/>
                </a:lnTo>
                <a:lnTo>
                  <a:pt x="83" y="482"/>
                </a:lnTo>
                <a:lnTo>
                  <a:pt x="73" y="480"/>
                </a:lnTo>
                <a:lnTo>
                  <a:pt x="64" y="477"/>
                </a:lnTo>
                <a:lnTo>
                  <a:pt x="54" y="472"/>
                </a:lnTo>
                <a:lnTo>
                  <a:pt x="46" y="467"/>
                </a:lnTo>
                <a:lnTo>
                  <a:pt x="38" y="461"/>
                </a:lnTo>
                <a:lnTo>
                  <a:pt x="30" y="454"/>
                </a:lnTo>
                <a:lnTo>
                  <a:pt x="23" y="446"/>
                </a:lnTo>
                <a:lnTo>
                  <a:pt x="18" y="439"/>
                </a:lnTo>
                <a:lnTo>
                  <a:pt x="12" y="430"/>
                </a:lnTo>
                <a:lnTo>
                  <a:pt x="8" y="421"/>
                </a:lnTo>
                <a:lnTo>
                  <a:pt x="4" y="412"/>
                </a:lnTo>
                <a:lnTo>
                  <a:pt x="2" y="402"/>
                </a:lnTo>
                <a:lnTo>
                  <a:pt x="0" y="391"/>
                </a:lnTo>
                <a:lnTo>
                  <a:pt x="0" y="380"/>
                </a:lnTo>
                <a:lnTo>
                  <a:pt x="0" y="104"/>
                </a:lnTo>
                <a:lnTo>
                  <a:pt x="0" y="94"/>
                </a:lnTo>
                <a:lnTo>
                  <a:pt x="2" y="84"/>
                </a:lnTo>
                <a:lnTo>
                  <a:pt x="4" y="73"/>
                </a:lnTo>
                <a:lnTo>
                  <a:pt x="8" y="63"/>
                </a:lnTo>
                <a:lnTo>
                  <a:pt x="12" y="54"/>
                </a:lnTo>
                <a:lnTo>
                  <a:pt x="18" y="46"/>
                </a:lnTo>
                <a:lnTo>
                  <a:pt x="23" y="39"/>
                </a:lnTo>
                <a:lnTo>
                  <a:pt x="30" y="31"/>
                </a:lnTo>
                <a:lnTo>
                  <a:pt x="38" y="24"/>
                </a:lnTo>
                <a:lnTo>
                  <a:pt x="46" y="18"/>
                </a:lnTo>
                <a:lnTo>
                  <a:pt x="54" y="13"/>
                </a:lnTo>
                <a:lnTo>
                  <a:pt x="64" y="8"/>
                </a:lnTo>
                <a:lnTo>
                  <a:pt x="73" y="5"/>
                </a:lnTo>
                <a:lnTo>
                  <a:pt x="83" y="3"/>
                </a:lnTo>
                <a:lnTo>
                  <a:pt x="93" y="0"/>
                </a:lnTo>
                <a:lnTo>
                  <a:pt x="103" y="0"/>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655" name="CustomShape 209"/>
          <p:cNvSpPr/>
          <p:nvPr/>
        </p:nvSpPr>
        <p:spPr>
          <a:xfrm>
            <a:off x="8263440" y="3979080"/>
            <a:ext cx="221760" cy="272520"/>
          </a:xfrm>
          <a:custGeom>
            <a:avLst/>
            <a:gdLst/>
            <a:ahLst/>
            <a:cxnLst/>
            <a:rect l="l" t="t" r="r" b="b"/>
            <a:pathLst>
              <a:path w="405" h="495">
                <a:moveTo>
                  <a:pt x="405" y="87"/>
                </a:moveTo>
                <a:lnTo>
                  <a:pt x="399" y="128"/>
                </a:lnTo>
                <a:lnTo>
                  <a:pt x="395" y="167"/>
                </a:lnTo>
                <a:lnTo>
                  <a:pt x="392" y="206"/>
                </a:lnTo>
                <a:lnTo>
                  <a:pt x="390" y="244"/>
                </a:lnTo>
                <a:lnTo>
                  <a:pt x="390" y="279"/>
                </a:lnTo>
                <a:lnTo>
                  <a:pt x="390" y="313"/>
                </a:lnTo>
                <a:lnTo>
                  <a:pt x="391" y="345"/>
                </a:lnTo>
                <a:lnTo>
                  <a:pt x="393" y="375"/>
                </a:lnTo>
                <a:lnTo>
                  <a:pt x="398" y="426"/>
                </a:lnTo>
                <a:lnTo>
                  <a:pt x="401" y="464"/>
                </a:lnTo>
                <a:lnTo>
                  <a:pt x="405" y="487"/>
                </a:lnTo>
                <a:lnTo>
                  <a:pt x="405" y="495"/>
                </a:lnTo>
                <a:lnTo>
                  <a:pt x="382" y="484"/>
                </a:lnTo>
                <a:lnTo>
                  <a:pt x="333" y="461"/>
                </a:lnTo>
                <a:lnTo>
                  <a:pt x="265" y="431"/>
                </a:lnTo>
                <a:lnTo>
                  <a:pt x="191" y="399"/>
                </a:lnTo>
                <a:lnTo>
                  <a:pt x="117" y="366"/>
                </a:lnTo>
                <a:lnTo>
                  <a:pt x="55" y="338"/>
                </a:lnTo>
                <a:lnTo>
                  <a:pt x="30" y="327"/>
                </a:lnTo>
                <a:lnTo>
                  <a:pt x="12" y="319"/>
                </a:lnTo>
                <a:lnTo>
                  <a:pt x="2" y="313"/>
                </a:lnTo>
                <a:lnTo>
                  <a:pt x="0" y="311"/>
                </a:lnTo>
                <a:lnTo>
                  <a:pt x="3" y="306"/>
                </a:lnTo>
                <a:lnTo>
                  <a:pt x="9" y="296"/>
                </a:lnTo>
                <a:lnTo>
                  <a:pt x="17" y="281"/>
                </a:lnTo>
                <a:lnTo>
                  <a:pt x="26" y="260"/>
                </a:lnTo>
                <a:lnTo>
                  <a:pt x="46" y="211"/>
                </a:lnTo>
                <a:lnTo>
                  <a:pt x="69" y="154"/>
                </a:lnTo>
                <a:lnTo>
                  <a:pt x="91" y="97"/>
                </a:lnTo>
                <a:lnTo>
                  <a:pt x="109" y="48"/>
                </a:lnTo>
                <a:lnTo>
                  <a:pt x="123" y="13"/>
                </a:lnTo>
                <a:lnTo>
                  <a:pt x="127" y="0"/>
                </a:lnTo>
                <a:lnTo>
                  <a:pt x="405" y="87"/>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56" name="CustomShape 210"/>
          <p:cNvSpPr/>
          <p:nvPr/>
        </p:nvSpPr>
        <p:spPr>
          <a:xfrm>
            <a:off x="8210880" y="4012200"/>
            <a:ext cx="320760" cy="274680"/>
          </a:xfrm>
          <a:custGeom>
            <a:avLst/>
            <a:gdLst/>
            <a:ahLst/>
            <a:cxnLst/>
            <a:rect l="l" t="t" r="r" b="b"/>
            <a:pathLst>
              <a:path w="583" h="499">
                <a:moveTo>
                  <a:pt x="580" y="499"/>
                </a:moveTo>
                <a:lnTo>
                  <a:pt x="582" y="483"/>
                </a:lnTo>
                <a:lnTo>
                  <a:pt x="582" y="455"/>
                </a:lnTo>
                <a:lnTo>
                  <a:pt x="583" y="418"/>
                </a:lnTo>
                <a:lnTo>
                  <a:pt x="583" y="378"/>
                </a:lnTo>
                <a:lnTo>
                  <a:pt x="583" y="338"/>
                </a:lnTo>
                <a:lnTo>
                  <a:pt x="583" y="305"/>
                </a:lnTo>
                <a:lnTo>
                  <a:pt x="583" y="281"/>
                </a:lnTo>
                <a:lnTo>
                  <a:pt x="583" y="272"/>
                </a:lnTo>
                <a:lnTo>
                  <a:pt x="565" y="261"/>
                </a:lnTo>
                <a:lnTo>
                  <a:pt x="515" y="230"/>
                </a:lnTo>
                <a:lnTo>
                  <a:pt x="446" y="188"/>
                </a:lnTo>
                <a:lnTo>
                  <a:pt x="365" y="138"/>
                </a:lnTo>
                <a:lnTo>
                  <a:pt x="283" y="88"/>
                </a:lnTo>
                <a:lnTo>
                  <a:pt x="208" y="45"/>
                </a:lnTo>
                <a:lnTo>
                  <a:pt x="177" y="27"/>
                </a:lnTo>
                <a:lnTo>
                  <a:pt x="152" y="12"/>
                </a:lnTo>
                <a:lnTo>
                  <a:pt x="133" y="3"/>
                </a:lnTo>
                <a:lnTo>
                  <a:pt x="123" y="0"/>
                </a:lnTo>
                <a:lnTo>
                  <a:pt x="120" y="0"/>
                </a:lnTo>
                <a:lnTo>
                  <a:pt x="116" y="1"/>
                </a:lnTo>
                <a:lnTo>
                  <a:pt x="113" y="3"/>
                </a:lnTo>
                <a:lnTo>
                  <a:pt x="108" y="6"/>
                </a:lnTo>
                <a:lnTo>
                  <a:pt x="100" y="15"/>
                </a:lnTo>
                <a:lnTo>
                  <a:pt x="90" y="27"/>
                </a:lnTo>
                <a:lnTo>
                  <a:pt x="80" y="41"/>
                </a:lnTo>
                <a:lnTo>
                  <a:pt x="70" y="56"/>
                </a:lnTo>
                <a:lnTo>
                  <a:pt x="60" y="73"/>
                </a:lnTo>
                <a:lnTo>
                  <a:pt x="50" y="91"/>
                </a:lnTo>
                <a:lnTo>
                  <a:pt x="31" y="126"/>
                </a:lnTo>
                <a:lnTo>
                  <a:pt x="15" y="157"/>
                </a:lnTo>
                <a:lnTo>
                  <a:pt x="5" y="179"/>
                </a:lnTo>
                <a:lnTo>
                  <a:pt x="0" y="187"/>
                </a:lnTo>
                <a:lnTo>
                  <a:pt x="580" y="499"/>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57" name="CustomShape 211"/>
          <p:cNvSpPr/>
          <p:nvPr/>
        </p:nvSpPr>
        <p:spPr>
          <a:xfrm>
            <a:off x="8131680" y="3153960"/>
            <a:ext cx="860040" cy="923760"/>
          </a:xfrm>
          <a:custGeom>
            <a:avLst/>
            <a:gdLst/>
            <a:ahLst/>
            <a:cxnLst/>
            <a:rect l="l" t="t" r="r" b="b"/>
            <a:pathLst>
              <a:path w="1563" h="1683">
                <a:moveTo>
                  <a:pt x="769" y="0"/>
                </a:moveTo>
                <a:lnTo>
                  <a:pt x="809" y="0"/>
                </a:lnTo>
                <a:lnTo>
                  <a:pt x="848" y="4"/>
                </a:lnTo>
                <a:lnTo>
                  <a:pt x="889" y="8"/>
                </a:lnTo>
                <a:lnTo>
                  <a:pt x="928" y="15"/>
                </a:lnTo>
                <a:lnTo>
                  <a:pt x="967" y="24"/>
                </a:lnTo>
                <a:lnTo>
                  <a:pt x="1006" y="34"/>
                </a:lnTo>
                <a:lnTo>
                  <a:pt x="1044" y="46"/>
                </a:lnTo>
                <a:lnTo>
                  <a:pt x="1082" y="60"/>
                </a:lnTo>
                <a:lnTo>
                  <a:pt x="1119" y="76"/>
                </a:lnTo>
                <a:lnTo>
                  <a:pt x="1155" y="94"/>
                </a:lnTo>
                <a:lnTo>
                  <a:pt x="1191" y="111"/>
                </a:lnTo>
                <a:lnTo>
                  <a:pt x="1225" y="132"/>
                </a:lnTo>
                <a:lnTo>
                  <a:pt x="1259" y="154"/>
                </a:lnTo>
                <a:lnTo>
                  <a:pt x="1290" y="177"/>
                </a:lnTo>
                <a:lnTo>
                  <a:pt x="1322" y="201"/>
                </a:lnTo>
                <a:lnTo>
                  <a:pt x="1351" y="228"/>
                </a:lnTo>
                <a:lnTo>
                  <a:pt x="1379" y="255"/>
                </a:lnTo>
                <a:lnTo>
                  <a:pt x="1405" y="283"/>
                </a:lnTo>
                <a:lnTo>
                  <a:pt x="1429" y="314"/>
                </a:lnTo>
                <a:lnTo>
                  <a:pt x="1453" y="345"/>
                </a:lnTo>
                <a:lnTo>
                  <a:pt x="1473" y="378"/>
                </a:lnTo>
                <a:lnTo>
                  <a:pt x="1492" y="412"/>
                </a:lnTo>
                <a:lnTo>
                  <a:pt x="1510" y="445"/>
                </a:lnTo>
                <a:lnTo>
                  <a:pt x="1525" y="481"/>
                </a:lnTo>
                <a:lnTo>
                  <a:pt x="1537" y="518"/>
                </a:lnTo>
                <a:lnTo>
                  <a:pt x="1547" y="555"/>
                </a:lnTo>
                <a:lnTo>
                  <a:pt x="1555" y="595"/>
                </a:lnTo>
                <a:lnTo>
                  <a:pt x="1561" y="634"/>
                </a:lnTo>
                <a:lnTo>
                  <a:pt x="1563" y="674"/>
                </a:lnTo>
                <a:lnTo>
                  <a:pt x="1563" y="715"/>
                </a:lnTo>
                <a:lnTo>
                  <a:pt x="1561" y="756"/>
                </a:lnTo>
                <a:lnTo>
                  <a:pt x="1554" y="799"/>
                </a:lnTo>
                <a:lnTo>
                  <a:pt x="1552" y="812"/>
                </a:lnTo>
                <a:lnTo>
                  <a:pt x="1550" y="823"/>
                </a:lnTo>
                <a:lnTo>
                  <a:pt x="1546" y="834"/>
                </a:lnTo>
                <a:lnTo>
                  <a:pt x="1542" y="844"/>
                </a:lnTo>
                <a:lnTo>
                  <a:pt x="1533" y="864"/>
                </a:lnTo>
                <a:lnTo>
                  <a:pt x="1523" y="883"/>
                </a:lnTo>
                <a:lnTo>
                  <a:pt x="1510" y="900"/>
                </a:lnTo>
                <a:lnTo>
                  <a:pt x="1498" y="916"/>
                </a:lnTo>
                <a:lnTo>
                  <a:pt x="1485" y="932"/>
                </a:lnTo>
                <a:lnTo>
                  <a:pt x="1471" y="946"/>
                </a:lnTo>
                <a:lnTo>
                  <a:pt x="1445" y="972"/>
                </a:lnTo>
                <a:lnTo>
                  <a:pt x="1423" y="997"/>
                </a:lnTo>
                <a:lnTo>
                  <a:pt x="1414" y="1009"/>
                </a:lnTo>
                <a:lnTo>
                  <a:pt x="1406" y="1021"/>
                </a:lnTo>
                <a:lnTo>
                  <a:pt x="1400" y="1032"/>
                </a:lnTo>
                <a:lnTo>
                  <a:pt x="1397" y="1044"/>
                </a:lnTo>
                <a:lnTo>
                  <a:pt x="1408" y="1074"/>
                </a:lnTo>
                <a:lnTo>
                  <a:pt x="1419" y="1100"/>
                </a:lnTo>
                <a:lnTo>
                  <a:pt x="1431" y="1124"/>
                </a:lnTo>
                <a:lnTo>
                  <a:pt x="1443" y="1144"/>
                </a:lnTo>
                <a:lnTo>
                  <a:pt x="1454" y="1161"/>
                </a:lnTo>
                <a:lnTo>
                  <a:pt x="1465" y="1177"/>
                </a:lnTo>
                <a:lnTo>
                  <a:pt x="1476" y="1190"/>
                </a:lnTo>
                <a:lnTo>
                  <a:pt x="1486" y="1201"/>
                </a:lnTo>
                <a:lnTo>
                  <a:pt x="1495" y="1212"/>
                </a:lnTo>
                <a:lnTo>
                  <a:pt x="1502" y="1222"/>
                </a:lnTo>
                <a:lnTo>
                  <a:pt x="1509" y="1231"/>
                </a:lnTo>
                <a:lnTo>
                  <a:pt x="1515" y="1240"/>
                </a:lnTo>
                <a:lnTo>
                  <a:pt x="1518" y="1249"/>
                </a:lnTo>
                <a:lnTo>
                  <a:pt x="1520" y="1259"/>
                </a:lnTo>
                <a:lnTo>
                  <a:pt x="1522" y="1269"/>
                </a:lnTo>
                <a:lnTo>
                  <a:pt x="1520" y="1281"/>
                </a:lnTo>
                <a:lnTo>
                  <a:pt x="1518" y="1287"/>
                </a:lnTo>
                <a:lnTo>
                  <a:pt x="1515" y="1291"/>
                </a:lnTo>
                <a:lnTo>
                  <a:pt x="1510" y="1296"/>
                </a:lnTo>
                <a:lnTo>
                  <a:pt x="1504" y="1300"/>
                </a:lnTo>
                <a:lnTo>
                  <a:pt x="1497" y="1304"/>
                </a:lnTo>
                <a:lnTo>
                  <a:pt x="1489" y="1307"/>
                </a:lnTo>
                <a:lnTo>
                  <a:pt x="1480" y="1309"/>
                </a:lnTo>
                <a:lnTo>
                  <a:pt x="1470" y="1313"/>
                </a:lnTo>
                <a:lnTo>
                  <a:pt x="1449" y="1316"/>
                </a:lnTo>
                <a:lnTo>
                  <a:pt x="1426" y="1319"/>
                </a:lnTo>
                <a:lnTo>
                  <a:pt x="1404" y="1322"/>
                </a:lnTo>
                <a:lnTo>
                  <a:pt x="1381" y="1323"/>
                </a:lnTo>
                <a:lnTo>
                  <a:pt x="1373" y="1346"/>
                </a:lnTo>
                <a:lnTo>
                  <a:pt x="1364" y="1369"/>
                </a:lnTo>
                <a:lnTo>
                  <a:pt x="1355" y="1390"/>
                </a:lnTo>
                <a:lnTo>
                  <a:pt x="1344" y="1410"/>
                </a:lnTo>
                <a:lnTo>
                  <a:pt x="1333" y="1431"/>
                </a:lnTo>
                <a:lnTo>
                  <a:pt x="1319" y="1450"/>
                </a:lnTo>
                <a:lnTo>
                  <a:pt x="1306" y="1468"/>
                </a:lnTo>
                <a:lnTo>
                  <a:pt x="1291" y="1486"/>
                </a:lnTo>
                <a:lnTo>
                  <a:pt x="1277" y="1503"/>
                </a:lnTo>
                <a:lnTo>
                  <a:pt x="1261" y="1518"/>
                </a:lnTo>
                <a:lnTo>
                  <a:pt x="1244" y="1533"/>
                </a:lnTo>
                <a:lnTo>
                  <a:pt x="1226" y="1548"/>
                </a:lnTo>
                <a:lnTo>
                  <a:pt x="1208" y="1561"/>
                </a:lnTo>
                <a:lnTo>
                  <a:pt x="1189" y="1574"/>
                </a:lnTo>
                <a:lnTo>
                  <a:pt x="1170" y="1586"/>
                </a:lnTo>
                <a:lnTo>
                  <a:pt x="1150" y="1598"/>
                </a:lnTo>
                <a:lnTo>
                  <a:pt x="1128" y="1608"/>
                </a:lnTo>
                <a:lnTo>
                  <a:pt x="1107" y="1618"/>
                </a:lnTo>
                <a:lnTo>
                  <a:pt x="1085" y="1627"/>
                </a:lnTo>
                <a:lnTo>
                  <a:pt x="1063" y="1636"/>
                </a:lnTo>
                <a:lnTo>
                  <a:pt x="1041" y="1644"/>
                </a:lnTo>
                <a:lnTo>
                  <a:pt x="1017" y="1651"/>
                </a:lnTo>
                <a:lnTo>
                  <a:pt x="993" y="1658"/>
                </a:lnTo>
                <a:lnTo>
                  <a:pt x="970" y="1663"/>
                </a:lnTo>
                <a:lnTo>
                  <a:pt x="945" y="1668"/>
                </a:lnTo>
                <a:lnTo>
                  <a:pt x="920" y="1672"/>
                </a:lnTo>
                <a:lnTo>
                  <a:pt x="896" y="1676"/>
                </a:lnTo>
                <a:lnTo>
                  <a:pt x="871" y="1679"/>
                </a:lnTo>
                <a:lnTo>
                  <a:pt x="846" y="1681"/>
                </a:lnTo>
                <a:lnTo>
                  <a:pt x="820" y="1682"/>
                </a:lnTo>
                <a:lnTo>
                  <a:pt x="794" y="1683"/>
                </a:lnTo>
                <a:lnTo>
                  <a:pt x="769" y="1683"/>
                </a:lnTo>
                <a:lnTo>
                  <a:pt x="729" y="1682"/>
                </a:lnTo>
                <a:lnTo>
                  <a:pt x="690" y="1680"/>
                </a:lnTo>
                <a:lnTo>
                  <a:pt x="652" y="1674"/>
                </a:lnTo>
                <a:lnTo>
                  <a:pt x="613" y="1667"/>
                </a:lnTo>
                <a:lnTo>
                  <a:pt x="576" y="1658"/>
                </a:lnTo>
                <a:lnTo>
                  <a:pt x="540" y="1646"/>
                </a:lnTo>
                <a:lnTo>
                  <a:pt x="504" y="1633"/>
                </a:lnTo>
                <a:lnTo>
                  <a:pt x="470" y="1618"/>
                </a:lnTo>
                <a:lnTo>
                  <a:pt x="436" y="1601"/>
                </a:lnTo>
                <a:lnTo>
                  <a:pt x="402" y="1582"/>
                </a:lnTo>
                <a:lnTo>
                  <a:pt x="369" y="1562"/>
                </a:lnTo>
                <a:lnTo>
                  <a:pt x="339" y="1540"/>
                </a:lnTo>
                <a:lnTo>
                  <a:pt x="309" y="1517"/>
                </a:lnTo>
                <a:lnTo>
                  <a:pt x="280" y="1491"/>
                </a:lnTo>
                <a:lnTo>
                  <a:pt x="251" y="1465"/>
                </a:lnTo>
                <a:lnTo>
                  <a:pt x="224" y="1437"/>
                </a:lnTo>
                <a:lnTo>
                  <a:pt x="200" y="1408"/>
                </a:lnTo>
                <a:lnTo>
                  <a:pt x="175" y="1378"/>
                </a:lnTo>
                <a:lnTo>
                  <a:pt x="153" y="1345"/>
                </a:lnTo>
                <a:lnTo>
                  <a:pt x="131" y="1313"/>
                </a:lnTo>
                <a:lnTo>
                  <a:pt x="111" y="1279"/>
                </a:lnTo>
                <a:lnTo>
                  <a:pt x="92" y="1243"/>
                </a:lnTo>
                <a:lnTo>
                  <a:pt x="75" y="1207"/>
                </a:lnTo>
                <a:lnTo>
                  <a:pt x="59" y="1170"/>
                </a:lnTo>
                <a:lnTo>
                  <a:pt x="46" y="1132"/>
                </a:lnTo>
                <a:lnTo>
                  <a:pt x="33" y="1092"/>
                </a:lnTo>
                <a:lnTo>
                  <a:pt x="23" y="1052"/>
                </a:lnTo>
                <a:lnTo>
                  <a:pt x="15" y="1012"/>
                </a:lnTo>
                <a:lnTo>
                  <a:pt x="9" y="970"/>
                </a:lnTo>
                <a:lnTo>
                  <a:pt x="3" y="928"/>
                </a:lnTo>
                <a:lnTo>
                  <a:pt x="1" y="886"/>
                </a:lnTo>
                <a:lnTo>
                  <a:pt x="0" y="842"/>
                </a:lnTo>
                <a:lnTo>
                  <a:pt x="1" y="798"/>
                </a:lnTo>
                <a:lnTo>
                  <a:pt x="3" y="755"/>
                </a:lnTo>
                <a:lnTo>
                  <a:pt x="9" y="714"/>
                </a:lnTo>
                <a:lnTo>
                  <a:pt x="15" y="672"/>
                </a:lnTo>
                <a:lnTo>
                  <a:pt x="23" y="632"/>
                </a:lnTo>
                <a:lnTo>
                  <a:pt x="33" y="591"/>
                </a:lnTo>
                <a:lnTo>
                  <a:pt x="46" y="552"/>
                </a:lnTo>
                <a:lnTo>
                  <a:pt x="59" y="514"/>
                </a:lnTo>
                <a:lnTo>
                  <a:pt x="75" y="477"/>
                </a:lnTo>
                <a:lnTo>
                  <a:pt x="92" y="441"/>
                </a:lnTo>
                <a:lnTo>
                  <a:pt x="111" y="405"/>
                </a:lnTo>
                <a:lnTo>
                  <a:pt x="131" y="371"/>
                </a:lnTo>
                <a:lnTo>
                  <a:pt x="153" y="338"/>
                </a:lnTo>
                <a:lnTo>
                  <a:pt x="175" y="306"/>
                </a:lnTo>
                <a:lnTo>
                  <a:pt x="200" y="276"/>
                </a:lnTo>
                <a:lnTo>
                  <a:pt x="224" y="246"/>
                </a:lnTo>
                <a:lnTo>
                  <a:pt x="251" y="218"/>
                </a:lnTo>
                <a:lnTo>
                  <a:pt x="280" y="192"/>
                </a:lnTo>
                <a:lnTo>
                  <a:pt x="309" y="167"/>
                </a:lnTo>
                <a:lnTo>
                  <a:pt x="339" y="144"/>
                </a:lnTo>
                <a:lnTo>
                  <a:pt x="369" y="122"/>
                </a:lnTo>
                <a:lnTo>
                  <a:pt x="402" y="101"/>
                </a:lnTo>
                <a:lnTo>
                  <a:pt x="436" y="82"/>
                </a:lnTo>
                <a:lnTo>
                  <a:pt x="470" y="65"/>
                </a:lnTo>
                <a:lnTo>
                  <a:pt x="504" y="51"/>
                </a:lnTo>
                <a:lnTo>
                  <a:pt x="540" y="37"/>
                </a:lnTo>
                <a:lnTo>
                  <a:pt x="576" y="26"/>
                </a:lnTo>
                <a:lnTo>
                  <a:pt x="613" y="17"/>
                </a:lnTo>
                <a:lnTo>
                  <a:pt x="652" y="9"/>
                </a:lnTo>
                <a:lnTo>
                  <a:pt x="690" y="4"/>
                </a:lnTo>
                <a:lnTo>
                  <a:pt x="729" y="1"/>
                </a:lnTo>
                <a:lnTo>
                  <a:pt x="769" y="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58" name="CustomShape 212"/>
          <p:cNvSpPr/>
          <p:nvPr/>
        </p:nvSpPr>
        <p:spPr>
          <a:xfrm>
            <a:off x="8098560" y="3125520"/>
            <a:ext cx="1009440" cy="796320"/>
          </a:xfrm>
          <a:custGeom>
            <a:avLst/>
            <a:gdLst/>
            <a:ahLst/>
            <a:cxnLst/>
            <a:rect l="l" t="t" r="r" b="b"/>
            <a:pathLst>
              <a:path w="1834" h="1448">
                <a:moveTo>
                  <a:pt x="1795" y="404"/>
                </a:moveTo>
                <a:lnTo>
                  <a:pt x="1802" y="417"/>
                </a:lnTo>
                <a:lnTo>
                  <a:pt x="1808" y="429"/>
                </a:lnTo>
                <a:lnTo>
                  <a:pt x="1813" y="442"/>
                </a:lnTo>
                <a:lnTo>
                  <a:pt x="1819" y="456"/>
                </a:lnTo>
                <a:lnTo>
                  <a:pt x="1822" y="469"/>
                </a:lnTo>
                <a:lnTo>
                  <a:pt x="1825" y="483"/>
                </a:lnTo>
                <a:lnTo>
                  <a:pt x="1829" y="497"/>
                </a:lnTo>
                <a:lnTo>
                  <a:pt x="1830" y="511"/>
                </a:lnTo>
                <a:lnTo>
                  <a:pt x="1833" y="539"/>
                </a:lnTo>
                <a:lnTo>
                  <a:pt x="1834" y="566"/>
                </a:lnTo>
                <a:lnTo>
                  <a:pt x="1833" y="592"/>
                </a:lnTo>
                <a:lnTo>
                  <a:pt x="1831" y="617"/>
                </a:lnTo>
                <a:lnTo>
                  <a:pt x="1829" y="639"/>
                </a:lnTo>
                <a:lnTo>
                  <a:pt x="1825" y="660"/>
                </a:lnTo>
                <a:lnTo>
                  <a:pt x="1821" y="678"/>
                </a:lnTo>
                <a:lnTo>
                  <a:pt x="1817" y="692"/>
                </a:lnTo>
                <a:lnTo>
                  <a:pt x="1814" y="703"/>
                </a:lnTo>
                <a:lnTo>
                  <a:pt x="1811" y="710"/>
                </a:lnTo>
                <a:lnTo>
                  <a:pt x="1810" y="711"/>
                </a:lnTo>
                <a:lnTo>
                  <a:pt x="1808" y="711"/>
                </a:lnTo>
                <a:lnTo>
                  <a:pt x="1808" y="711"/>
                </a:lnTo>
                <a:lnTo>
                  <a:pt x="1808" y="709"/>
                </a:lnTo>
                <a:lnTo>
                  <a:pt x="1807" y="703"/>
                </a:lnTo>
                <a:lnTo>
                  <a:pt x="1805" y="696"/>
                </a:lnTo>
                <a:lnTo>
                  <a:pt x="1802" y="688"/>
                </a:lnTo>
                <a:lnTo>
                  <a:pt x="1797" y="681"/>
                </a:lnTo>
                <a:lnTo>
                  <a:pt x="1786" y="662"/>
                </a:lnTo>
                <a:lnTo>
                  <a:pt x="1770" y="641"/>
                </a:lnTo>
                <a:lnTo>
                  <a:pt x="1753" y="620"/>
                </a:lnTo>
                <a:lnTo>
                  <a:pt x="1734" y="597"/>
                </a:lnTo>
                <a:lnTo>
                  <a:pt x="1713" y="577"/>
                </a:lnTo>
                <a:lnTo>
                  <a:pt x="1693" y="557"/>
                </a:lnTo>
                <a:lnTo>
                  <a:pt x="1690" y="573"/>
                </a:lnTo>
                <a:lnTo>
                  <a:pt x="1686" y="590"/>
                </a:lnTo>
                <a:lnTo>
                  <a:pt x="1683" y="599"/>
                </a:lnTo>
                <a:lnTo>
                  <a:pt x="1679" y="608"/>
                </a:lnTo>
                <a:lnTo>
                  <a:pt x="1675" y="617"/>
                </a:lnTo>
                <a:lnTo>
                  <a:pt x="1670" y="626"/>
                </a:lnTo>
                <a:lnTo>
                  <a:pt x="1659" y="641"/>
                </a:lnTo>
                <a:lnTo>
                  <a:pt x="1647" y="656"/>
                </a:lnTo>
                <a:lnTo>
                  <a:pt x="1632" y="668"/>
                </a:lnTo>
                <a:lnTo>
                  <a:pt x="1618" y="681"/>
                </a:lnTo>
                <a:lnTo>
                  <a:pt x="1603" y="691"/>
                </a:lnTo>
                <a:lnTo>
                  <a:pt x="1588" y="701"/>
                </a:lnTo>
                <a:lnTo>
                  <a:pt x="1560" y="715"/>
                </a:lnTo>
                <a:lnTo>
                  <a:pt x="1536" y="727"/>
                </a:lnTo>
                <a:lnTo>
                  <a:pt x="1521" y="732"/>
                </a:lnTo>
                <a:lnTo>
                  <a:pt x="1514" y="735"/>
                </a:lnTo>
                <a:lnTo>
                  <a:pt x="1514" y="730"/>
                </a:lnTo>
                <a:lnTo>
                  <a:pt x="1513" y="713"/>
                </a:lnTo>
                <a:lnTo>
                  <a:pt x="1511" y="684"/>
                </a:lnTo>
                <a:lnTo>
                  <a:pt x="1506" y="639"/>
                </a:lnTo>
                <a:lnTo>
                  <a:pt x="1505" y="629"/>
                </a:lnTo>
                <a:lnTo>
                  <a:pt x="1502" y="619"/>
                </a:lnTo>
                <a:lnTo>
                  <a:pt x="1498" y="609"/>
                </a:lnTo>
                <a:lnTo>
                  <a:pt x="1494" y="600"/>
                </a:lnTo>
                <a:lnTo>
                  <a:pt x="1489" y="592"/>
                </a:lnTo>
                <a:lnTo>
                  <a:pt x="1482" y="584"/>
                </a:lnTo>
                <a:lnTo>
                  <a:pt x="1477" y="577"/>
                </a:lnTo>
                <a:lnTo>
                  <a:pt x="1470" y="572"/>
                </a:lnTo>
                <a:lnTo>
                  <a:pt x="1461" y="572"/>
                </a:lnTo>
                <a:lnTo>
                  <a:pt x="1451" y="573"/>
                </a:lnTo>
                <a:lnTo>
                  <a:pt x="1441" y="574"/>
                </a:lnTo>
                <a:lnTo>
                  <a:pt x="1431" y="574"/>
                </a:lnTo>
                <a:lnTo>
                  <a:pt x="1427" y="581"/>
                </a:lnTo>
                <a:lnTo>
                  <a:pt x="1424" y="587"/>
                </a:lnTo>
                <a:lnTo>
                  <a:pt x="1418" y="594"/>
                </a:lnTo>
                <a:lnTo>
                  <a:pt x="1410" y="602"/>
                </a:lnTo>
                <a:lnTo>
                  <a:pt x="1402" y="610"/>
                </a:lnTo>
                <a:lnTo>
                  <a:pt x="1390" y="619"/>
                </a:lnTo>
                <a:lnTo>
                  <a:pt x="1377" y="628"/>
                </a:lnTo>
                <a:lnTo>
                  <a:pt x="1361" y="637"/>
                </a:lnTo>
                <a:lnTo>
                  <a:pt x="1341" y="648"/>
                </a:lnTo>
                <a:lnTo>
                  <a:pt x="1319" y="658"/>
                </a:lnTo>
                <a:lnTo>
                  <a:pt x="1298" y="666"/>
                </a:lnTo>
                <a:lnTo>
                  <a:pt x="1277" y="675"/>
                </a:lnTo>
                <a:lnTo>
                  <a:pt x="1236" y="687"/>
                </a:lnTo>
                <a:lnTo>
                  <a:pt x="1199" y="697"/>
                </a:lnTo>
                <a:lnTo>
                  <a:pt x="1168" y="705"/>
                </a:lnTo>
                <a:lnTo>
                  <a:pt x="1145" y="710"/>
                </a:lnTo>
                <a:lnTo>
                  <a:pt x="1132" y="713"/>
                </a:lnTo>
                <a:lnTo>
                  <a:pt x="1131" y="713"/>
                </a:lnTo>
                <a:lnTo>
                  <a:pt x="1135" y="713"/>
                </a:lnTo>
                <a:lnTo>
                  <a:pt x="1141" y="711"/>
                </a:lnTo>
                <a:lnTo>
                  <a:pt x="1146" y="709"/>
                </a:lnTo>
                <a:lnTo>
                  <a:pt x="1154" y="705"/>
                </a:lnTo>
                <a:lnTo>
                  <a:pt x="1162" y="701"/>
                </a:lnTo>
                <a:lnTo>
                  <a:pt x="1171" y="695"/>
                </a:lnTo>
                <a:lnTo>
                  <a:pt x="1179" y="688"/>
                </a:lnTo>
                <a:lnTo>
                  <a:pt x="1187" y="681"/>
                </a:lnTo>
                <a:lnTo>
                  <a:pt x="1195" y="672"/>
                </a:lnTo>
                <a:lnTo>
                  <a:pt x="1200" y="663"/>
                </a:lnTo>
                <a:lnTo>
                  <a:pt x="1206" y="651"/>
                </a:lnTo>
                <a:lnTo>
                  <a:pt x="1209" y="640"/>
                </a:lnTo>
                <a:lnTo>
                  <a:pt x="1210" y="633"/>
                </a:lnTo>
                <a:lnTo>
                  <a:pt x="1210" y="627"/>
                </a:lnTo>
                <a:lnTo>
                  <a:pt x="1210" y="620"/>
                </a:lnTo>
                <a:lnTo>
                  <a:pt x="1209" y="613"/>
                </a:lnTo>
                <a:lnTo>
                  <a:pt x="1208" y="605"/>
                </a:lnTo>
                <a:lnTo>
                  <a:pt x="1206" y="599"/>
                </a:lnTo>
                <a:lnTo>
                  <a:pt x="1204" y="591"/>
                </a:lnTo>
                <a:lnTo>
                  <a:pt x="1199" y="582"/>
                </a:lnTo>
                <a:lnTo>
                  <a:pt x="1163" y="582"/>
                </a:lnTo>
                <a:lnTo>
                  <a:pt x="1128" y="581"/>
                </a:lnTo>
                <a:lnTo>
                  <a:pt x="1096" y="578"/>
                </a:lnTo>
                <a:lnTo>
                  <a:pt x="1064" y="576"/>
                </a:lnTo>
                <a:lnTo>
                  <a:pt x="1035" y="574"/>
                </a:lnTo>
                <a:lnTo>
                  <a:pt x="1007" y="573"/>
                </a:lnTo>
                <a:lnTo>
                  <a:pt x="981" y="573"/>
                </a:lnTo>
                <a:lnTo>
                  <a:pt x="956" y="574"/>
                </a:lnTo>
                <a:lnTo>
                  <a:pt x="934" y="576"/>
                </a:lnTo>
                <a:lnTo>
                  <a:pt x="913" y="579"/>
                </a:lnTo>
                <a:lnTo>
                  <a:pt x="892" y="584"/>
                </a:lnTo>
                <a:lnTo>
                  <a:pt x="873" y="590"/>
                </a:lnTo>
                <a:lnTo>
                  <a:pt x="855" y="596"/>
                </a:lnTo>
                <a:lnTo>
                  <a:pt x="838" y="604"/>
                </a:lnTo>
                <a:lnTo>
                  <a:pt x="823" y="613"/>
                </a:lnTo>
                <a:lnTo>
                  <a:pt x="807" y="623"/>
                </a:lnTo>
                <a:lnTo>
                  <a:pt x="793" y="633"/>
                </a:lnTo>
                <a:lnTo>
                  <a:pt x="779" y="646"/>
                </a:lnTo>
                <a:lnTo>
                  <a:pt x="765" y="658"/>
                </a:lnTo>
                <a:lnTo>
                  <a:pt x="753" y="672"/>
                </a:lnTo>
                <a:lnTo>
                  <a:pt x="746" y="679"/>
                </a:lnTo>
                <a:lnTo>
                  <a:pt x="741" y="690"/>
                </a:lnTo>
                <a:lnTo>
                  <a:pt x="734" y="701"/>
                </a:lnTo>
                <a:lnTo>
                  <a:pt x="728" y="713"/>
                </a:lnTo>
                <a:lnTo>
                  <a:pt x="717" y="744"/>
                </a:lnTo>
                <a:lnTo>
                  <a:pt x="707" y="777"/>
                </a:lnTo>
                <a:lnTo>
                  <a:pt x="697" y="815"/>
                </a:lnTo>
                <a:lnTo>
                  <a:pt x="688" y="856"/>
                </a:lnTo>
                <a:lnTo>
                  <a:pt x="679" y="897"/>
                </a:lnTo>
                <a:lnTo>
                  <a:pt x="671" y="938"/>
                </a:lnTo>
                <a:lnTo>
                  <a:pt x="656" y="1018"/>
                </a:lnTo>
                <a:lnTo>
                  <a:pt x="643" y="1083"/>
                </a:lnTo>
                <a:lnTo>
                  <a:pt x="637" y="1109"/>
                </a:lnTo>
                <a:lnTo>
                  <a:pt x="630" y="1128"/>
                </a:lnTo>
                <a:lnTo>
                  <a:pt x="628" y="1135"/>
                </a:lnTo>
                <a:lnTo>
                  <a:pt x="626" y="1139"/>
                </a:lnTo>
                <a:lnTo>
                  <a:pt x="623" y="1141"/>
                </a:lnTo>
                <a:lnTo>
                  <a:pt x="620" y="1142"/>
                </a:lnTo>
                <a:lnTo>
                  <a:pt x="593" y="1132"/>
                </a:lnTo>
                <a:lnTo>
                  <a:pt x="561" y="1122"/>
                </a:lnTo>
                <a:lnTo>
                  <a:pt x="532" y="1113"/>
                </a:lnTo>
                <a:lnTo>
                  <a:pt x="520" y="1110"/>
                </a:lnTo>
                <a:lnTo>
                  <a:pt x="524" y="1099"/>
                </a:lnTo>
                <a:lnTo>
                  <a:pt x="533" y="1066"/>
                </a:lnTo>
                <a:lnTo>
                  <a:pt x="546" y="1018"/>
                </a:lnTo>
                <a:lnTo>
                  <a:pt x="561" y="959"/>
                </a:lnTo>
                <a:lnTo>
                  <a:pt x="567" y="928"/>
                </a:lnTo>
                <a:lnTo>
                  <a:pt x="574" y="896"/>
                </a:lnTo>
                <a:lnTo>
                  <a:pt x="580" y="865"/>
                </a:lnTo>
                <a:lnTo>
                  <a:pt x="584" y="833"/>
                </a:lnTo>
                <a:lnTo>
                  <a:pt x="589" y="804"/>
                </a:lnTo>
                <a:lnTo>
                  <a:pt x="590" y="776"/>
                </a:lnTo>
                <a:lnTo>
                  <a:pt x="591" y="751"/>
                </a:lnTo>
                <a:lnTo>
                  <a:pt x="589" y="730"/>
                </a:lnTo>
                <a:lnTo>
                  <a:pt x="585" y="711"/>
                </a:lnTo>
                <a:lnTo>
                  <a:pt x="581" y="693"/>
                </a:lnTo>
                <a:lnTo>
                  <a:pt x="576" y="677"/>
                </a:lnTo>
                <a:lnTo>
                  <a:pt x="571" y="663"/>
                </a:lnTo>
                <a:lnTo>
                  <a:pt x="564" y="650"/>
                </a:lnTo>
                <a:lnTo>
                  <a:pt x="556" y="639"/>
                </a:lnTo>
                <a:lnTo>
                  <a:pt x="546" y="629"/>
                </a:lnTo>
                <a:lnTo>
                  <a:pt x="536" y="622"/>
                </a:lnTo>
                <a:lnTo>
                  <a:pt x="530" y="619"/>
                </a:lnTo>
                <a:lnTo>
                  <a:pt x="524" y="617"/>
                </a:lnTo>
                <a:lnTo>
                  <a:pt x="517" y="614"/>
                </a:lnTo>
                <a:lnTo>
                  <a:pt x="510" y="612"/>
                </a:lnTo>
                <a:lnTo>
                  <a:pt x="494" y="610"/>
                </a:lnTo>
                <a:lnTo>
                  <a:pt x="478" y="610"/>
                </a:lnTo>
                <a:lnTo>
                  <a:pt x="458" y="612"/>
                </a:lnTo>
                <a:lnTo>
                  <a:pt x="437" y="615"/>
                </a:lnTo>
                <a:lnTo>
                  <a:pt x="414" y="621"/>
                </a:lnTo>
                <a:lnTo>
                  <a:pt x="388" y="629"/>
                </a:lnTo>
                <a:lnTo>
                  <a:pt x="369" y="637"/>
                </a:lnTo>
                <a:lnTo>
                  <a:pt x="351" y="645"/>
                </a:lnTo>
                <a:lnTo>
                  <a:pt x="335" y="654"/>
                </a:lnTo>
                <a:lnTo>
                  <a:pt x="320" y="665"/>
                </a:lnTo>
                <a:lnTo>
                  <a:pt x="307" y="676"/>
                </a:lnTo>
                <a:lnTo>
                  <a:pt x="294" y="687"/>
                </a:lnTo>
                <a:lnTo>
                  <a:pt x="283" y="701"/>
                </a:lnTo>
                <a:lnTo>
                  <a:pt x="274" y="714"/>
                </a:lnTo>
                <a:lnTo>
                  <a:pt x="266" y="729"/>
                </a:lnTo>
                <a:lnTo>
                  <a:pt x="260" y="744"/>
                </a:lnTo>
                <a:lnTo>
                  <a:pt x="254" y="759"/>
                </a:lnTo>
                <a:lnTo>
                  <a:pt x="249" y="775"/>
                </a:lnTo>
                <a:lnTo>
                  <a:pt x="246" y="792"/>
                </a:lnTo>
                <a:lnTo>
                  <a:pt x="244" y="809"/>
                </a:lnTo>
                <a:lnTo>
                  <a:pt x="243" y="826"/>
                </a:lnTo>
                <a:lnTo>
                  <a:pt x="242" y="844"/>
                </a:lnTo>
                <a:lnTo>
                  <a:pt x="243" y="862"/>
                </a:lnTo>
                <a:lnTo>
                  <a:pt x="244" y="878"/>
                </a:lnTo>
                <a:lnTo>
                  <a:pt x="246" y="897"/>
                </a:lnTo>
                <a:lnTo>
                  <a:pt x="249" y="915"/>
                </a:lnTo>
                <a:lnTo>
                  <a:pt x="254" y="933"/>
                </a:lnTo>
                <a:lnTo>
                  <a:pt x="258" y="951"/>
                </a:lnTo>
                <a:lnTo>
                  <a:pt x="264" y="969"/>
                </a:lnTo>
                <a:lnTo>
                  <a:pt x="271" y="986"/>
                </a:lnTo>
                <a:lnTo>
                  <a:pt x="278" y="1004"/>
                </a:lnTo>
                <a:lnTo>
                  <a:pt x="284" y="1021"/>
                </a:lnTo>
                <a:lnTo>
                  <a:pt x="293" y="1038"/>
                </a:lnTo>
                <a:lnTo>
                  <a:pt x="301" y="1055"/>
                </a:lnTo>
                <a:lnTo>
                  <a:pt x="310" y="1071"/>
                </a:lnTo>
                <a:lnTo>
                  <a:pt x="320" y="1086"/>
                </a:lnTo>
                <a:lnTo>
                  <a:pt x="330" y="1101"/>
                </a:lnTo>
                <a:lnTo>
                  <a:pt x="340" y="1115"/>
                </a:lnTo>
                <a:lnTo>
                  <a:pt x="338" y="1126"/>
                </a:lnTo>
                <a:lnTo>
                  <a:pt x="334" y="1154"/>
                </a:lnTo>
                <a:lnTo>
                  <a:pt x="327" y="1194"/>
                </a:lnTo>
                <a:lnTo>
                  <a:pt x="317" y="1240"/>
                </a:lnTo>
                <a:lnTo>
                  <a:pt x="306" y="1289"/>
                </a:lnTo>
                <a:lnTo>
                  <a:pt x="293" y="1333"/>
                </a:lnTo>
                <a:lnTo>
                  <a:pt x="286" y="1353"/>
                </a:lnTo>
                <a:lnTo>
                  <a:pt x="281" y="1369"/>
                </a:lnTo>
                <a:lnTo>
                  <a:pt x="278" y="1376"/>
                </a:lnTo>
                <a:lnTo>
                  <a:pt x="274" y="1382"/>
                </a:lnTo>
                <a:lnTo>
                  <a:pt x="270" y="1387"/>
                </a:lnTo>
                <a:lnTo>
                  <a:pt x="266" y="1391"/>
                </a:lnTo>
                <a:lnTo>
                  <a:pt x="260" y="1397"/>
                </a:lnTo>
                <a:lnTo>
                  <a:pt x="251" y="1403"/>
                </a:lnTo>
                <a:lnTo>
                  <a:pt x="242" y="1409"/>
                </a:lnTo>
                <a:lnTo>
                  <a:pt x="233" y="1414"/>
                </a:lnTo>
                <a:lnTo>
                  <a:pt x="212" y="1426"/>
                </a:lnTo>
                <a:lnTo>
                  <a:pt x="193" y="1435"/>
                </a:lnTo>
                <a:lnTo>
                  <a:pt x="163" y="1446"/>
                </a:lnTo>
                <a:lnTo>
                  <a:pt x="156" y="1448"/>
                </a:lnTo>
                <a:lnTo>
                  <a:pt x="158" y="1447"/>
                </a:lnTo>
                <a:lnTo>
                  <a:pt x="161" y="1444"/>
                </a:lnTo>
                <a:lnTo>
                  <a:pt x="163" y="1439"/>
                </a:lnTo>
                <a:lnTo>
                  <a:pt x="164" y="1432"/>
                </a:lnTo>
                <a:lnTo>
                  <a:pt x="167" y="1419"/>
                </a:lnTo>
                <a:lnTo>
                  <a:pt x="170" y="1404"/>
                </a:lnTo>
                <a:lnTo>
                  <a:pt x="172" y="1376"/>
                </a:lnTo>
                <a:lnTo>
                  <a:pt x="172" y="1364"/>
                </a:lnTo>
                <a:lnTo>
                  <a:pt x="107" y="1395"/>
                </a:lnTo>
                <a:lnTo>
                  <a:pt x="103" y="1382"/>
                </a:lnTo>
                <a:lnTo>
                  <a:pt x="99" y="1349"/>
                </a:lnTo>
                <a:lnTo>
                  <a:pt x="97" y="1331"/>
                </a:lnTo>
                <a:lnTo>
                  <a:pt x="95" y="1314"/>
                </a:lnTo>
                <a:lnTo>
                  <a:pt x="95" y="1306"/>
                </a:lnTo>
                <a:lnTo>
                  <a:pt x="95" y="1300"/>
                </a:lnTo>
                <a:lnTo>
                  <a:pt x="97" y="1294"/>
                </a:lnTo>
                <a:lnTo>
                  <a:pt x="99" y="1290"/>
                </a:lnTo>
                <a:lnTo>
                  <a:pt x="99" y="1283"/>
                </a:lnTo>
                <a:lnTo>
                  <a:pt x="98" y="1271"/>
                </a:lnTo>
                <a:lnTo>
                  <a:pt x="94" y="1254"/>
                </a:lnTo>
                <a:lnTo>
                  <a:pt x="90" y="1232"/>
                </a:lnTo>
                <a:lnTo>
                  <a:pt x="77" y="1176"/>
                </a:lnTo>
                <a:lnTo>
                  <a:pt x="61" y="1109"/>
                </a:lnTo>
                <a:lnTo>
                  <a:pt x="43" y="1032"/>
                </a:lnTo>
                <a:lnTo>
                  <a:pt x="26" y="953"/>
                </a:lnTo>
                <a:lnTo>
                  <a:pt x="19" y="912"/>
                </a:lnTo>
                <a:lnTo>
                  <a:pt x="12" y="873"/>
                </a:lnTo>
                <a:lnTo>
                  <a:pt x="7" y="835"/>
                </a:lnTo>
                <a:lnTo>
                  <a:pt x="3" y="797"/>
                </a:lnTo>
                <a:lnTo>
                  <a:pt x="1" y="763"/>
                </a:lnTo>
                <a:lnTo>
                  <a:pt x="0" y="728"/>
                </a:lnTo>
                <a:lnTo>
                  <a:pt x="0" y="693"/>
                </a:lnTo>
                <a:lnTo>
                  <a:pt x="1" y="658"/>
                </a:lnTo>
                <a:lnTo>
                  <a:pt x="3" y="623"/>
                </a:lnTo>
                <a:lnTo>
                  <a:pt x="8" y="588"/>
                </a:lnTo>
                <a:lnTo>
                  <a:pt x="12" y="554"/>
                </a:lnTo>
                <a:lnTo>
                  <a:pt x="18" y="520"/>
                </a:lnTo>
                <a:lnTo>
                  <a:pt x="26" y="486"/>
                </a:lnTo>
                <a:lnTo>
                  <a:pt x="34" y="454"/>
                </a:lnTo>
                <a:lnTo>
                  <a:pt x="44" y="421"/>
                </a:lnTo>
                <a:lnTo>
                  <a:pt x="54" y="391"/>
                </a:lnTo>
                <a:lnTo>
                  <a:pt x="65" y="360"/>
                </a:lnTo>
                <a:lnTo>
                  <a:pt x="77" y="331"/>
                </a:lnTo>
                <a:lnTo>
                  <a:pt x="92" y="302"/>
                </a:lnTo>
                <a:lnTo>
                  <a:pt x="107" y="275"/>
                </a:lnTo>
                <a:lnTo>
                  <a:pt x="122" y="250"/>
                </a:lnTo>
                <a:lnTo>
                  <a:pt x="139" y="226"/>
                </a:lnTo>
                <a:lnTo>
                  <a:pt x="157" y="203"/>
                </a:lnTo>
                <a:lnTo>
                  <a:pt x="175" y="182"/>
                </a:lnTo>
                <a:lnTo>
                  <a:pt x="195" y="163"/>
                </a:lnTo>
                <a:lnTo>
                  <a:pt x="217" y="146"/>
                </a:lnTo>
                <a:lnTo>
                  <a:pt x="238" y="130"/>
                </a:lnTo>
                <a:lnTo>
                  <a:pt x="261" y="117"/>
                </a:lnTo>
                <a:lnTo>
                  <a:pt x="284" y="105"/>
                </a:lnTo>
                <a:lnTo>
                  <a:pt x="309" y="96"/>
                </a:lnTo>
                <a:lnTo>
                  <a:pt x="335" y="90"/>
                </a:lnTo>
                <a:lnTo>
                  <a:pt x="361" y="86"/>
                </a:lnTo>
                <a:lnTo>
                  <a:pt x="388" y="84"/>
                </a:lnTo>
                <a:lnTo>
                  <a:pt x="416" y="85"/>
                </a:lnTo>
                <a:lnTo>
                  <a:pt x="445" y="90"/>
                </a:lnTo>
                <a:lnTo>
                  <a:pt x="475" y="96"/>
                </a:lnTo>
                <a:lnTo>
                  <a:pt x="496" y="81"/>
                </a:lnTo>
                <a:lnTo>
                  <a:pt x="520" y="67"/>
                </a:lnTo>
                <a:lnTo>
                  <a:pt x="548" y="54"/>
                </a:lnTo>
                <a:lnTo>
                  <a:pt x="581" y="42"/>
                </a:lnTo>
                <a:lnTo>
                  <a:pt x="617" y="32"/>
                </a:lnTo>
                <a:lnTo>
                  <a:pt x="656" y="23"/>
                </a:lnTo>
                <a:lnTo>
                  <a:pt x="699" y="15"/>
                </a:lnTo>
                <a:lnTo>
                  <a:pt x="744" y="10"/>
                </a:lnTo>
                <a:lnTo>
                  <a:pt x="791" y="4"/>
                </a:lnTo>
                <a:lnTo>
                  <a:pt x="841" y="2"/>
                </a:lnTo>
                <a:lnTo>
                  <a:pt x="891" y="0"/>
                </a:lnTo>
                <a:lnTo>
                  <a:pt x="943" y="0"/>
                </a:lnTo>
                <a:lnTo>
                  <a:pt x="996" y="2"/>
                </a:lnTo>
                <a:lnTo>
                  <a:pt x="1050" y="5"/>
                </a:lnTo>
                <a:lnTo>
                  <a:pt x="1105" y="10"/>
                </a:lnTo>
                <a:lnTo>
                  <a:pt x="1159" y="17"/>
                </a:lnTo>
                <a:lnTo>
                  <a:pt x="1213" y="26"/>
                </a:lnTo>
                <a:lnTo>
                  <a:pt x="1267" y="36"/>
                </a:lnTo>
                <a:lnTo>
                  <a:pt x="1319" y="48"/>
                </a:lnTo>
                <a:lnTo>
                  <a:pt x="1372" y="63"/>
                </a:lnTo>
                <a:lnTo>
                  <a:pt x="1422" y="79"/>
                </a:lnTo>
                <a:lnTo>
                  <a:pt x="1471" y="97"/>
                </a:lnTo>
                <a:lnTo>
                  <a:pt x="1517" y="118"/>
                </a:lnTo>
                <a:lnTo>
                  <a:pt x="1562" y="140"/>
                </a:lnTo>
                <a:lnTo>
                  <a:pt x="1604" y="165"/>
                </a:lnTo>
                <a:lnTo>
                  <a:pt x="1642" y="193"/>
                </a:lnTo>
                <a:lnTo>
                  <a:pt x="1678" y="222"/>
                </a:lnTo>
                <a:lnTo>
                  <a:pt x="1709" y="254"/>
                </a:lnTo>
                <a:lnTo>
                  <a:pt x="1738" y="287"/>
                </a:lnTo>
                <a:lnTo>
                  <a:pt x="1761" y="324"/>
                </a:lnTo>
                <a:lnTo>
                  <a:pt x="1780" y="363"/>
                </a:lnTo>
                <a:lnTo>
                  <a:pt x="1795" y="404"/>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659" name="CustomShape 213"/>
          <p:cNvSpPr/>
          <p:nvPr/>
        </p:nvSpPr>
        <p:spPr>
          <a:xfrm>
            <a:off x="10974240" y="3321000"/>
            <a:ext cx="846720" cy="923760"/>
          </a:xfrm>
          <a:custGeom>
            <a:avLst/>
            <a:gdLst/>
            <a:ahLst/>
            <a:cxnLst/>
            <a:rect l="l" t="t" r="r" b="b"/>
            <a:pathLst>
              <a:path w="1543" h="1681">
                <a:moveTo>
                  <a:pt x="900" y="8"/>
                </a:moveTo>
                <a:lnTo>
                  <a:pt x="860" y="3"/>
                </a:lnTo>
                <a:lnTo>
                  <a:pt x="821" y="0"/>
                </a:lnTo>
                <a:lnTo>
                  <a:pt x="783" y="0"/>
                </a:lnTo>
                <a:lnTo>
                  <a:pt x="743" y="1"/>
                </a:lnTo>
                <a:lnTo>
                  <a:pt x="705" y="4"/>
                </a:lnTo>
                <a:lnTo>
                  <a:pt x="668" y="10"/>
                </a:lnTo>
                <a:lnTo>
                  <a:pt x="630" y="18"/>
                </a:lnTo>
                <a:lnTo>
                  <a:pt x="594" y="28"/>
                </a:lnTo>
                <a:lnTo>
                  <a:pt x="557" y="39"/>
                </a:lnTo>
                <a:lnTo>
                  <a:pt x="522" y="53"/>
                </a:lnTo>
                <a:lnTo>
                  <a:pt x="487" y="67"/>
                </a:lnTo>
                <a:lnTo>
                  <a:pt x="452" y="84"/>
                </a:lnTo>
                <a:lnTo>
                  <a:pt x="419" y="103"/>
                </a:lnTo>
                <a:lnTo>
                  <a:pt x="386" y="123"/>
                </a:lnTo>
                <a:lnTo>
                  <a:pt x="355" y="145"/>
                </a:lnTo>
                <a:lnTo>
                  <a:pt x="324" y="168"/>
                </a:lnTo>
                <a:lnTo>
                  <a:pt x="295" y="194"/>
                </a:lnTo>
                <a:lnTo>
                  <a:pt x="266" y="220"/>
                </a:lnTo>
                <a:lnTo>
                  <a:pt x="239" y="248"/>
                </a:lnTo>
                <a:lnTo>
                  <a:pt x="212" y="277"/>
                </a:lnTo>
                <a:lnTo>
                  <a:pt x="187" y="309"/>
                </a:lnTo>
                <a:lnTo>
                  <a:pt x="163" y="340"/>
                </a:lnTo>
                <a:lnTo>
                  <a:pt x="141" y="374"/>
                </a:lnTo>
                <a:lnTo>
                  <a:pt x="121" y="409"/>
                </a:lnTo>
                <a:lnTo>
                  <a:pt x="101" y="444"/>
                </a:lnTo>
                <a:lnTo>
                  <a:pt x="83" y="481"/>
                </a:lnTo>
                <a:lnTo>
                  <a:pt x="67" y="519"/>
                </a:lnTo>
                <a:lnTo>
                  <a:pt x="52" y="557"/>
                </a:lnTo>
                <a:lnTo>
                  <a:pt x="39" y="598"/>
                </a:lnTo>
                <a:lnTo>
                  <a:pt x="27" y="638"/>
                </a:lnTo>
                <a:lnTo>
                  <a:pt x="18" y="681"/>
                </a:lnTo>
                <a:lnTo>
                  <a:pt x="11" y="723"/>
                </a:lnTo>
                <a:lnTo>
                  <a:pt x="5" y="766"/>
                </a:lnTo>
                <a:lnTo>
                  <a:pt x="2" y="809"/>
                </a:lnTo>
                <a:lnTo>
                  <a:pt x="0" y="851"/>
                </a:lnTo>
                <a:lnTo>
                  <a:pt x="0" y="893"/>
                </a:lnTo>
                <a:lnTo>
                  <a:pt x="3" y="935"/>
                </a:lnTo>
                <a:lnTo>
                  <a:pt x="7" y="976"/>
                </a:lnTo>
                <a:lnTo>
                  <a:pt x="13" y="1017"/>
                </a:lnTo>
                <a:lnTo>
                  <a:pt x="21" y="1056"/>
                </a:lnTo>
                <a:lnTo>
                  <a:pt x="30" y="1095"/>
                </a:lnTo>
                <a:lnTo>
                  <a:pt x="41" y="1134"/>
                </a:lnTo>
                <a:lnTo>
                  <a:pt x="54" y="1172"/>
                </a:lnTo>
                <a:lnTo>
                  <a:pt x="69" y="1209"/>
                </a:lnTo>
                <a:lnTo>
                  <a:pt x="85" y="1245"/>
                </a:lnTo>
                <a:lnTo>
                  <a:pt x="103" y="1280"/>
                </a:lnTo>
                <a:lnTo>
                  <a:pt x="122" y="1313"/>
                </a:lnTo>
                <a:lnTo>
                  <a:pt x="143" y="1346"/>
                </a:lnTo>
                <a:lnTo>
                  <a:pt x="165" y="1377"/>
                </a:lnTo>
                <a:lnTo>
                  <a:pt x="188" y="1408"/>
                </a:lnTo>
                <a:lnTo>
                  <a:pt x="214" y="1437"/>
                </a:lnTo>
                <a:lnTo>
                  <a:pt x="240" y="1465"/>
                </a:lnTo>
                <a:lnTo>
                  <a:pt x="267" y="1491"/>
                </a:lnTo>
                <a:lnTo>
                  <a:pt x="296" y="1516"/>
                </a:lnTo>
                <a:lnTo>
                  <a:pt x="326" y="1539"/>
                </a:lnTo>
                <a:lnTo>
                  <a:pt x="357" y="1562"/>
                </a:lnTo>
                <a:lnTo>
                  <a:pt x="389" y="1582"/>
                </a:lnTo>
                <a:lnTo>
                  <a:pt x="423" y="1600"/>
                </a:lnTo>
                <a:lnTo>
                  <a:pt x="457" y="1617"/>
                </a:lnTo>
                <a:lnTo>
                  <a:pt x="493" y="1631"/>
                </a:lnTo>
                <a:lnTo>
                  <a:pt x="529" y="1645"/>
                </a:lnTo>
                <a:lnTo>
                  <a:pt x="566" y="1656"/>
                </a:lnTo>
                <a:lnTo>
                  <a:pt x="604" y="1665"/>
                </a:lnTo>
                <a:lnTo>
                  <a:pt x="643" y="1673"/>
                </a:lnTo>
                <a:lnTo>
                  <a:pt x="683" y="1677"/>
                </a:lnTo>
                <a:lnTo>
                  <a:pt x="722" y="1680"/>
                </a:lnTo>
                <a:lnTo>
                  <a:pt x="760" y="1681"/>
                </a:lnTo>
                <a:lnTo>
                  <a:pt x="800" y="1680"/>
                </a:lnTo>
                <a:lnTo>
                  <a:pt x="838" y="1675"/>
                </a:lnTo>
                <a:lnTo>
                  <a:pt x="875" y="1669"/>
                </a:lnTo>
                <a:lnTo>
                  <a:pt x="913" y="1662"/>
                </a:lnTo>
                <a:lnTo>
                  <a:pt x="949" y="1653"/>
                </a:lnTo>
                <a:lnTo>
                  <a:pt x="986" y="1641"/>
                </a:lnTo>
                <a:lnTo>
                  <a:pt x="1021" y="1628"/>
                </a:lnTo>
                <a:lnTo>
                  <a:pt x="1056" y="1612"/>
                </a:lnTo>
                <a:lnTo>
                  <a:pt x="1091" y="1595"/>
                </a:lnTo>
                <a:lnTo>
                  <a:pt x="1123" y="1577"/>
                </a:lnTo>
                <a:lnTo>
                  <a:pt x="1156" y="1557"/>
                </a:lnTo>
                <a:lnTo>
                  <a:pt x="1189" y="1535"/>
                </a:lnTo>
                <a:lnTo>
                  <a:pt x="1219" y="1511"/>
                </a:lnTo>
                <a:lnTo>
                  <a:pt x="1248" y="1486"/>
                </a:lnTo>
                <a:lnTo>
                  <a:pt x="1277" y="1459"/>
                </a:lnTo>
                <a:lnTo>
                  <a:pt x="1304" y="1432"/>
                </a:lnTo>
                <a:lnTo>
                  <a:pt x="1330" y="1402"/>
                </a:lnTo>
                <a:lnTo>
                  <a:pt x="1356" y="1372"/>
                </a:lnTo>
                <a:lnTo>
                  <a:pt x="1380" y="1340"/>
                </a:lnTo>
                <a:lnTo>
                  <a:pt x="1402" y="1307"/>
                </a:lnTo>
                <a:lnTo>
                  <a:pt x="1422" y="1272"/>
                </a:lnTo>
                <a:lnTo>
                  <a:pt x="1441" y="1236"/>
                </a:lnTo>
                <a:lnTo>
                  <a:pt x="1459" y="1200"/>
                </a:lnTo>
                <a:lnTo>
                  <a:pt x="1476" y="1162"/>
                </a:lnTo>
                <a:lnTo>
                  <a:pt x="1491" y="1122"/>
                </a:lnTo>
                <a:lnTo>
                  <a:pt x="1504" y="1083"/>
                </a:lnTo>
                <a:lnTo>
                  <a:pt x="1516" y="1041"/>
                </a:lnTo>
                <a:lnTo>
                  <a:pt x="1525" y="1000"/>
                </a:lnTo>
                <a:lnTo>
                  <a:pt x="1532" y="957"/>
                </a:lnTo>
                <a:lnTo>
                  <a:pt x="1538" y="914"/>
                </a:lnTo>
                <a:lnTo>
                  <a:pt x="1541" y="872"/>
                </a:lnTo>
                <a:lnTo>
                  <a:pt x="1543" y="829"/>
                </a:lnTo>
                <a:lnTo>
                  <a:pt x="1543" y="787"/>
                </a:lnTo>
                <a:lnTo>
                  <a:pt x="1540" y="746"/>
                </a:lnTo>
                <a:lnTo>
                  <a:pt x="1536" y="704"/>
                </a:lnTo>
                <a:lnTo>
                  <a:pt x="1530" y="664"/>
                </a:lnTo>
                <a:lnTo>
                  <a:pt x="1522" y="624"/>
                </a:lnTo>
                <a:lnTo>
                  <a:pt x="1512" y="585"/>
                </a:lnTo>
                <a:lnTo>
                  <a:pt x="1501" y="546"/>
                </a:lnTo>
                <a:lnTo>
                  <a:pt x="1489" y="509"/>
                </a:lnTo>
                <a:lnTo>
                  <a:pt x="1474" y="472"/>
                </a:lnTo>
                <a:lnTo>
                  <a:pt x="1458" y="436"/>
                </a:lnTo>
                <a:lnTo>
                  <a:pt x="1440" y="401"/>
                </a:lnTo>
                <a:lnTo>
                  <a:pt x="1421" y="367"/>
                </a:lnTo>
                <a:lnTo>
                  <a:pt x="1400" y="335"/>
                </a:lnTo>
                <a:lnTo>
                  <a:pt x="1377" y="303"/>
                </a:lnTo>
                <a:lnTo>
                  <a:pt x="1354" y="273"/>
                </a:lnTo>
                <a:lnTo>
                  <a:pt x="1329" y="244"/>
                </a:lnTo>
                <a:lnTo>
                  <a:pt x="1303" y="215"/>
                </a:lnTo>
                <a:lnTo>
                  <a:pt x="1275" y="189"/>
                </a:lnTo>
                <a:lnTo>
                  <a:pt x="1247" y="164"/>
                </a:lnTo>
                <a:lnTo>
                  <a:pt x="1217" y="140"/>
                </a:lnTo>
                <a:lnTo>
                  <a:pt x="1185" y="119"/>
                </a:lnTo>
                <a:lnTo>
                  <a:pt x="1154" y="99"/>
                </a:lnTo>
                <a:lnTo>
                  <a:pt x="1120" y="80"/>
                </a:lnTo>
                <a:lnTo>
                  <a:pt x="1086" y="63"/>
                </a:lnTo>
                <a:lnTo>
                  <a:pt x="1050" y="48"/>
                </a:lnTo>
                <a:lnTo>
                  <a:pt x="1014" y="36"/>
                </a:lnTo>
                <a:lnTo>
                  <a:pt x="977" y="24"/>
                </a:lnTo>
                <a:lnTo>
                  <a:pt x="939" y="14"/>
                </a:lnTo>
                <a:lnTo>
                  <a:pt x="900" y="8"/>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60" name="CustomShape 214"/>
          <p:cNvSpPr/>
          <p:nvPr/>
        </p:nvSpPr>
        <p:spPr>
          <a:xfrm>
            <a:off x="11150280" y="4174920"/>
            <a:ext cx="461880" cy="109800"/>
          </a:xfrm>
          <a:custGeom>
            <a:avLst/>
            <a:gdLst/>
            <a:ahLst/>
            <a:cxnLst/>
            <a:rect l="l" t="t" r="r" b="b"/>
            <a:pathLst>
              <a:path w="841" h="203">
                <a:moveTo>
                  <a:pt x="841" y="201"/>
                </a:moveTo>
                <a:lnTo>
                  <a:pt x="786" y="5"/>
                </a:lnTo>
                <a:lnTo>
                  <a:pt x="755" y="4"/>
                </a:lnTo>
                <a:lnTo>
                  <a:pt x="674" y="3"/>
                </a:lnTo>
                <a:lnTo>
                  <a:pt x="561" y="2"/>
                </a:lnTo>
                <a:lnTo>
                  <a:pt x="429" y="1"/>
                </a:lnTo>
                <a:lnTo>
                  <a:pt x="298" y="0"/>
                </a:lnTo>
                <a:lnTo>
                  <a:pt x="183" y="1"/>
                </a:lnTo>
                <a:lnTo>
                  <a:pt x="136" y="2"/>
                </a:lnTo>
                <a:lnTo>
                  <a:pt x="100" y="3"/>
                </a:lnTo>
                <a:lnTo>
                  <a:pt x="87" y="4"/>
                </a:lnTo>
                <a:lnTo>
                  <a:pt x="76" y="5"/>
                </a:lnTo>
                <a:lnTo>
                  <a:pt x="70" y="6"/>
                </a:lnTo>
                <a:lnTo>
                  <a:pt x="66" y="7"/>
                </a:lnTo>
                <a:lnTo>
                  <a:pt x="61" y="21"/>
                </a:lnTo>
                <a:lnTo>
                  <a:pt x="52" y="44"/>
                </a:lnTo>
                <a:lnTo>
                  <a:pt x="42" y="77"/>
                </a:lnTo>
                <a:lnTo>
                  <a:pt x="29" y="112"/>
                </a:lnTo>
                <a:lnTo>
                  <a:pt x="18" y="146"/>
                </a:lnTo>
                <a:lnTo>
                  <a:pt x="9" y="175"/>
                </a:lnTo>
                <a:lnTo>
                  <a:pt x="2" y="196"/>
                </a:lnTo>
                <a:lnTo>
                  <a:pt x="0" y="203"/>
                </a:lnTo>
                <a:lnTo>
                  <a:pt x="841" y="201"/>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661" name="CustomShape 215"/>
          <p:cNvSpPr/>
          <p:nvPr/>
        </p:nvSpPr>
        <p:spPr>
          <a:xfrm>
            <a:off x="10890720" y="3255120"/>
            <a:ext cx="969840" cy="1555200"/>
          </a:xfrm>
          <a:custGeom>
            <a:avLst/>
            <a:gdLst/>
            <a:ahLst/>
            <a:cxnLst/>
            <a:rect l="l" t="t" r="r" b="b"/>
            <a:pathLst>
              <a:path w="1766" h="2827">
                <a:moveTo>
                  <a:pt x="1459" y="137"/>
                </a:moveTo>
                <a:lnTo>
                  <a:pt x="1466" y="140"/>
                </a:lnTo>
                <a:lnTo>
                  <a:pt x="1473" y="144"/>
                </a:lnTo>
                <a:lnTo>
                  <a:pt x="1481" y="148"/>
                </a:lnTo>
                <a:lnTo>
                  <a:pt x="1489" y="155"/>
                </a:lnTo>
                <a:lnTo>
                  <a:pt x="1507" y="169"/>
                </a:lnTo>
                <a:lnTo>
                  <a:pt x="1526" y="189"/>
                </a:lnTo>
                <a:lnTo>
                  <a:pt x="1545" y="212"/>
                </a:lnTo>
                <a:lnTo>
                  <a:pt x="1567" y="240"/>
                </a:lnTo>
                <a:lnTo>
                  <a:pt x="1587" y="272"/>
                </a:lnTo>
                <a:lnTo>
                  <a:pt x="1608" y="307"/>
                </a:lnTo>
                <a:lnTo>
                  <a:pt x="1630" y="345"/>
                </a:lnTo>
                <a:lnTo>
                  <a:pt x="1650" y="386"/>
                </a:lnTo>
                <a:lnTo>
                  <a:pt x="1670" y="431"/>
                </a:lnTo>
                <a:lnTo>
                  <a:pt x="1689" y="480"/>
                </a:lnTo>
                <a:lnTo>
                  <a:pt x="1698" y="504"/>
                </a:lnTo>
                <a:lnTo>
                  <a:pt x="1707" y="530"/>
                </a:lnTo>
                <a:lnTo>
                  <a:pt x="1715" y="556"/>
                </a:lnTo>
                <a:lnTo>
                  <a:pt x="1723" y="583"/>
                </a:lnTo>
                <a:lnTo>
                  <a:pt x="1731" y="611"/>
                </a:lnTo>
                <a:lnTo>
                  <a:pt x="1738" y="639"/>
                </a:lnTo>
                <a:lnTo>
                  <a:pt x="1744" y="668"/>
                </a:lnTo>
                <a:lnTo>
                  <a:pt x="1750" y="698"/>
                </a:lnTo>
                <a:lnTo>
                  <a:pt x="1756" y="727"/>
                </a:lnTo>
                <a:lnTo>
                  <a:pt x="1759" y="756"/>
                </a:lnTo>
                <a:lnTo>
                  <a:pt x="1762" y="785"/>
                </a:lnTo>
                <a:lnTo>
                  <a:pt x="1765" y="814"/>
                </a:lnTo>
                <a:lnTo>
                  <a:pt x="1766" y="843"/>
                </a:lnTo>
                <a:lnTo>
                  <a:pt x="1765" y="871"/>
                </a:lnTo>
                <a:lnTo>
                  <a:pt x="1763" y="898"/>
                </a:lnTo>
                <a:lnTo>
                  <a:pt x="1762" y="925"/>
                </a:lnTo>
                <a:lnTo>
                  <a:pt x="1759" y="951"/>
                </a:lnTo>
                <a:lnTo>
                  <a:pt x="1756" y="978"/>
                </a:lnTo>
                <a:lnTo>
                  <a:pt x="1751" y="1004"/>
                </a:lnTo>
                <a:lnTo>
                  <a:pt x="1745" y="1030"/>
                </a:lnTo>
                <a:lnTo>
                  <a:pt x="1739" y="1055"/>
                </a:lnTo>
                <a:lnTo>
                  <a:pt x="1732" y="1080"/>
                </a:lnTo>
                <a:lnTo>
                  <a:pt x="1724" y="1104"/>
                </a:lnTo>
                <a:lnTo>
                  <a:pt x="1715" y="1128"/>
                </a:lnTo>
                <a:lnTo>
                  <a:pt x="1706" y="1152"/>
                </a:lnTo>
                <a:lnTo>
                  <a:pt x="1696" y="1174"/>
                </a:lnTo>
                <a:lnTo>
                  <a:pt x="1686" y="1196"/>
                </a:lnTo>
                <a:lnTo>
                  <a:pt x="1675" y="1219"/>
                </a:lnTo>
                <a:lnTo>
                  <a:pt x="1662" y="1240"/>
                </a:lnTo>
                <a:lnTo>
                  <a:pt x="1650" y="1262"/>
                </a:lnTo>
                <a:lnTo>
                  <a:pt x="1636" y="1282"/>
                </a:lnTo>
                <a:lnTo>
                  <a:pt x="1623" y="1302"/>
                </a:lnTo>
                <a:lnTo>
                  <a:pt x="1609" y="1321"/>
                </a:lnTo>
                <a:lnTo>
                  <a:pt x="1595" y="1340"/>
                </a:lnTo>
                <a:lnTo>
                  <a:pt x="1580" y="1359"/>
                </a:lnTo>
                <a:lnTo>
                  <a:pt x="1564" y="1377"/>
                </a:lnTo>
                <a:lnTo>
                  <a:pt x="1549" y="1394"/>
                </a:lnTo>
                <a:lnTo>
                  <a:pt x="1533" y="1411"/>
                </a:lnTo>
                <a:lnTo>
                  <a:pt x="1516" y="1428"/>
                </a:lnTo>
                <a:lnTo>
                  <a:pt x="1499" y="1444"/>
                </a:lnTo>
                <a:lnTo>
                  <a:pt x="1482" y="1458"/>
                </a:lnTo>
                <a:lnTo>
                  <a:pt x="1463" y="1473"/>
                </a:lnTo>
                <a:lnTo>
                  <a:pt x="1444" y="1487"/>
                </a:lnTo>
                <a:lnTo>
                  <a:pt x="1425" y="1501"/>
                </a:lnTo>
                <a:lnTo>
                  <a:pt x="1405" y="1513"/>
                </a:lnTo>
                <a:lnTo>
                  <a:pt x="1384" y="1527"/>
                </a:lnTo>
                <a:lnTo>
                  <a:pt x="1362" y="1539"/>
                </a:lnTo>
                <a:lnTo>
                  <a:pt x="1340" y="1550"/>
                </a:lnTo>
                <a:lnTo>
                  <a:pt x="1295" y="1573"/>
                </a:lnTo>
                <a:lnTo>
                  <a:pt x="1249" y="1593"/>
                </a:lnTo>
                <a:lnTo>
                  <a:pt x="1201" y="1612"/>
                </a:lnTo>
                <a:lnTo>
                  <a:pt x="1154" y="1629"/>
                </a:lnTo>
                <a:lnTo>
                  <a:pt x="1108" y="1644"/>
                </a:lnTo>
                <a:lnTo>
                  <a:pt x="1062" y="1658"/>
                </a:lnTo>
                <a:lnTo>
                  <a:pt x="1017" y="1671"/>
                </a:lnTo>
                <a:lnTo>
                  <a:pt x="974" y="1682"/>
                </a:lnTo>
                <a:lnTo>
                  <a:pt x="897" y="1700"/>
                </a:lnTo>
                <a:lnTo>
                  <a:pt x="832" y="1713"/>
                </a:lnTo>
                <a:lnTo>
                  <a:pt x="808" y="1717"/>
                </a:lnTo>
                <a:lnTo>
                  <a:pt x="784" y="1720"/>
                </a:lnTo>
                <a:lnTo>
                  <a:pt x="760" y="1722"/>
                </a:lnTo>
                <a:lnTo>
                  <a:pt x="735" y="1723"/>
                </a:lnTo>
                <a:lnTo>
                  <a:pt x="710" y="1725"/>
                </a:lnTo>
                <a:lnTo>
                  <a:pt x="684" y="1723"/>
                </a:lnTo>
                <a:lnTo>
                  <a:pt x="659" y="1722"/>
                </a:lnTo>
                <a:lnTo>
                  <a:pt x="633" y="1720"/>
                </a:lnTo>
                <a:lnTo>
                  <a:pt x="636" y="1743"/>
                </a:lnTo>
                <a:lnTo>
                  <a:pt x="639" y="1766"/>
                </a:lnTo>
                <a:lnTo>
                  <a:pt x="643" y="1791"/>
                </a:lnTo>
                <a:lnTo>
                  <a:pt x="645" y="1818"/>
                </a:lnTo>
                <a:lnTo>
                  <a:pt x="646" y="1845"/>
                </a:lnTo>
                <a:lnTo>
                  <a:pt x="646" y="1874"/>
                </a:lnTo>
                <a:lnTo>
                  <a:pt x="646" y="1904"/>
                </a:lnTo>
                <a:lnTo>
                  <a:pt x="644" y="1935"/>
                </a:lnTo>
                <a:lnTo>
                  <a:pt x="643" y="1954"/>
                </a:lnTo>
                <a:lnTo>
                  <a:pt x="641" y="1972"/>
                </a:lnTo>
                <a:lnTo>
                  <a:pt x="637" y="1989"/>
                </a:lnTo>
                <a:lnTo>
                  <a:pt x="634" y="2005"/>
                </a:lnTo>
                <a:lnTo>
                  <a:pt x="630" y="2020"/>
                </a:lnTo>
                <a:lnTo>
                  <a:pt x="626" y="2034"/>
                </a:lnTo>
                <a:lnTo>
                  <a:pt x="620" y="2047"/>
                </a:lnTo>
                <a:lnTo>
                  <a:pt x="615" y="2059"/>
                </a:lnTo>
                <a:lnTo>
                  <a:pt x="609" y="2072"/>
                </a:lnTo>
                <a:lnTo>
                  <a:pt x="602" y="2083"/>
                </a:lnTo>
                <a:lnTo>
                  <a:pt x="594" y="2093"/>
                </a:lnTo>
                <a:lnTo>
                  <a:pt x="587" y="2103"/>
                </a:lnTo>
                <a:lnTo>
                  <a:pt x="579" y="2113"/>
                </a:lnTo>
                <a:lnTo>
                  <a:pt x="570" y="2122"/>
                </a:lnTo>
                <a:lnTo>
                  <a:pt x="560" y="2131"/>
                </a:lnTo>
                <a:lnTo>
                  <a:pt x="549" y="2140"/>
                </a:lnTo>
                <a:lnTo>
                  <a:pt x="527" y="2158"/>
                </a:lnTo>
                <a:lnTo>
                  <a:pt x="502" y="2175"/>
                </a:lnTo>
                <a:lnTo>
                  <a:pt x="475" y="2194"/>
                </a:lnTo>
                <a:lnTo>
                  <a:pt x="445" y="2213"/>
                </a:lnTo>
                <a:lnTo>
                  <a:pt x="413" y="2235"/>
                </a:lnTo>
                <a:lnTo>
                  <a:pt x="379" y="2258"/>
                </a:lnTo>
                <a:lnTo>
                  <a:pt x="340" y="2285"/>
                </a:lnTo>
                <a:lnTo>
                  <a:pt x="300" y="2316"/>
                </a:lnTo>
                <a:lnTo>
                  <a:pt x="280" y="2332"/>
                </a:lnTo>
                <a:lnTo>
                  <a:pt x="261" y="2349"/>
                </a:lnTo>
                <a:lnTo>
                  <a:pt x="243" y="2366"/>
                </a:lnTo>
                <a:lnTo>
                  <a:pt x="226" y="2384"/>
                </a:lnTo>
                <a:lnTo>
                  <a:pt x="209" y="2403"/>
                </a:lnTo>
                <a:lnTo>
                  <a:pt x="194" y="2421"/>
                </a:lnTo>
                <a:lnTo>
                  <a:pt x="180" y="2440"/>
                </a:lnTo>
                <a:lnTo>
                  <a:pt x="167" y="2459"/>
                </a:lnTo>
                <a:lnTo>
                  <a:pt x="155" y="2479"/>
                </a:lnTo>
                <a:lnTo>
                  <a:pt x="143" y="2499"/>
                </a:lnTo>
                <a:lnTo>
                  <a:pt x="132" y="2518"/>
                </a:lnTo>
                <a:lnTo>
                  <a:pt x="122" y="2537"/>
                </a:lnTo>
                <a:lnTo>
                  <a:pt x="113" y="2556"/>
                </a:lnTo>
                <a:lnTo>
                  <a:pt x="106" y="2575"/>
                </a:lnTo>
                <a:lnTo>
                  <a:pt x="98" y="2594"/>
                </a:lnTo>
                <a:lnTo>
                  <a:pt x="91" y="2613"/>
                </a:lnTo>
                <a:lnTo>
                  <a:pt x="79" y="2649"/>
                </a:lnTo>
                <a:lnTo>
                  <a:pt x="70" y="2683"/>
                </a:lnTo>
                <a:lnTo>
                  <a:pt x="62" y="2716"/>
                </a:lnTo>
                <a:lnTo>
                  <a:pt x="57" y="2745"/>
                </a:lnTo>
                <a:lnTo>
                  <a:pt x="54" y="2771"/>
                </a:lnTo>
                <a:lnTo>
                  <a:pt x="52" y="2792"/>
                </a:lnTo>
                <a:lnTo>
                  <a:pt x="52" y="2810"/>
                </a:lnTo>
                <a:lnTo>
                  <a:pt x="52" y="2823"/>
                </a:lnTo>
                <a:lnTo>
                  <a:pt x="52" y="2827"/>
                </a:lnTo>
                <a:lnTo>
                  <a:pt x="50" y="2826"/>
                </a:lnTo>
                <a:lnTo>
                  <a:pt x="48" y="2821"/>
                </a:lnTo>
                <a:lnTo>
                  <a:pt x="46" y="2813"/>
                </a:lnTo>
                <a:lnTo>
                  <a:pt x="38" y="2788"/>
                </a:lnTo>
                <a:lnTo>
                  <a:pt x="29" y="2749"/>
                </a:lnTo>
                <a:lnTo>
                  <a:pt x="20" y="2700"/>
                </a:lnTo>
                <a:lnTo>
                  <a:pt x="11" y="2643"/>
                </a:lnTo>
                <a:lnTo>
                  <a:pt x="8" y="2610"/>
                </a:lnTo>
                <a:lnTo>
                  <a:pt x="4" y="2576"/>
                </a:lnTo>
                <a:lnTo>
                  <a:pt x="2" y="2541"/>
                </a:lnTo>
                <a:lnTo>
                  <a:pt x="0" y="2504"/>
                </a:lnTo>
                <a:lnTo>
                  <a:pt x="0" y="2466"/>
                </a:lnTo>
                <a:lnTo>
                  <a:pt x="0" y="2427"/>
                </a:lnTo>
                <a:lnTo>
                  <a:pt x="1" y="2388"/>
                </a:lnTo>
                <a:lnTo>
                  <a:pt x="4" y="2347"/>
                </a:lnTo>
                <a:lnTo>
                  <a:pt x="9" y="2307"/>
                </a:lnTo>
                <a:lnTo>
                  <a:pt x="16" y="2265"/>
                </a:lnTo>
                <a:lnTo>
                  <a:pt x="23" y="2223"/>
                </a:lnTo>
                <a:lnTo>
                  <a:pt x="34" y="2182"/>
                </a:lnTo>
                <a:lnTo>
                  <a:pt x="46" y="2141"/>
                </a:lnTo>
                <a:lnTo>
                  <a:pt x="59" y="2101"/>
                </a:lnTo>
                <a:lnTo>
                  <a:pt x="76" y="2061"/>
                </a:lnTo>
                <a:lnTo>
                  <a:pt x="95" y="2021"/>
                </a:lnTo>
                <a:lnTo>
                  <a:pt x="118" y="1983"/>
                </a:lnTo>
                <a:lnTo>
                  <a:pt x="141" y="1947"/>
                </a:lnTo>
                <a:lnTo>
                  <a:pt x="170" y="1911"/>
                </a:lnTo>
                <a:lnTo>
                  <a:pt x="200" y="1876"/>
                </a:lnTo>
                <a:lnTo>
                  <a:pt x="239" y="1835"/>
                </a:lnTo>
                <a:lnTo>
                  <a:pt x="275" y="1798"/>
                </a:lnTo>
                <a:lnTo>
                  <a:pt x="307" y="1764"/>
                </a:lnTo>
                <a:lnTo>
                  <a:pt x="335" y="1734"/>
                </a:lnTo>
                <a:lnTo>
                  <a:pt x="360" y="1707"/>
                </a:lnTo>
                <a:lnTo>
                  <a:pt x="382" y="1682"/>
                </a:lnTo>
                <a:lnTo>
                  <a:pt x="400" y="1662"/>
                </a:lnTo>
                <a:lnTo>
                  <a:pt x="417" y="1643"/>
                </a:lnTo>
                <a:lnTo>
                  <a:pt x="400" y="1635"/>
                </a:lnTo>
                <a:lnTo>
                  <a:pt x="384" y="1625"/>
                </a:lnTo>
                <a:lnTo>
                  <a:pt x="369" y="1611"/>
                </a:lnTo>
                <a:lnTo>
                  <a:pt x="353" y="1594"/>
                </a:lnTo>
                <a:lnTo>
                  <a:pt x="337" y="1576"/>
                </a:lnTo>
                <a:lnTo>
                  <a:pt x="322" y="1555"/>
                </a:lnTo>
                <a:lnTo>
                  <a:pt x="308" y="1531"/>
                </a:lnTo>
                <a:lnTo>
                  <a:pt x="294" y="1505"/>
                </a:lnTo>
                <a:lnTo>
                  <a:pt x="281" y="1478"/>
                </a:lnTo>
                <a:lnTo>
                  <a:pt x="267" y="1449"/>
                </a:lnTo>
                <a:lnTo>
                  <a:pt x="254" y="1419"/>
                </a:lnTo>
                <a:lnTo>
                  <a:pt x="242" y="1387"/>
                </a:lnTo>
                <a:lnTo>
                  <a:pt x="230" y="1356"/>
                </a:lnTo>
                <a:lnTo>
                  <a:pt x="219" y="1322"/>
                </a:lnTo>
                <a:lnTo>
                  <a:pt x="208" y="1289"/>
                </a:lnTo>
                <a:lnTo>
                  <a:pt x="198" y="1254"/>
                </a:lnTo>
                <a:lnTo>
                  <a:pt x="179" y="1184"/>
                </a:lnTo>
                <a:lnTo>
                  <a:pt x="161" y="1116"/>
                </a:lnTo>
                <a:lnTo>
                  <a:pt x="146" y="1048"/>
                </a:lnTo>
                <a:lnTo>
                  <a:pt x="135" y="984"/>
                </a:lnTo>
                <a:lnTo>
                  <a:pt x="125" y="926"/>
                </a:lnTo>
                <a:lnTo>
                  <a:pt x="119" y="874"/>
                </a:lnTo>
                <a:lnTo>
                  <a:pt x="117" y="850"/>
                </a:lnTo>
                <a:lnTo>
                  <a:pt x="115" y="830"/>
                </a:lnTo>
                <a:lnTo>
                  <a:pt x="115" y="811"/>
                </a:lnTo>
                <a:lnTo>
                  <a:pt x="115" y="795"/>
                </a:lnTo>
                <a:lnTo>
                  <a:pt x="116" y="766"/>
                </a:lnTo>
                <a:lnTo>
                  <a:pt x="119" y="736"/>
                </a:lnTo>
                <a:lnTo>
                  <a:pt x="124" y="707"/>
                </a:lnTo>
                <a:lnTo>
                  <a:pt x="129" y="676"/>
                </a:lnTo>
                <a:lnTo>
                  <a:pt x="137" y="646"/>
                </a:lnTo>
                <a:lnTo>
                  <a:pt x="145" y="616"/>
                </a:lnTo>
                <a:lnTo>
                  <a:pt x="154" y="585"/>
                </a:lnTo>
                <a:lnTo>
                  <a:pt x="165" y="555"/>
                </a:lnTo>
                <a:lnTo>
                  <a:pt x="176" y="525"/>
                </a:lnTo>
                <a:lnTo>
                  <a:pt x="188" y="495"/>
                </a:lnTo>
                <a:lnTo>
                  <a:pt x="201" y="466"/>
                </a:lnTo>
                <a:lnTo>
                  <a:pt x="215" y="437"/>
                </a:lnTo>
                <a:lnTo>
                  <a:pt x="228" y="409"/>
                </a:lnTo>
                <a:lnTo>
                  <a:pt x="243" y="381"/>
                </a:lnTo>
                <a:lnTo>
                  <a:pt x="258" y="354"/>
                </a:lnTo>
                <a:lnTo>
                  <a:pt x="273" y="327"/>
                </a:lnTo>
                <a:lnTo>
                  <a:pt x="289" y="301"/>
                </a:lnTo>
                <a:lnTo>
                  <a:pt x="304" y="276"/>
                </a:lnTo>
                <a:lnTo>
                  <a:pt x="320" y="253"/>
                </a:lnTo>
                <a:lnTo>
                  <a:pt x="337" y="230"/>
                </a:lnTo>
                <a:lnTo>
                  <a:pt x="353" y="209"/>
                </a:lnTo>
                <a:lnTo>
                  <a:pt x="369" y="189"/>
                </a:lnTo>
                <a:lnTo>
                  <a:pt x="384" y="169"/>
                </a:lnTo>
                <a:lnTo>
                  <a:pt x="399" y="151"/>
                </a:lnTo>
                <a:lnTo>
                  <a:pt x="413" y="136"/>
                </a:lnTo>
                <a:lnTo>
                  <a:pt x="428" y="121"/>
                </a:lnTo>
                <a:lnTo>
                  <a:pt x="442" y="108"/>
                </a:lnTo>
                <a:lnTo>
                  <a:pt x="455" y="96"/>
                </a:lnTo>
                <a:lnTo>
                  <a:pt x="467" y="86"/>
                </a:lnTo>
                <a:lnTo>
                  <a:pt x="480" y="78"/>
                </a:lnTo>
                <a:lnTo>
                  <a:pt x="490" y="73"/>
                </a:lnTo>
                <a:lnTo>
                  <a:pt x="500" y="68"/>
                </a:lnTo>
                <a:lnTo>
                  <a:pt x="519" y="63"/>
                </a:lnTo>
                <a:lnTo>
                  <a:pt x="537" y="59"/>
                </a:lnTo>
                <a:lnTo>
                  <a:pt x="554" y="56"/>
                </a:lnTo>
                <a:lnTo>
                  <a:pt x="570" y="54"/>
                </a:lnTo>
                <a:lnTo>
                  <a:pt x="585" y="54"/>
                </a:lnTo>
                <a:lnTo>
                  <a:pt x="600" y="53"/>
                </a:lnTo>
                <a:lnTo>
                  <a:pt x="614" y="53"/>
                </a:lnTo>
                <a:lnTo>
                  <a:pt x="626" y="54"/>
                </a:lnTo>
                <a:lnTo>
                  <a:pt x="647" y="56"/>
                </a:lnTo>
                <a:lnTo>
                  <a:pt x="663" y="59"/>
                </a:lnTo>
                <a:lnTo>
                  <a:pt x="672" y="62"/>
                </a:lnTo>
                <a:lnTo>
                  <a:pt x="675" y="63"/>
                </a:lnTo>
                <a:lnTo>
                  <a:pt x="681" y="60"/>
                </a:lnTo>
                <a:lnTo>
                  <a:pt x="694" y="54"/>
                </a:lnTo>
                <a:lnTo>
                  <a:pt x="718" y="45"/>
                </a:lnTo>
                <a:lnTo>
                  <a:pt x="751" y="33"/>
                </a:lnTo>
                <a:lnTo>
                  <a:pt x="772" y="28"/>
                </a:lnTo>
                <a:lnTo>
                  <a:pt x="795" y="22"/>
                </a:lnTo>
                <a:lnTo>
                  <a:pt x="822" y="17"/>
                </a:lnTo>
                <a:lnTo>
                  <a:pt x="850" y="12"/>
                </a:lnTo>
                <a:lnTo>
                  <a:pt x="881" y="8"/>
                </a:lnTo>
                <a:lnTo>
                  <a:pt x="915" y="4"/>
                </a:lnTo>
                <a:lnTo>
                  <a:pt x="952" y="1"/>
                </a:lnTo>
                <a:lnTo>
                  <a:pt x="992" y="0"/>
                </a:lnTo>
                <a:lnTo>
                  <a:pt x="1013" y="0"/>
                </a:lnTo>
                <a:lnTo>
                  <a:pt x="1034" y="1"/>
                </a:lnTo>
                <a:lnTo>
                  <a:pt x="1055" y="2"/>
                </a:lnTo>
                <a:lnTo>
                  <a:pt x="1076" y="4"/>
                </a:lnTo>
                <a:lnTo>
                  <a:pt x="1097" y="7"/>
                </a:lnTo>
                <a:lnTo>
                  <a:pt x="1117" y="10"/>
                </a:lnTo>
                <a:lnTo>
                  <a:pt x="1138" y="14"/>
                </a:lnTo>
                <a:lnTo>
                  <a:pt x="1159" y="19"/>
                </a:lnTo>
                <a:lnTo>
                  <a:pt x="1198" y="29"/>
                </a:lnTo>
                <a:lnTo>
                  <a:pt x="1237" y="41"/>
                </a:lnTo>
                <a:lnTo>
                  <a:pt x="1273" y="54"/>
                </a:lnTo>
                <a:lnTo>
                  <a:pt x="1308" y="66"/>
                </a:lnTo>
                <a:lnTo>
                  <a:pt x="1341" y="80"/>
                </a:lnTo>
                <a:lnTo>
                  <a:pt x="1370" y="92"/>
                </a:lnTo>
                <a:lnTo>
                  <a:pt x="1396" y="104"/>
                </a:lnTo>
                <a:lnTo>
                  <a:pt x="1417" y="116"/>
                </a:lnTo>
                <a:lnTo>
                  <a:pt x="1449" y="131"/>
                </a:lnTo>
                <a:lnTo>
                  <a:pt x="1459" y="137"/>
                </a:lnTo>
                <a:close/>
              </a:path>
            </a:pathLst>
          </a:custGeom>
          <a:solidFill>
            <a:srgbClr val="FFC000"/>
          </a:solidFill>
          <a:ln>
            <a:noFill/>
          </a:ln>
        </p:spPr>
        <p:style>
          <a:lnRef idx="0">
            <a:scrgbClr r="0" g="0" b="0"/>
          </a:lnRef>
          <a:fillRef idx="0">
            <a:scrgbClr r="0" g="0" b="0"/>
          </a:fillRef>
          <a:effectRef idx="0">
            <a:scrgbClr r="0" g="0" b="0"/>
          </a:effectRef>
          <a:fontRef idx="minor"/>
        </p:style>
      </p:sp>
      <p:sp>
        <p:nvSpPr>
          <p:cNvPr id="662" name="CustomShape 216"/>
          <p:cNvSpPr/>
          <p:nvPr/>
        </p:nvSpPr>
        <p:spPr>
          <a:xfrm>
            <a:off x="12780720" y="4247640"/>
            <a:ext cx="177840" cy="151560"/>
          </a:xfrm>
          <a:custGeom>
            <a:avLst/>
            <a:gdLst/>
            <a:ahLst/>
            <a:cxnLst/>
            <a:rect l="l" t="t" r="r" b="b"/>
            <a:pathLst>
              <a:path w="323" h="277">
                <a:moveTo>
                  <a:pt x="55" y="2"/>
                </a:moveTo>
                <a:lnTo>
                  <a:pt x="253" y="0"/>
                </a:lnTo>
                <a:lnTo>
                  <a:pt x="323" y="161"/>
                </a:lnTo>
                <a:lnTo>
                  <a:pt x="253" y="263"/>
                </a:lnTo>
                <a:lnTo>
                  <a:pt x="162" y="277"/>
                </a:lnTo>
                <a:lnTo>
                  <a:pt x="68" y="263"/>
                </a:lnTo>
                <a:lnTo>
                  <a:pt x="0" y="151"/>
                </a:lnTo>
                <a:lnTo>
                  <a:pt x="55" y="2"/>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663" name="CustomShape 217"/>
          <p:cNvSpPr/>
          <p:nvPr/>
        </p:nvSpPr>
        <p:spPr>
          <a:xfrm>
            <a:off x="12908520" y="4106520"/>
            <a:ext cx="191160" cy="272520"/>
          </a:xfrm>
          <a:custGeom>
            <a:avLst/>
            <a:gdLst/>
            <a:ahLst/>
            <a:cxnLst/>
            <a:rect l="l" t="t" r="r" b="b"/>
            <a:pathLst>
              <a:path w="349" h="496">
                <a:moveTo>
                  <a:pt x="0" y="255"/>
                </a:moveTo>
                <a:lnTo>
                  <a:pt x="126" y="496"/>
                </a:lnTo>
                <a:lnTo>
                  <a:pt x="349" y="94"/>
                </a:lnTo>
                <a:lnTo>
                  <a:pt x="231" y="0"/>
                </a:lnTo>
                <a:lnTo>
                  <a:pt x="0" y="255"/>
                </a:lnTo>
                <a:close/>
              </a:path>
            </a:pathLst>
          </a:custGeom>
          <a:solidFill>
            <a:srgbClr val="CFD1D3"/>
          </a:solidFill>
          <a:ln>
            <a:noFill/>
          </a:ln>
        </p:spPr>
        <p:style>
          <a:lnRef idx="0">
            <a:scrgbClr r="0" g="0" b="0"/>
          </a:lnRef>
          <a:fillRef idx="0">
            <a:scrgbClr r="0" g="0" b="0"/>
          </a:fillRef>
          <a:effectRef idx="0">
            <a:scrgbClr r="0" g="0" b="0"/>
          </a:effectRef>
          <a:fontRef idx="minor"/>
        </p:style>
      </p:sp>
      <p:sp>
        <p:nvSpPr>
          <p:cNvPr id="664" name="CustomShape 218"/>
          <p:cNvSpPr/>
          <p:nvPr/>
        </p:nvSpPr>
        <p:spPr>
          <a:xfrm>
            <a:off x="13143960" y="3644640"/>
            <a:ext cx="160200" cy="215280"/>
          </a:xfrm>
          <a:custGeom>
            <a:avLst/>
            <a:gdLst/>
            <a:ahLst/>
            <a:cxnLst/>
            <a:rect l="l" t="t" r="r" b="b"/>
            <a:pathLst>
              <a:path w="294" h="391">
                <a:moveTo>
                  <a:pt x="157" y="0"/>
                </a:moveTo>
                <a:lnTo>
                  <a:pt x="142" y="0"/>
                </a:lnTo>
                <a:lnTo>
                  <a:pt x="128" y="3"/>
                </a:lnTo>
                <a:lnTo>
                  <a:pt x="113" y="7"/>
                </a:lnTo>
                <a:lnTo>
                  <a:pt x="100" y="14"/>
                </a:lnTo>
                <a:lnTo>
                  <a:pt x="86" y="23"/>
                </a:lnTo>
                <a:lnTo>
                  <a:pt x="74" y="32"/>
                </a:lnTo>
                <a:lnTo>
                  <a:pt x="61" y="43"/>
                </a:lnTo>
                <a:lnTo>
                  <a:pt x="50" y="56"/>
                </a:lnTo>
                <a:lnTo>
                  <a:pt x="40" y="70"/>
                </a:lnTo>
                <a:lnTo>
                  <a:pt x="31" y="85"/>
                </a:lnTo>
                <a:lnTo>
                  <a:pt x="22" y="102"/>
                </a:lnTo>
                <a:lnTo>
                  <a:pt x="15" y="119"/>
                </a:lnTo>
                <a:lnTo>
                  <a:pt x="10" y="137"/>
                </a:lnTo>
                <a:lnTo>
                  <a:pt x="5" y="156"/>
                </a:lnTo>
                <a:lnTo>
                  <a:pt x="2" y="175"/>
                </a:lnTo>
                <a:lnTo>
                  <a:pt x="0" y="195"/>
                </a:lnTo>
                <a:lnTo>
                  <a:pt x="0" y="214"/>
                </a:lnTo>
                <a:lnTo>
                  <a:pt x="1" y="234"/>
                </a:lnTo>
                <a:lnTo>
                  <a:pt x="3" y="252"/>
                </a:lnTo>
                <a:lnTo>
                  <a:pt x="7" y="270"/>
                </a:lnTo>
                <a:lnTo>
                  <a:pt x="13" y="288"/>
                </a:lnTo>
                <a:lnTo>
                  <a:pt x="19" y="304"/>
                </a:lnTo>
                <a:lnTo>
                  <a:pt x="27" y="319"/>
                </a:lnTo>
                <a:lnTo>
                  <a:pt x="36" y="333"/>
                </a:lnTo>
                <a:lnTo>
                  <a:pt x="46" y="346"/>
                </a:lnTo>
                <a:lnTo>
                  <a:pt x="56" y="357"/>
                </a:lnTo>
                <a:lnTo>
                  <a:pt x="68" y="367"/>
                </a:lnTo>
                <a:lnTo>
                  <a:pt x="81" y="375"/>
                </a:lnTo>
                <a:lnTo>
                  <a:pt x="93" y="382"/>
                </a:lnTo>
                <a:lnTo>
                  <a:pt x="107" y="386"/>
                </a:lnTo>
                <a:lnTo>
                  <a:pt x="121" y="389"/>
                </a:lnTo>
                <a:lnTo>
                  <a:pt x="137" y="391"/>
                </a:lnTo>
                <a:lnTo>
                  <a:pt x="151" y="389"/>
                </a:lnTo>
                <a:lnTo>
                  <a:pt x="166" y="386"/>
                </a:lnTo>
                <a:lnTo>
                  <a:pt x="181" y="382"/>
                </a:lnTo>
                <a:lnTo>
                  <a:pt x="195" y="375"/>
                </a:lnTo>
                <a:lnTo>
                  <a:pt x="208" y="367"/>
                </a:lnTo>
                <a:lnTo>
                  <a:pt x="221" y="357"/>
                </a:lnTo>
                <a:lnTo>
                  <a:pt x="232" y="346"/>
                </a:lnTo>
                <a:lnTo>
                  <a:pt x="244" y="333"/>
                </a:lnTo>
                <a:lnTo>
                  <a:pt x="254" y="319"/>
                </a:lnTo>
                <a:lnTo>
                  <a:pt x="264" y="304"/>
                </a:lnTo>
                <a:lnTo>
                  <a:pt x="272" y="288"/>
                </a:lnTo>
                <a:lnTo>
                  <a:pt x="278" y="270"/>
                </a:lnTo>
                <a:lnTo>
                  <a:pt x="284" y="252"/>
                </a:lnTo>
                <a:lnTo>
                  <a:pt x="290" y="234"/>
                </a:lnTo>
                <a:lnTo>
                  <a:pt x="292" y="214"/>
                </a:lnTo>
                <a:lnTo>
                  <a:pt x="294" y="195"/>
                </a:lnTo>
                <a:lnTo>
                  <a:pt x="294" y="175"/>
                </a:lnTo>
                <a:lnTo>
                  <a:pt x="293" y="156"/>
                </a:lnTo>
                <a:lnTo>
                  <a:pt x="291" y="137"/>
                </a:lnTo>
                <a:lnTo>
                  <a:pt x="286" y="119"/>
                </a:lnTo>
                <a:lnTo>
                  <a:pt x="282" y="102"/>
                </a:lnTo>
                <a:lnTo>
                  <a:pt x="275" y="85"/>
                </a:lnTo>
                <a:lnTo>
                  <a:pt x="267" y="70"/>
                </a:lnTo>
                <a:lnTo>
                  <a:pt x="258" y="56"/>
                </a:lnTo>
                <a:lnTo>
                  <a:pt x="249" y="43"/>
                </a:lnTo>
                <a:lnTo>
                  <a:pt x="238" y="32"/>
                </a:lnTo>
                <a:lnTo>
                  <a:pt x="227" y="23"/>
                </a:lnTo>
                <a:lnTo>
                  <a:pt x="214" y="14"/>
                </a:lnTo>
                <a:lnTo>
                  <a:pt x="201" y="7"/>
                </a:lnTo>
                <a:lnTo>
                  <a:pt x="187" y="3"/>
                </a:lnTo>
                <a:lnTo>
                  <a:pt x="173" y="0"/>
                </a:lnTo>
                <a:lnTo>
                  <a:pt x="157" y="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65" name="CustomShape 219"/>
          <p:cNvSpPr/>
          <p:nvPr/>
        </p:nvSpPr>
        <p:spPr>
          <a:xfrm>
            <a:off x="12424320" y="3644640"/>
            <a:ext cx="160200" cy="215280"/>
          </a:xfrm>
          <a:custGeom>
            <a:avLst/>
            <a:gdLst/>
            <a:ahLst/>
            <a:cxnLst/>
            <a:rect l="l" t="t" r="r" b="b"/>
            <a:pathLst>
              <a:path w="295" h="391">
                <a:moveTo>
                  <a:pt x="138" y="0"/>
                </a:moveTo>
                <a:lnTo>
                  <a:pt x="152" y="0"/>
                </a:lnTo>
                <a:lnTo>
                  <a:pt x="167" y="3"/>
                </a:lnTo>
                <a:lnTo>
                  <a:pt x="181" y="7"/>
                </a:lnTo>
                <a:lnTo>
                  <a:pt x="195" y="14"/>
                </a:lnTo>
                <a:lnTo>
                  <a:pt x="208" y="23"/>
                </a:lnTo>
                <a:lnTo>
                  <a:pt x="222" y="32"/>
                </a:lnTo>
                <a:lnTo>
                  <a:pt x="233" y="43"/>
                </a:lnTo>
                <a:lnTo>
                  <a:pt x="244" y="56"/>
                </a:lnTo>
                <a:lnTo>
                  <a:pt x="254" y="70"/>
                </a:lnTo>
                <a:lnTo>
                  <a:pt x="263" y="85"/>
                </a:lnTo>
                <a:lnTo>
                  <a:pt x="272" y="102"/>
                </a:lnTo>
                <a:lnTo>
                  <a:pt x="279" y="119"/>
                </a:lnTo>
                <a:lnTo>
                  <a:pt x="285" y="137"/>
                </a:lnTo>
                <a:lnTo>
                  <a:pt x="289" y="156"/>
                </a:lnTo>
                <a:lnTo>
                  <a:pt x="293" y="175"/>
                </a:lnTo>
                <a:lnTo>
                  <a:pt x="295" y="195"/>
                </a:lnTo>
                <a:lnTo>
                  <a:pt x="295" y="214"/>
                </a:lnTo>
                <a:lnTo>
                  <a:pt x="294" y="234"/>
                </a:lnTo>
                <a:lnTo>
                  <a:pt x="291" y="252"/>
                </a:lnTo>
                <a:lnTo>
                  <a:pt x="287" y="270"/>
                </a:lnTo>
                <a:lnTo>
                  <a:pt x="283" y="288"/>
                </a:lnTo>
                <a:lnTo>
                  <a:pt x="276" y="304"/>
                </a:lnTo>
                <a:lnTo>
                  <a:pt x="268" y="319"/>
                </a:lnTo>
                <a:lnTo>
                  <a:pt x="259" y="333"/>
                </a:lnTo>
                <a:lnTo>
                  <a:pt x="250" y="346"/>
                </a:lnTo>
                <a:lnTo>
                  <a:pt x="239" y="357"/>
                </a:lnTo>
                <a:lnTo>
                  <a:pt x="227" y="367"/>
                </a:lnTo>
                <a:lnTo>
                  <a:pt x="215" y="375"/>
                </a:lnTo>
                <a:lnTo>
                  <a:pt x="202" y="382"/>
                </a:lnTo>
                <a:lnTo>
                  <a:pt x="188" y="386"/>
                </a:lnTo>
                <a:lnTo>
                  <a:pt x="173" y="389"/>
                </a:lnTo>
                <a:lnTo>
                  <a:pt x="158" y="391"/>
                </a:lnTo>
                <a:lnTo>
                  <a:pt x="143" y="389"/>
                </a:lnTo>
                <a:lnTo>
                  <a:pt x="129" y="386"/>
                </a:lnTo>
                <a:lnTo>
                  <a:pt x="114" y="382"/>
                </a:lnTo>
                <a:lnTo>
                  <a:pt x="100" y="375"/>
                </a:lnTo>
                <a:lnTo>
                  <a:pt x="87" y="367"/>
                </a:lnTo>
                <a:lnTo>
                  <a:pt x="75" y="357"/>
                </a:lnTo>
                <a:lnTo>
                  <a:pt x="62" y="346"/>
                </a:lnTo>
                <a:lnTo>
                  <a:pt x="51" y="333"/>
                </a:lnTo>
                <a:lnTo>
                  <a:pt x="41" y="319"/>
                </a:lnTo>
                <a:lnTo>
                  <a:pt x="32" y="304"/>
                </a:lnTo>
                <a:lnTo>
                  <a:pt x="23" y="288"/>
                </a:lnTo>
                <a:lnTo>
                  <a:pt x="16" y="270"/>
                </a:lnTo>
                <a:lnTo>
                  <a:pt x="10" y="252"/>
                </a:lnTo>
                <a:lnTo>
                  <a:pt x="6" y="234"/>
                </a:lnTo>
                <a:lnTo>
                  <a:pt x="3" y="214"/>
                </a:lnTo>
                <a:lnTo>
                  <a:pt x="0" y="195"/>
                </a:lnTo>
                <a:lnTo>
                  <a:pt x="0" y="175"/>
                </a:lnTo>
                <a:lnTo>
                  <a:pt x="2" y="156"/>
                </a:lnTo>
                <a:lnTo>
                  <a:pt x="4" y="137"/>
                </a:lnTo>
                <a:lnTo>
                  <a:pt x="8" y="119"/>
                </a:lnTo>
                <a:lnTo>
                  <a:pt x="14" y="102"/>
                </a:lnTo>
                <a:lnTo>
                  <a:pt x="19" y="85"/>
                </a:lnTo>
                <a:lnTo>
                  <a:pt x="27" y="70"/>
                </a:lnTo>
                <a:lnTo>
                  <a:pt x="36" y="56"/>
                </a:lnTo>
                <a:lnTo>
                  <a:pt x="46" y="43"/>
                </a:lnTo>
                <a:lnTo>
                  <a:pt x="57" y="32"/>
                </a:lnTo>
                <a:lnTo>
                  <a:pt x="68" y="23"/>
                </a:lnTo>
                <a:lnTo>
                  <a:pt x="81" y="14"/>
                </a:lnTo>
                <a:lnTo>
                  <a:pt x="94" y="7"/>
                </a:lnTo>
                <a:lnTo>
                  <a:pt x="108" y="3"/>
                </a:lnTo>
                <a:lnTo>
                  <a:pt x="122" y="0"/>
                </a:lnTo>
                <a:lnTo>
                  <a:pt x="138" y="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66" name="CustomShape 220"/>
          <p:cNvSpPr/>
          <p:nvPr/>
        </p:nvSpPr>
        <p:spPr>
          <a:xfrm>
            <a:off x="12452760" y="3677760"/>
            <a:ext cx="72360" cy="153720"/>
          </a:xfrm>
          <a:custGeom>
            <a:avLst/>
            <a:gdLst/>
            <a:ahLst/>
            <a:cxnLst/>
            <a:rect l="l" t="t" r="r" b="b"/>
            <a:pathLst>
              <a:path w="132" h="280">
                <a:moveTo>
                  <a:pt x="78" y="1"/>
                </a:moveTo>
                <a:lnTo>
                  <a:pt x="73" y="0"/>
                </a:lnTo>
                <a:lnTo>
                  <a:pt x="67" y="0"/>
                </a:lnTo>
                <a:lnTo>
                  <a:pt x="59" y="0"/>
                </a:lnTo>
                <a:lnTo>
                  <a:pt x="49" y="3"/>
                </a:lnTo>
                <a:lnTo>
                  <a:pt x="43" y="5"/>
                </a:lnTo>
                <a:lnTo>
                  <a:pt x="37" y="7"/>
                </a:lnTo>
                <a:lnTo>
                  <a:pt x="33" y="9"/>
                </a:lnTo>
                <a:lnTo>
                  <a:pt x="27" y="14"/>
                </a:lnTo>
                <a:lnTo>
                  <a:pt x="23" y="18"/>
                </a:lnTo>
                <a:lnTo>
                  <a:pt x="17" y="24"/>
                </a:lnTo>
                <a:lnTo>
                  <a:pt x="14" y="31"/>
                </a:lnTo>
                <a:lnTo>
                  <a:pt x="9" y="40"/>
                </a:lnTo>
                <a:lnTo>
                  <a:pt x="6" y="49"/>
                </a:lnTo>
                <a:lnTo>
                  <a:pt x="4" y="60"/>
                </a:lnTo>
                <a:lnTo>
                  <a:pt x="1" y="72"/>
                </a:lnTo>
                <a:lnTo>
                  <a:pt x="0" y="86"/>
                </a:lnTo>
                <a:lnTo>
                  <a:pt x="0" y="100"/>
                </a:lnTo>
                <a:lnTo>
                  <a:pt x="1" y="116"/>
                </a:lnTo>
                <a:lnTo>
                  <a:pt x="3" y="132"/>
                </a:lnTo>
                <a:lnTo>
                  <a:pt x="4" y="148"/>
                </a:lnTo>
                <a:lnTo>
                  <a:pt x="8" y="178"/>
                </a:lnTo>
                <a:lnTo>
                  <a:pt x="15" y="206"/>
                </a:lnTo>
                <a:lnTo>
                  <a:pt x="18" y="218"/>
                </a:lnTo>
                <a:lnTo>
                  <a:pt x="23" y="230"/>
                </a:lnTo>
                <a:lnTo>
                  <a:pt x="26" y="239"/>
                </a:lnTo>
                <a:lnTo>
                  <a:pt x="31" y="246"/>
                </a:lnTo>
                <a:lnTo>
                  <a:pt x="40" y="258"/>
                </a:lnTo>
                <a:lnTo>
                  <a:pt x="51" y="268"/>
                </a:lnTo>
                <a:lnTo>
                  <a:pt x="55" y="271"/>
                </a:lnTo>
                <a:lnTo>
                  <a:pt x="61" y="275"/>
                </a:lnTo>
                <a:lnTo>
                  <a:pt x="67" y="277"/>
                </a:lnTo>
                <a:lnTo>
                  <a:pt x="72" y="279"/>
                </a:lnTo>
                <a:lnTo>
                  <a:pt x="78" y="280"/>
                </a:lnTo>
                <a:lnTo>
                  <a:pt x="84" y="280"/>
                </a:lnTo>
                <a:lnTo>
                  <a:pt x="89" y="280"/>
                </a:lnTo>
                <a:lnTo>
                  <a:pt x="94" y="279"/>
                </a:lnTo>
                <a:lnTo>
                  <a:pt x="99" y="277"/>
                </a:lnTo>
                <a:lnTo>
                  <a:pt x="104" y="275"/>
                </a:lnTo>
                <a:lnTo>
                  <a:pt x="108" y="270"/>
                </a:lnTo>
                <a:lnTo>
                  <a:pt x="113" y="266"/>
                </a:lnTo>
                <a:lnTo>
                  <a:pt x="119" y="255"/>
                </a:lnTo>
                <a:lnTo>
                  <a:pt x="125" y="245"/>
                </a:lnTo>
                <a:lnTo>
                  <a:pt x="130" y="235"/>
                </a:lnTo>
                <a:lnTo>
                  <a:pt x="131" y="225"/>
                </a:lnTo>
                <a:lnTo>
                  <a:pt x="132" y="221"/>
                </a:lnTo>
                <a:lnTo>
                  <a:pt x="131" y="216"/>
                </a:lnTo>
                <a:lnTo>
                  <a:pt x="131" y="212"/>
                </a:lnTo>
                <a:lnTo>
                  <a:pt x="128" y="207"/>
                </a:lnTo>
                <a:lnTo>
                  <a:pt x="127" y="203"/>
                </a:lnTo>
                <a:lnTo>
                  <a:pt x="124" y="199"/>
                </a:lnTo>
                <a:lnTo>
                  <a:pt x="121" y="195"/>
                </a:lnTo>
                <a:lnTo>
                  <a:pt x="117" y="191"/>
                </a:lnTo>
                <a:lnTo>
                  <a:pt x="101" y="178"/>
                </a:lnTo>
                <a:lnTo>
                  <a:pt x="89" y="166"/>
                </a:lnTo>
                <a:lnTo>
                  <a:pt x="85" y="159"/>
                </a:lnTo>
                <a:lnTo>
                  <a:pt x="82" y="152"/>
                </a:lnTo>
                <a:lnTo>
                  <a:pt x="81" y="145"/>
                </a:lnTo>
                <a:lnTo>
                  <a:pt x="81" y="140"/>
                </a:lnTo>
                <a:lnTo>
                  <a:pt x="84" y="134"/>
                </a:lnTo>
                <a:lnTo>
                  <a:pt x="87" y="131"/>
                </a:lnTo>
                <a:lnTo>
                  <a:pt x="89" y="127"/>
                </a:lnTo>
                <a:lnTo>
                  <a:pt x="93" y="125"/>
                </a:lnTo>
                <a:lnTo>
                  <a:pt x="96" y="123"/>
                </a:lnTo>
                <a:lnTo>
                  <a:pt x="99" y="121"/>
                </a:lnTo>
                <a:lnTo>
                  <a:pt x="103" y="117"/>
                </a:lnTo>
                <a:lnTo>
                  <a:pt x="106" y="113"/>
                </a:lnTo>
                <a:lnTo>
                  <a:pt x="107" y="106"/>
                </a:lnTo>
                <a:lnTo>
                  <a:pt x="108" y="97"/>
                </a:lnTo>
                <a:lnTo>
                  <a:pt x="107" y="87"/>
                </a:lnTo>
                <a:lnTo>
                  <a:pt x="106" y="76"/>
                </a:lnTo>
                <a:lnTo>
                  <a:pt x="100" y="51"/>
                </a:lnTo>
                <a:lnTo>
                  <a:pt x="94" y="27"/>
                </a:lnTo>
                <a:lnTo>
                  <a:pt x="90" y="18"/>
                </a:lnTo>
                <a:lnTo>
                  <a:pt x="87" y="12"/>
                </a:lnTo>
                <a:lnTo>
                  <a:pt x="85" y="6"/>
                </a:lnTo>
                <a:lnTo>
                  <a:pt x="82" y="4"/>
                </a:lnTo>
                <a:lnTo>
                  <a:pt x="79" y="1"/>
                </a:lnTo>
                <a:lnTo>
                  <a:pt x="78" y="1"/>
                </a:lnTo>
                <a:close/>
              </a:path>
            </a:pathLst>
          </a:custGeom>
          <a:solidFill>
            <a:srgbClr val="F7A88E"/>
          </a:solidFill>
          <a:ln>
            <a:noFill/>
          </a:ln>
        </p:spPr>
        <p:style>
          <a:lnRef idx="0">
            <a:scrgbClr r="0" g="0" b="0"/>
          </a:lnRef>
          <a:fillRef idx="0">
            <a:scrgbClr r="0" g="0" b="0"/>
          </a:fillRef>
          <a:effectRef idx="0">
            <a:scrgbClr r="0" g="0" b="0"/>
          </a:effectRef>
          <a:fontRef idx="minor"/>
        </p:style>
      </p:sp>
      <p:sp>
        <p:nvSpPr>
          <p:cNvPr id="667" name="CustomShape 221"/>
          <p:cNvSpPr/>
          <p:nvPr/>
        </p:nvSpPr>
        <p:spPr>
          <a:xfrm>
            <a:off x="13203360" y="3675600"/>
            <a:ext cx="74520" cy="153720"/>
          </a:xfrm>
          <a:custGeom>
            <a:avLst/>
            <a:gdLst/>
            <a:ahLst/>
            <a:cxnLst/>
            <a:rect l="l" t="t" r="r" b="b"/>
            <a:pathLst>
              <a:path w="137" h="278">
                <a:moveTo>
                  <a:pt x="66" y="0"/>
                </a:moveTo>
                <a:lnTo>
                  <a:pt x="70" y="0"/>
                </a:lnTo>
                <a:lnTo>
                  <a:pt x="77" y="0"/>
                </a:lnTo>
                <a:lnTo>
                  <a:pt x="85" y="0"/>
                </a:lnTo>
                <a:lnTo>
                  <a:pt x="95" y="3"/>
                </a:lnTo>
                <a:lnTo>
                  <a:pt x="100" y="4"/>
                </a:lnTo>
                <a:lnTo>
                  <a:pt x="105" y="8"/>
                </a:lnTo>
                <a:lnTo>
                  <a:pt x="110" y="11"/>
                </a:lnTo>
                <a:lnTo>
                  <a:pt x="115" y="15"/>
                </a:lnTo>
                <a:lnTo>
                  <a:pt x="120" y="20"/>
                </a:lnTo>
                <a:lnTo>
                  <a:pt x="124" y="26"/>
                </a:lnTo>
                <a:lnTo>
                  <a:pt x="128" y="33"/>
                </a:lnTo>
                <a:lnTo>
                  <a:pt x="131" y="41"/>
                </a:lnTo>
                <a:lnTo>
                  <a:pt x="135" y="51"/>
                </a:lnTo>
                <a:lnTo>
                  <a:pt x="136" y="63"/>
                </a:lnTo>
                <a:lnTo>
                  <a:pt x="137" y="75"/>
                </a:lnTo>
                <a:lnTo>
                  <a:pt x="137" y="88"/>
                </a:lnTo>
                <a:lnTo>
                  <a:pt x="137" y="103"/>
                </a:lnTo>
                <a:lnTo>
                  <a:pt x="136" y="119"/>
                </a:lnTo>
                <a:lnTo>
                  <a:pt x="133" y="135"/>
                </a:lnTo>
                <a:lnTo>
                  <a:pt x="131" y="149"/>
                </a:lnTo>
                <a:lnTo>
                  <a:pt x="124" y="180"/>
                </a:lnTo>
                <a:lnTo>
                  <a:pt x="117" y="208"/>
                </a:lnTo>
                <a:lnTo>
                  <a:pt x="112" y="220"/>
                </a:lnTo>
                <a:lnTo>
                  <a:pt x="108" y="230"/>
                </a:lnTo>
                <a:lnTo>
                  <a:pt x="103" y="240"/>
                </a:lnTo>
                <a:lnTo>
                  <a:pt x="97" y="247"/>
                </a:lnTo>
                <a:lnTo>
                  <a:pt x="87" y="258"/>
                </a:lnTo>
                <a:lnTo>
                  <a:pt x="77" y="267"/>
                </a:lnTo>
                <a:lnTo>
                  <a:pt x="72" y="271"/>
                </a:lnTo>
                <a:lnTo>
                  <a:pt x="66" y="274"/>
                </a:lnTo>
                <a:lnTo>
                  <a:pt x="60" y="276"/>
                </a:lnTo>
                <a:lnTo>
                  <a:pt x="55" y="277"/>
                </a:lnTo>
                <a:lnTo>
                  <a:pt x="49" y="278"/>
                </a:lnTo>
                <a:lnTo>
                  <a:pt x="43" y="278"/>
                </a:lnTo>
                <a:lnTo>
                  <a:pt x="38" y="277"/>
                </a:lnTo>
                <a:lnTo>
                  <a:pt x="33" y="276"/>
                </a:lnTo>
                <a:lnTo>
                  <a:pt x="29" y="274"/>
                </a:lnTo>
                <a:lnTo>
                  <a:pt x="24" y="271"/>
                </a:lnTo>
                <a:lnTo>
                  <a:pt x="20" y="266"/>
                </a:lnTo>
                <a:lnTo>
                  <a:pt x="15" y="262"/>
                </a:lnTo>
                <a:lnTo>
                  <a:pt x="9" y="251"/>
                </a:lnTo>
                <a:lnTo>
                  <a:pt x="4" y="240"/>
                </a:lnTo>
                <a:lnTo>
                  <a:pt x="1" y="230"/>
                </a:lnTo>
                <a:lnTo>
                  <a:pt x="0" y="220"/>
                </a:lnTo>
                <a:lnTo>
                  <a:pt x="1" y="211"/>
                </a:lnTo>
                <a:lnTo>
                  <a:pt x="3" y="202"/>
                </a:lnTo>
                <a:lnTo>
                  <a:pt x="5" y="199"/>
                </a:lnTo>
                <a:lnTo>
                  <a:pt x="9" y="194"/>
                </a:lnTo>
                <a:lnTo>
                  <a:pt x="12" y="191"/>
                </a:lnTo>
                <a:lnTo>
                  <a:pt x="15" y="187"/>
                </a:lnTo>
                <a:lnTo>
                  <a:pt x="32" y="175"/>
                </a:lnTo>
                <a:lnTo>
                  <a:pt x="45" y="163"/>
                </a:lnTo>
                <a:lnTo>
                  <a:pt x="50" y="156"/>
                </a:lnTo>
                <a:lnTo>
                  <a:pt x="52" y="150"/>
                </a:lnTo>
                <a:lnTo>
                  <a:pt x="55" y="144"/>
                </a:lnTo>
                <a:lnTo>
                  <a:pt x="54" y="138"/>
                </a:lnTo>
                <a:lnTo>
                  <a:pt x="52" y="132"/>
                </a:lnTo>
                <a:lnTo>
                  <a:pt x="50" y="128"/>
                </a:lnTo>
                <a:lnTo>
                  <a:pt x="47" y="124"/>
                </a:lnTo>
                <a:lnTo>
                  <a:pt x="43" y="122"/>
                </a:lnTo>
                <a:lnTo>
                  <a:pt x="40" y="120"/>
                </a:lnTo>
                <a:lnTo>
                  <a:pt x="37" y="118"/>
                </a:lnTo>
                <a:lnTo>
                  <a:pt x="34" y="114"/>
                </a:lnTo>
                <a:lnTo>
                  <a:pt x="32" y="109"/>
                </a:lnTo>
                <a:lnTo>
                  <a:pt x="30" y="102"/>
                </a:lnTo>
                <a:lnTo>
                  <a:pt x="30" y="93"/>
                </a:lnTo>
                <a:lnTo>
                  <a:pt x="31" y="83"/>
                </a:lnTo>
                <a:lnTo>
                  <a:pt x="33" y="72"/>
                </a:lnTo>
                <a:lnTo>
                  <a:pt x="40" y="48"/>
                </a:lnTo>
                <a:lnTo>
                  <a:pt x="49" y="26"/>
                </a:lnTo>
                <a:lnTo>
                  <a:pt x="52" y="15"/>
                </a:lnTo>
                <a:lnTo>
                  <a:pt x="56" y="9"/>
                </a:lnTo>
                <a:lnTo>
                  <a:pt x="59" y="4"/>
                </a:lnTo>
                <a:lnTo>
                  <a:pt x="61" y="1"/>
                </a:lnTo>
                <a:lnTo>
                  <a:pt x="65" y="0"/>
                </a:lnTo>
                <a:lnTo>
                  <a:pt x="66" y="0"/>
                </a:lnTo>
                <a:close/>
              </a:path>
            </a:pathLst>
          </a:custGeom>
          <a:solidFill>
            <a:srgbClr val="F7A88E"/>
          </a:solidFill>
          <a:ln>
            <a:noFill/>
          </a:ln>
        </p:spPr>
        <p:style>
          <a:lnRef idx="0">
            <a:scrgbClr r="0" g="0" b="0"/>
          </a:lnRef>
          <a:fillRef idx="0">
            <a:scrgbClr r="0" g="0" b="0"/>
          </a:fillRef>
          <a:effectRef idx="0">
            <a:scrgbClr r="0" g="0" b="0"/>
          </a:effectRef>
          <a:fontRef idx="minor"/>
        </p:style>
      </p:sp>
      <p:sp>
        <p:nvSpPr>
          <p:cNvPr id="668" name="CustomShape 222"/>
          <p:cNvSpPr/>
          <p:nvPr/>
        </p:nvSpPr>
        <p:spPr>
          <a:xfrm>
            <a:off x="12507840" y="3323520"/>
            <a:ext cx="712440" cy="844560"/>
          </a:xfrm>
          <a:custGeom>
            <a:avLst/>
            <a:gdLst/>
            <a:ahLst/>
            <a:cxnLst/>
            <a:rect l="l" t="t" r="r" b="b"/>
            <a:pathLst>
              <a:path w="1298" h="1537">
                <a:moveTo>
                  <a:pt x="650" y="0"/>
                </a:moveTo>
                <a:lnTo>
                  <a:pt x="682" y="1"/>
                </a:lnTo>
                <a:lnTo>
                  <a:pt x="716" y="5"/>
                </a:lnTo>
                <a:lnTo>
                  <a:pt x="749" y="9"/>
                </a:lnTo>
                <a:lnTo>
                  <a:pt x="780" y="16"/>
                </a:lnTo>
                <a:lnTo>
                  <a:pt x="812" y="24"/>
                </a:lnTo>
                <a:lnTo>
                  <a:pt x="842" y="34"/>
                </a:lnTo>
                <a:lnTo>
                  <a:pt x="872" y="45"/>
                </a:lnTo>
                <a:lnTo>
                  <a:pt x="902" y="59"/>
                </a:lnTo>
                <a:lnTo>
                  <a:pt x="931" y="73"/>
                </a:lnTo>
                <a:lnTo>
                  <a:pt x="959" y="89"/>
                </a:lnTo>
                <a:lnTo>
                  <a:pt x="986" y="107"/>
                </a:lnTo>
                <a:lnTo>
                  <a:pt x="1012" y="126"/>
                </a:lnTo>
                <a:lnTo>
                  <a:pt x="1038" y="146"/>
                </a:lnTo>
                <a:lnTo>
                  <a:pt x="1062" y="168"/>
                </a:lnTo>
                <a:lnTo>
                  <a:pt x="1086" y="191"/>
                </a:lnTo>
                <a:lnTo>
                  <a:pt x="1108" y="215"/>
                </a:lnTo>
                <a:lnTo>
                  <a:pt x="1130" y="241"/>
                </a:lnTo>
                <a:lnTo>
                  <a:pt x="1150" y="268"/>
                </a:lnTo>
                <a:lnTo>
                  <a:pt x="1169" y="295"/>
                </a:lnTo>
                <a:lnTo>
                  <a:pt x="1187" y="324"/>
                </a:lnTo>
                <a:lnTo>
                  <a:pt x="1205" y="353"/>
                </a:lnTo>
                <a:lnTo>
                  <a:pt x="1220" y="383"/>
                </a:lnTo>
                <a:lnTo>
                  <a:pt x="1234" y="416"/>
                </a:lnTo>
                <a:lnTo>
                  <a:pt x="1248" y="447"/>
                </a:lnTo>
                <a:lnTo>
                  <a:pt x="1259" y="481"/>
                </a:lnTo>
                <a:lnTo>
                  <a:pt x="1269" y="515"/>
                </a:lnTo>
                <a:lnTo>
                  <a:pt x="1278" y="550"/>
                </a:lnTo>
                <a:lnTo>
                  <a:pt x="1285" y="586"/>
                </a:lnTo>
                <a:lnTo>
                  <a:pt x="1290" y="622"/>
                </a:lnTo>
                <a:lnTo>
                  <a:pt x="1295" y="658"/>
                </a:lnTo>
                <a:lnTo>
                  <a:pt x="1297" y="696"/>
                </a:lnTo>
                <a:lnTo>
                  <a:pt x="1298" y="733"/>
                </a:lnTo>
                <a:lnTo>
                  <a:pt x="1297" y="771"/>
                </a:lnTo>
                <a:lnTo>
                  <a:pt x="1295" y="808"/>
                </a:lnTo>
                <a:lnTo>
                  <a:pt x="1290" y="846"/>
                </a:lnTo>
                <a:lnTo>
                  <a:pt x="1285" y="883"/>
                </a:lnTo>
                <a:lnTo>
                  <a:pt x="1278" y="921"/>
                </a:lnTo>
                <a:lnTo>
                  <a:pt x="1269" y="958"/>
                </a:lnTo>
                <a:lnTo>
                  <a:pt x="1259" y="994"/>
                </a:lnTo>
                <a:lnTo>
                  <a:pt x="1247" y="1030"/>
                </a:lnTo>
                <a:lnTo>
                  <a:pt x="1233" y="1064"/>
                </a:lnTo>
                <a:lnTo>
                  <a:pt x="1220" y="1099"/>
                </a:lnTo>
                <a:lnTo>
                  <a:pt x="1203" y="1133"/>
                </a:lnTo>
                <a:lnTo>
                  <a:pt x="1186" y="1165"/>
                </a:lnTo>
                <a:lnTo>
                  <a:pt x="1168" y="1197"/>
                </a:lnTo>
                <a:lnTo>
                  <a:pt x="1149" y="1228"/>
                </a:lnTo>
                <a:lnTo>
                  <a:pt x="1127" y="1259"/>
                </a:lnTo>
                <a:lnTo>
                  <a:pt x="1106" y="1287"/>
                </a:lnTo>
                <a:lnTo>
                  <a:pt x="1084" y="1315"/>
                </a:lnTo>
                <a:lnTo>
                  <a:pt x="1060" y="1341"/>
                </a:lnTo>
                <a:lnTo>
                  <a:pt x="1035" y="1367"/>
                </a:lnTo>
                <a:lnTo>
                  <a:pt x="1009" y="1390"/>
                </a:lnTo>
                <a:lnTo>
                  <a:pt x="982" y="1412"/>
                </a:lnTo>
                <a:lnTo>
                  <a:pt x="956" y="1433"/>
                </a:lnTo>
                <a:lnTo>
                  <a:pt x="927" y="1452"/>
                </a:lnTo>
                <a:lnTo>
                  <a:pt x="898" y="1469"/>
                </a:lnTo>
                <a:lnTo>
                  <a:pt x="869" y="1485"/>
                </a:lnTo>
                <a:lnTo>
                  <a:pt x="839" y="1498"/>
                </a:lnTo>
                <a:lnTo>
                  <a:pt x="807" y="1510"/>
                </a:lnTo>
                <a:lnTo>
                  <a:pt x="776" y="1519"/>
                </a:lnTo>
                <a:lnTo>
                  <a:pt x="744" y="1527"/>
                </a:lnTo>
                <a:lnTo>
                  <a:pt x="712" y="1533"/>
                </a:lnTo>
                <a:lnTo>
                  <a:pt x="679" y="1536"/>
                </a:lnTo>
                <a:lnTo>
                  <a:pt x="645" y="1537"/>
                </a:lnTo>
                <a:lnTo>
                  <a:pt x="612" y="1536"/>
                </a:lnTo>
                <a:lnTo>
                  <a:pt x="579" y="1533"/>
                </a:lnTo>
                <a:lnTo>
                  <a:pt x="546" y="1527"/>
                </a:lnTo>
                <a:lnTo>
                  <a:pt x="515" y="1519"/>
                </a:lnTo>
                <a:lnTo>
                  <a:pt x="483" y="1510"/>
                </a:lnTo>
                <a:lnTo>
                  <a:pt x="452" y="1498"/>
                </a:lnTo>
                <a:lnTo>
                  <a:pt x="423" y="1485"/>
                </a:lnTo>
                <a:lnTo>
                  <a:pt x="394" y="1469"/>
                </a:lnTo>
                <a:lnTo>
                  <a:pt x="364" y="1452"/>
                </a:lnTo>
                <a:lnTo>
                  <a:pt x="336" y="1433"/>
                </a:lnTo>
                <a:lnTo>
                  <a:pt x="309" y="1412"/>
                </a:lnTo>
                <a:lnTo>
                  <a:pt x="283" y="1390"/>
                </a:lnTo>
                <a:lnTo>
                  <a:pt x="259" y="1367"/>
                </a:lnTo>
                <a:lnTo>
                  <a:pt x="234" y="1341"/>
                </a:lnTo>
                <a:lnTo>
                  <a:pt x="210" y="1315"/>
                </a:lnTo>
                <a:lnTo>
                  <a:pt x="188" y="1287"/>
                </a:lnTo>
                <a:lnTo>
                  <a:pt x="166" y="1259"/>
                </a:lnTo>
                <a:lnTo>
                  <a:pt x="146" y="1228"/>
                </a:lnTo>
                <a:lnTo>
                  <a:pt x="127" y="1197"/>
                </a:lnTo>
                <a:lnTo>
                  <a:pt x="109" y="1165"/>
                </a:lnTo>
                <a:lnTo>
                  <a:pt x="93" y="1133"/>
                </a:lnTo>
                <a:lnTo>
                  <a:pt x="78" y="1099"/>
                </a:lnTo>
                <a:lnTo>
                  <a:pt x="63" y="1064"/>
                </a:lnTo>
                <a:lnTo>
                  <a:pt x="51" y="1030"/>
                </a:lnTo>
                <a:lnTo>
                  <a:pt x="39" y="994"/>
                </a:lnTo>
                <a:lnTo>
                  <a:pt x="29" y="958"/>
                </a:lnTo>
                <a:lnTo>
                  <a:pt x="20" y="921"/>
                </a:lnTo>
                <a:lnTo>
                  <a:pt x="14" y="883"/>
                </a:lnTo>
                <a:lnTo>
                  <a:pt x="8" y="846"/>
                </a:lnTo>
                <a:lnTo>
                  <a:pt x="3" y="808"/>
                </a:lnTo>
                <a:lnTo>
                  <a:pt x="1" y="771"/>
                </a:lnTo>
                <a:lnTo>
                  <a:pt x="0" y="733"/>
                </a:lnTo>
                <a:lnTo>
                  <a:pt x="1" y="696"/>
                </a:lnTo>
                <a:lnTo>
                  <a:pt x="3" y="658"/>
                </a:lnTo>
                <a:lnTo>
                  <a:pt x="8" y="622"/>
                </a:lnTo>
                <a:lnTo>
                  <a:pt x="14" y="586"/>
                </a:lnTo>
                <a:lnTo>
                  <a:pt x="20" y="550"/>
                </a:lnTo>
                <a:lnTo>
                  <a:pt x="29" y="515"/>
                </a:lnTo>
                <a:lnTo>
                  <a:pt x="39" y="481"/>
                </a:lnTo>
                <a:lnTo>
                  <a:pt x="51" y="447"/>
                </a:lnTo>
                <a:lnTo>
                  <a:pt x="64" y="416"/>
                </a:lnTo>
                <a:lnTo>
                  <a:pt x="79" y="383"/>
                </a:lnTo>
                <a:lnTo>
                  <a:pt x="95" y="353"/>
                </a:lnTo>
                <a:lnTo>
                  <a:pt x="111" y="324"/>
                </a:lnTo>
                <a:lnTo>
                  <a:pt x="129" y="295"/>
                </a:lnTo>
                <a:lnTo>
                  <a:pt x="148" y="268"/>
                </a:lnTo>
                <a:lnTo>
                  <a:pt x="169" y="241"/>
                </a:lnTo>
                <a:lnTo>
                  <a:pt x="190" y="215"/>
                </a:lnTo>
                <a:lnTo>
                  <a:pt x="213" y="191"/>
                </a:lnTo>
                <a:lnTo>
                  <a:pt x="236" y="168"/>
                </a:lnTo>
                <a:lnTo>
                  <a:pt x="261" y="146"/>
                </a:lnTo>
                <a:lnTo>
                  <a:pt x="287" y="126"/>
                </a:lnTo>
                <a:lnTo>
                  <a:pt x="313" y="107"/>
                </a:lnTo>
                <a:lnTo>
                  <a:pt x="340" y="89"/>
                </a:lnTo>
                <a:lnTo>
                  <a:pt x="368" y="73"/>
                </a:lnTo>
                <a:lnTo>
                  <a:pt x="397" y="59"/>
                </a:lnTo>
                <a:lnTo>
                  <a:pt x="426" y="45"/>
                </a:lnTo>
                <a:lnTo>
                  <a:pt x="456" y="34"/>
                </a:lnTo>
                <a:lnTo>
                  <a:pt x="487" y="24"/>
                </a:lnTo>
                <a:lnTo>
                  <a:pt x="518" y="16"/>
                </a:lnTo>
                <a:lnTo>
                  <a:pt x="551" y="9"/>
                </a:lnTo>
                <a:lnTo>
                  <a:pt x="583" y="5"/>
                </a:lnTo>
                <a:lnTo>
                  <a:pt x="616" y="1"/>
                </a:lnTo>
                <a:lnTo>
                  <a:pt x="650" y="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69" name="CustomShape 223"/>
          <p:cNvSpPr/>
          <p:nvPr/>
        </p:nvSpPr>
        <p:spPr>
          <a:xfrm>
            <a:off x="13139280" y="3444480"/>
            <a:ext cx="122760" cy="371520"/>
          </a:xfrm>
          <a:custGeom>
            <a:avLst/>
            <a:gdLst/>
            <a:ahLst/>
            <a:cxnLst/>
            <a:rect l="l" t="t" r="r" b="b"/>
            <a:pathLst>
              <a:path w="225" h="674">
                <a:moveTo>
                  <a:pt x="111" y="635"/>
                </a:moveTo>
                <a:lnTo>
                  <a:pt x="111" y="648"/>
                </a:lnTo>
                <a:lnTo>
                  <a:pt x="110" y="662"/>
                </a:lnTo>
                <a:lnTo>
                  <a:pt x="110" y="666"/>
                </a:lnTo>
                <a:lnTo>
                  <a:pt x="129" y="674"/>
                </a:lnTo>
                <a:lnTo>
                  <a:pt x="140" y="653"/>
                </a:lnTo>
                <a:lnTo>
                  <a:pt x="153" y="627"/>
                </a:lnTo>
                <a:lnTo>
                  <a:pt x="166" y="598"/>
                </a:lnTo>
                <a:lnTo>
                  <a:pt x="180" y="564"/>
                </a:lnTo>
                <a:lnTo>
                  <a:pt x="192" y="527"/>
                </a:lnTo>
                <a:lnTo>
                  <a:pt x="203" y="486"/>
                </a:lnTo>
                <a:lnTo>
                  <a:pt x="209" y="466"/>
                </a:lnTo>
                <a:lnTo>
                  <a:pt x="213" y="445"/>
                </a:lnTo>
                <a:lnTo>
                  <a:pt x="217" y="422"/>
                </a:lnTo>
                <a:lnTo>
                  <a:pt x="220" y="400"/>
                </a:lnTo>
                <a:lnTo>
                  <a:pt x="222" y="377"/>
                </a:lnTo>
                <a:lnTo>
                  <a:pt x="223" y="355"/>
                </a:lnTo>
                <a:lnTo>
                  <a:pt x="225" y="331"/>
                </a:lnTo>
                <a:lnTo>
                  <a:pt x="223" y="308"/>
                </a:lnTo>
                <a:lnTo>
                  <a:pt x="222" y="284"/>
                </a:lnTo>
                <a:lnTo>
                  <a:pt x="219" y="259"/>
                </a:lnTo>
                <a:lnTo>
                  <a:pt x="216" y="236"/>
                </a:lnTo>
                <a:lnTo>
                  <a:pt x="210" y="211"/>
                </a:lnTo>
                <a:lnTo>
                  <a:pt x="203" y="187"/>
                </a:lnTo>
                <a:lnTo>
                  <a:pt x="194" y="164"/>
                </a:lnTo>
                <a:lnTo>
                  <a:pt x="184" y="139"/>
                </a:lnTo>
                <a:lnTo>
                  <a:pt x="173" y="115"/>
                </a:lnTo>
                <a:lnTo>
                  <a:pt x="159" y="92"/>
                </a:lnTo>
                <a:lnTo>
                  <a:pt x="145" y="69"/>
                </a:lnTo>
                <a:lnTo>
                  <a:pt x="127" y="46"/>
                </a:lnTo>
                <a:lnTo>
                  <a:pt x="108" y="23"/>
                </a:lnTo>
                <a:lnTo>
                  <a:pt x="100" y="12"/>
                </a:lnTo>
                <a:lnTo>
                  <a:pt x="92" y="4"/>
                </a:lnTo>
                <a:lnTo>
                  <a:pt x="89" y="2"/>
                </a:lnTo>
                <a:lnTo>
                  <a:pt x="85" y="1"/>
                </a:lnTo>
                <a:lnTo>
                  <a:pt x="81" y="0"/>
                </a:lnTo>
                <a:lnTo>
                  <a:pt x="77" y="0"/>
                </a:lnTo>
                <a:lnTo>
                  <a:pt x="72" y="1"/>
                </a:lnTo>
                <a:lnTo>
                  <a:pt x="65" y="4"/>
                </a:lnTo>
                <a:lnTo>
                  <a:pt x="58" y="10"/>
                </a:lnTo>
                <a:lnTo>
                  <a:pt x="53" y="17"/>
                </a:lnTo>
                <a:lnTo>
                  <a:pt x="40" y="30"/>
                </a:lnTo>
                <a:lnTo>
                  <a:pt x="28" y="44"/>
                </a:lnTo>
                <a:lnTo>
                  <a:pt x="21" y="48"/>
                </a:lnTo>
                <a:lnTo>
                  <a:pt x="14" y="51"/>
                </a:lnTo>
                <a:lnTo>
                  <a:pt x="11" y="51"/>
                </a:lnTo>
                <a:lnTo>
                  <a:pt x="8" y="51"/>
                </a:lnTo>
                <a:lnTo>
                  <a:pt x="4" y="51"/>
                </a:lnTo>
                <a:lnTo>
                  <a:pt x="0" y="49"/>
                </a:lnTo>
                <a:lnTo>
                  <a:pt x="11" y="74"/>
                </a:lnTo>
                <a:lnTo>
                  <a:pt x="22" y="99"/>
                </a:lnTo>
                <a:lnTo>
                  <a:pt x="35" y="122"/>
                </a:lnTo>
                <a:lnTo>
                  <a:pt x="48" y="146"/>
                </a:lnTo>
                <a:lnTo>
                  <a:pt x="62" y="171"/>
                </a:lnTo>
                <a:lnTo>
                  <a:pt x="74" y="196"/>
                </a:lnTo>
                <a:lnTo>
                  <a:pt x="86" y="223"/>
                </a:lnTo>
                <a:lnTo>
                  <a:pt x="99" y="254"/>
                </a:lnTo>
                <a:lnTo>
                  <a:pt x="103" y="269"/>
                </a:lnTo>
                <a:lnTo>
                  <a:pt x="109" y="286"/>
                </a:lnTo>
                <a:lnTo>
                  <a:pt x="113" y="303"/>
                </a:lnTo>
                <a:lnTo>
                  <a:pt x="117" y="321"/>
                </a:lnTo>
                <a:lnTo>
                  <a:pt x="120" y="341"/>
                </a:lnTo>
                <a:lnTo>
                  <a:pt x="123" y="362"/>
                </a:lnTo>
                <a:lnTo>
                  <a:pt x="126" y="383"/>
                </a:lnTo>
                <a:lnTo>
                  <a:pt x="127" y="405"/>
                </a:lnTo>
                <a:lnTo>
                  <a:pt x="128" y="429"/>
                </a:lnTo>
                <a:lnTo>
                  <a:pt x="128" y="454"/>
                </a:lnTo>
                <a:lnTo>
                  <a:pt x="128" y="481"/>
                </a:lnTo>
                <a:lnTo>
                  <a:pt x="127" y="508"/>
                </a:lnTo>
                <a:lnTo>
                  <a:pt x="123" y="537"/>
                </a:lnTo>
                <a:lnTo>
                  <a:pt x="120" y="568"/>
                </a:lnTo>
                <a:lnTo>
                  <a:pt x="117" y="601"/>
                </a:lnTo>
                <a:lnTo>
                  <a:pt x="111" y="635"/>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70" name="CustomShape 224"/>
          <p:cNvSpPr/>
          <p:nvPr/>
        </p:nvSpPr>
        <p:spPr>
          <a:xfrm>
            <a:off x="12472560" y="3472920"/>
            <a:ext cx="114120" cy="342720"/>
          </a:xfrm>
          <a:custGeom>
            <a:avLst/>
            <a:gdLst/>
            <a:ahLst/>
            <a:cxnLst/>
            <a:rect l="l" t="t" r="r" b="b"/>
            <a:pathLst>
              <a:path w="207" h="625">
                <a:moveTo>
                  <a:pt x="97" y="586"/>
                </a:moveTo>
                <a:lnTo>
                  <a:pt x="97" y="599"/>
                </a:lnTo>
                <a:lnTo>
                  <a:pt x="97" y="613"/>
                </a:lnTo>
                <a:lnTo>
                  <a:pt x="97" y="617"/>
                </a:lnTo>
                <a:lnTo>
                  <a:pt x="79" y="625"/>
                </a:lnTo>
                <a:lnTo>
                  <a:pt x="69" y="604"/>
                </a:lnTo>
                <a:lnTo>
                  <a:pt x="58" y="577"/>
                </a:lnTo>
                <a:lnTo>
                  <a:pt x="47" y="546"/>
                </a:lnTo>
                <a:lnTo>
                  <a:pt x="38" y="513"/>
                </a:lnTo>
                <a:lnTo>
                  <a:pt x="29" y="475"/>
                </a:lnTo>
                <a:lnTo>
                  <a:pt x="22" y="436"/>
                </a:lnTo>
                <a:lnTo>
                  <a:pt x="15" y="396"/>
                </a:lnTo>
                <a:lnTo>
                  <a:pt x="8" y="355"/>
                </a:lnTo>
                <a:lnTo>
                  <a:pt x="4" y="314"/>
                </a:lnTo>
                <a:lnTo>
                  <a:pt x="1" y="273"/>
                </a:lnTo>
                <a:lnTo>
                  <a:pt x="0" y="235"/>
                </a:lnTo>
                <a:lnTo>
                  <a:pt x="0" y="198"/>
                </a:lnTo>
                <a:lnTo>
                  <a:pt x="1" y="180"/>
                </a:lnTo>
                <a:lnTo>
                  <a:pt x="4" y="164"/>
                </a:lnTo>
                <a:lnTo>
                  <a:pt x="6" y="148"/>
                </a:lnTo>
                <a:lnTo>
                  <a:pt x="8" y="133"/>
                </a:lnTo>
                <a:lnTo>
                  <a:pt x="11" y="119"/>
                </a:lnTo>
                <a:lnTo>
                  <a:pt x="16" y="107"/>
                </a:lnTo>
                <a:lnTo>
                  <a:pt x="20" y="96"/>
                </a:lnTo>
                <a:lnTo>
                  <a:pt x="26" y="86"/>
                </a:lnTo>
                <a:lnTo>
                  <a:pt x="35" y="72"/>
                </a:lnTo>
                <a:lnTo>
                  <a:pt x="45" y="61"/>
                </a:lnTo>
                <a:lnTo>
                  <a:pt x="56" y="52"/>
                </a:lnTo>
                <a:lnTo>
                  <a:pt x="68" y="44"/>
                </a:lnTo>
                <a:lnTo>
                  <a:pt x="80" y="37"/>
                </a:lnTo>
                <a:lnTo>
                  <a:pt x="92" y="32"/>
                </a:lnTo>
                <a:lnTo>
                  <a:pt x="105" y="26"/>
                </a:lnTo>
                <a:lnTo>
                  <a:pt x="118" y="23"/>
                </a:lnTo>
                <a:lnTo>
                  <a:pt x="144" y="16"/>
                </a:lnTo>
                <a:lnTo>
                  <a:pt x="168" y="11"/>
                </a:lnTo>
                <a:lnTo>
                  <a:pt x="179" y="9"/>
                </a:lnTo>
                <a:lnTo>
                  <a:pt x="190" y="7"/>
                </a:lnTo>
                <a:lnTo>
                  <a:pt x="199" y="4"/>
                </a:lnTo>
                <a:lnTo>
                  <a:pt x="207" y="0"/>
                </a:lnTo>
                <a:lnTo>
                  <a:pt x="197" y="25"/>
                </a:lnTo>
                <a:lnTo>
                  <a:pt x="186" y="50"/>
                </a:lnTo>
                <a:lnTo>
                  <a:pt x="173" y="73"/>
                </a:lnTo>
                <a:lnTo>
                  <a:pt x="160" y="97"/>
                </a:lnTo>
                <a:lnTo>
                  <a:pt x="146" y="122"/>
                </a:lnTo>
                <a:lnTo>
                  <a:pt x="133" y="147"/>
                </a:lnTo>
                <a:lnTo>
                  <a:pt x="120" y="174"/>
                </a:lnTo>
                <a:lnTo>
                  <a:pt x="109" y="205"/>
                </a:lnTo>
                <a:lnTo>
                  <a:pt x="104" y="220"/>
                </a:lnTo>
                <a:lnTo>
                  <a:pt x="99" y="237"/>
                </a:lnTo>
                <a:lnTo>
                  <a:pt x="95" y="254"/>
                </a:lnTo>
                <a:lnTo>
                  <a:pt x="91" y="272"/>
                </a:lnTo>
                <a:lnTo>
                  <a:pt x="87" y="292"/>
                </a:lnTo>
                <a:lnTo>
                  <a:pt x="84" y="313"/>
                </a:lnTo>
                <a:lnTo>
                  <a:pt x="82" y="334"/>
                </a:lnTo>
                <a:lnTo>
                  <a:pt x="80" y="356"/>
                </a:lnTo>
                <a:lnTo>
                  <a:pt x="80" y="380"/>
                </a:lnTo>
                <a:lnTo>
                  <a:pt x="79" y="405"/>
                </a:lnTo>
                <a:lnTo>
                  <a:pt x="80" y="432"/>
                </a:lnTo>
                <a:lnTo>
                  <a:pt x="81" y="459"/>
                </a:lnTo>
                <a:lnTo>
                  <a:pt x="83" y="488"/>
                </a:lnTo>
                <a:lnTo>
                  <a:pt x="87" y="519"/>
                </a:lnTo>
                <a:lnTo>
                  <a:pt x="91" y="552"/>
                </a:lnTo>
                <a:lnTo>
                  <a:pt x="97" y="586"/>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71" name="CustomShape 225"/>
          <p:cNvSpPr/>
          <p:nvPr/>
        </p:nvSpPr>
        <p:spPr>
          <a:xfrm>
            <a:off x="12628800" y="4109040"/>
            <a:ext cx="191160" cy="270360"/>
          </a:xfrm>
          <a:custGeom>
            <a:avLst/>
            <a:gdLst/>
            <a:ahLst/>
            <a:cxnLst/>
            <a:rect l="l" t="t" r="r" b="b"/>
            <a:pathLst>
              <a:path w="350" h="495">
                <a:moveTo>
                  <a:pt x="350" y="254"/>
                </a:moveTo>
                <a:lnTo>
                  <a:pt x="223" y="495"/>
                </a:lnTo>
                <a:lnTo>
                  <a:pt x="0" y="94"/>
                </a:lnTo>
                <a:lnTo>
                  <a:pt x="120" y="0"/>
                </a:lnTo>
                <a:lnTo>
                  <a:pt x="350" y="254"/>
                </a:lnTo>
                <a:close/>
              </a:path>
            </a:pathLst>
          </a:custGeom>
          <a:solidFill>
            <a:srgbClr val="CFD1D3"/>
          </a:solidFill>
          <a:ln>
            <a:noFill/>
          </a:ln>
        </p:spPr>
        <p:style>
          <a:lnRef idx="0">
            <a:scrgbClr r="0" g="0" b="0"/>
          </a:lnRef>
          <a:fillRef idx="0">
            <a:scrgbClr r="0" g="0" b="0"/>
          </a:fillRef>
          <a:effectRef idx="0">
            <a:scrgbClr r="0" g="0" b="0"/>
          </a:effectRef>
          <a:fontRef idx="minor"/>
        </p:style>
      </p:sp>
      <p:sp>
        <p:nvSpPr>
          <p:cNvPr id="672" name="CustomShape 226"/>
          <p:cNvSpPr/>
          <p:nvPr/>
        </p:nvSpPr>
        <p:spPr>
          <a:xfrm>
            <a:off x="12490200" y="3642480"/>
            <a:ext cx="739080" cy="241560"/>
          </a:xfrm>
          <a:custGeom>
            <a:avLst/>
            <a:gdLst/>
            <a:ahLst/>
            <a:cxnLst/>
            <a:rect l="l" t="t" r="r" b="b"/>
            <a:pathLst>
              <a:path w="1344" h="443">
                <a:moveTo>
                  <a:pt x="38" y="20"/>
                </a:moveTo>
                <a:lnTo>
                  <a:pt x="53" y="17"/>
                </a:lnTo>
                <a:lnTo>
                  <a:pt x="79" y="12"/>
                </a:lnTo>
                <a:lnTo>
                  <a:pt x="113" y="9"/>
                </a:lnTo>
                <a:lnTo>
                  <a:pt x="152" y="5"/>
                </a:lnTo>
                <a:lnTo>
                  <a:pt x="195" y="2"/>
                </a:lnTo>
                <a:lnTo>
                  <a:pt x="241" y="0"/>
                </a:lnTo>
                <a:lnTo>
                  <a:pt x="287" y="0"/>
                </a:lnTo>
                <a:lnTo>
                  <a:pt x="331" y="0"/>
                </a:lnTo>
                <a:lnTo>
                  <a:pt x="341" y="1"/>
                </a:lnTo>
                <a:lnTo>
                  <a:pt x="352" y="1"/>
                </a:lnTo>
                <a:lnTo>
                  <a:pt x="392" y="6"/>
                </a:lnTo>
                <a:lnTo>
                  <a:pt x="432" y="11"/>
                </a:lnTo>
                <a:lnTo>
                  <a:pt x="474" y="19"/>
                </a:lnTo>
                <a:lnTo>
                  <a:pt x="515" y="27"/>
                </a:lnTo>
                <a:lnTo>
                  <a:pt x="557" y="35"/>
                </a:lnTo>
                <a:lnTo>
                  <a:pt x="597" y="42"/>
                </a:lnTo>
                <a:lnTo>
                  <a:pt x="617" y="45"/>
                </a:lnTo>
                <a:lnTo>
                  <a:pt x="636" y="47"/>
                </a:lnTo>
                <a:lnTo>
                  <a:pt x="654" y="48"/>
                </a:lnTo>
                <a:lnTo>
                  <a:pt x="672" y="48"/>
                </a:lnTo>
                <a:lnTo>
                  <a:pt x="672" y="48"/>
                </a:lnTo>
                <a:lnTo>
                  <a:pt x="672" y="48"/>
                </a:lnTo>
                <a:lnTo>
                  <a:pt x="690" y="48"/>
                </a:lnTo>
                <a:lnTo>
                  <a:pt x="708" y="47"/>
                </a:lnTo>
                <a:lnTo>
                  <a:pt x="727" y="45"/>
                </a:lnTo>
                <a:lnTo>
                  <a:pt x="747" y="42"/>
                </a:lnTo>
                <a:lnTo>
                  <a:pt x="786" y="35"/>
                </a:lnTo>
                <a:lnTo>
                  <a:pt x="828" y="27"/>
                </a:lnTo>
                <a:lnTo>
                  <a:pt x="870" y="19"/>
                </a:lnTo>
                <a:lnTo>
                  <a:pt x="911" y="11"/>
                </a:lnTo>
                <a:lnTo>
                  <a:pt x="952" y="6"/>
                </a:lnTo>
                <a:lnTo>
                  <a:pt x="992" y="1"/>
                </a:lnTo>
                <a:lnTo>
                  <a:pt x="1002" y="1"/>
                </a:lnTo>
                <a:lnTo>
                  <a:pt x="1012" y="0"/>
                </a:lnTo>
                <a:lnTo>
                  <a:pt x="1056" y="0"/>
                </a:lnTo>
                <a:lnTo>
                  <a:pt x="1102" y="0"/>
                </a:lnTo>
                <a:lnTo>
                  <a:pt x="1148" y="2"/>
                </a:lnTo>
                <a:lnTo>
                  <a:pt x="1191" y="5"/>
                </a:lnTo>
                <a:lnTo>
                  <a:pt x="1231" y="9"/>
                </a:lnTo>
                <a:lnTo>
                  <a:pt x="1264" y="12"/>
                </a:lnTo>
                <a:lnTo>
                  <a:pt x="1290" y="17"/>
                </a:lnTo>
                <a:lnTo>
                  <a:pt x="1306" y="20"/>
                </a:lnTo>
                <a:lnTo>
                  <a:pt x="1318" y="25"/>
                </a:lnTo>
                <a:lnTo>
                  <a:pt x="1327" y="28"/>
                </a:lnTo>
                <a:lnTo>
                  <a:pt x="1333" y="32"/>
                </a:lnTo>
                <a:lnTo>
                  <a:pt x="1337" y="35"/>
                </a:lnTo>
                <a:lnTo>
                  <a:pt x="1340" y="39"/>
                </a:lnTo>
                <a:lnTo>
                  <a:pt x="1342" y="45"/>
                </a:lnTo>
                <a:lnTo>
                  <a:pt x="1343" y="53"/>
                </a:lnTo>
                <a:lnTo>
                  <a:pt x="1343" y="62"/>
                </a:lnTo>
                <a:lnTo>
                  <a:pt x="1344" y="72"/>
                </a:lnTo>
                <a:lnTo>
                  <a:pt x="1343" y="81"/>
                </a:lnTo>
                <a:lnTo>
                  <a:pt x="1342" y="90"/>
                </a:lnTo>
                <a:lnTo>
                  <a:pt x="1339" y="98"/>
                </a:lnTo>
                <a:lnTo>
                  <a:pt x="1336" y="105"/>
                </a:lnTo>
                <a:lnTo>
                  <a:pt x="1331" y="110"/>
                </a:lnTo>
                <a:lnTo>
                  <a:pt x="1326" y="115"/>
                </a:lnTo>
                <a:lnTo>
                  <a:pt x="1319" y="118"/>
                </a:lnTo>
                <a:lnTo>
                  <a:pt x="1315" y="119"/>
                </a:lnTo>
                <a:lnTo>
                  <a:pt x="1310" y="123"/>
                </a:lnTo>
                <a:lnTo>
                  <a:pt x="1307" y="125"/>
                </a:lnTo>
                <a:lnTo>
                  <a:pt x="1303" y="129"/>
                </a:lnTo>
                <a:lnTo>
                  <a:pt x="1297" y="139"/>
                </a:lnTo>
                <a:lnTo>
                  <a:pt x="1292" y="152"/>
                </a:lnTo>
                <a:lnTo>
                  <a:pt x="1283" y="190"/>
                </a:lnTo>
                <a:lnTo>
                  <a:pt x="1273" y="246"/>
                </a:lnTo>
                <a:lnTo>
                  <a:pt x="1272" y="255"/>
                </a:lnTo>
                <a:lnTo>
                  <a:pt x="1270" y="265"/>
                </a:lnTo>
                <a:lnTo>
                  <a:pt x="1266" y="280"/>
                </a:lnTo>
                <a:lnTo>
                  <a:pt x="1263" y="296"/>
                </a:lnTo>
                <a:lnTo>
                  <a:pt x="1258" y="309"/>
                </a:lnTo>
                <a:lnTo>
                  <a:pt x="1253" y="324"/>
                </a:lnTo>
                <a:lnTo>
                  <a:pt x="1246" y="337"/>
                </a:lnTo>
                <a:lnTo>
                  <a:pt x="1239" y="350"/>
                </a:lnTo>
                <a:lnTo>
                  <a:pt x="1231" y="362"/>
                </a:lnTo>
                <a:lnTo>
                  <a:pt x="1221" y="373"/>
                </a:lnTo>
                <a:lnTo>
                  <a:pt x="1215" y="380"/>
                </a:lnTo>
                <a:lnTo>
                  <a:pt x="1208" y="387"/>
                </a:lnTo>
                <a:lnTo>
                  <a:pt x="1200" y="393"/>
                </a:lnTo>
                <a:lnTo>
                  <a:pt x="1191" y="399"/>
                </a:lnTo>
                <a:lnTo>
                  <a:pt x="1182" y="405"/>
                </a:lnTo>
                <a:lnTo>
                  <a:pt x="1173" y="410"/>
                </a:lnTo>
                <a:lnTo>
                  <a:pt x="1162" y="415"/>
                </a:lnTo>
                <a:lnTo>
                  <a:pt x="1151" y="419"/>
                </a:lnTo>
                <a:lnTo>
                  <a:pt x="1139" y="424"/>
                </a:lnTo>
                <a:lnTo>
                  <a:pt x="1126" y="428"/>
                </a:lnTo>
                <a:lnTo>
                  <a:pt x="1112" y="432"/>
                </a:lnTo>
                <a:lnTo>
                  <a:pt x="1098" y="435"/>
                </a:lnTo>
                <a:lnTo>
                  <a:pt x="1066" y="439"/>
                </a:lnTo>
                <a:lnTo>
                  <a:pt x="1031" y="443"/>
                </a:lnTo>
                <a:lnTo>
                  <a:pt x="1021" y="443"/>
                </a:lnTo>
                <a:lnTo>
                  <a:pt x="1012" y="443"/>
                </a:lnTo>
                <a:lnTo>
                  <a:pt x="998" y="443"/>
                </a:lnTo>
                <a:lnTo>
                  <a:pt x="983" y="443"/>
                </a:lnTo>
                <a:lnTo>
                  <a:pt x="970" y="441"/>
                </a:lnTo>
                <a:lnTo>
                  <a:pt x="957" y="439"/>
                </a:lnTo>
                <a:lnTo>
                  <a:pt x="945" y="437"/>
                </a:lnTo>
                <a:lnTo>
                  <a:pt x="932" y="434"/>
                </a:lnTo>
                <a:lnTo>
                  <a:pt x="922" y="430"/>
                </a:lnTo>
                <a:lnTo>
                  <a:pt x="911" y="427"/>
                </a:lnTo>
                <a:lnTo>
                  <a:pt x="892" y="418"/>
                </a:lnTo>
                <a:lnTo>
                  <a:pt x="874" y="409"/>
                </a:lnTo>
                <a:lnTo>
                  <a:pt x="858" y="398"/>
                </a:lnTo>
                <a:lnTo>
                  <a:pt x="844" y="387"/>
                </a:lnTo>
                <a:lnTo>
                  <a:pt x="831" y="374"/>
                </a:lnTo>
                <a:lnTo>
                  <a:pt x="821" y="363"/>
                </a:lnTo>
                <a:lnTo>
                  <a:pt x="811" y="351"/>
                </a:lnTo>
                <a:lnTo>
                  <a:pt x="803" y="339"/>
                </a:lnTo>
                <a:lnTo>
                  <a:pt x="791" y="318"/>
                </a:lnTo>
                <a:lnTo>
                  <a:pt x="783" y="302"/>
                </a:lnTo>
                <a:lnTo>
                  <a:pt x="764" y="251"/>
                </a:lnTo>
                <a:lnTo>
                  <a:pt x="748" y="201"/>
                </a:lnTo>
                <a:lnTo>
                  <a:pt x="742" y="191"/>
                </a:lnTo>
                <a:lnTo>
                  <a:pt x="737" y="181"/>
                </a:lnTo>
                <a:lnTo>
                  <a:pt x="730" y="172"/>
                </a:lnTo>
                <a:lnTo>
                  <a:pt x="721" y="164"/>
                </a:lnTo>
                <a:lnTo>
                  <a:pt x="712" y="157"/>
                </a:lnTo>
                <a:lnTo>
                  <a:pt x="701" y="153"/>
                </a:lnTo>
                <a:lnTo>
                  <a:pt x="687" y="149"/>
                </a:lnTo>
                <a:lnTo>
                  <a:pt x="672" y="148"/>
                </a:lnTo>
                <a:lnTo>
                  <a:pt x="656" y="149"/>
                </a:lnTo>
                <a:lnTo>
                  <a:pt x="642" y="153"/>
                </a:lnTo>
                <a:lnTo>
                  <a:pt x="631" y="157"/>
                </a:lnTo>
                <a:lnTo>
                  <a:pt x="622" y="164"/>
                </a:lnTo>
                <a:lnTo>
                  <a:pt x="613" y="172"/>
                </a:lnTo>
                <a:lnTo>
                  <a:pt x="606" y="181"/>
                </a:lnTo>
                <a:lnTo>
                  <a:pt x="601" y="191"/>
                </a:lnTo>
                <a:lnTo>
                  <a:pt x="595" y="201"/>
                </a:lnTo>
                <a:lnTo>
                  <a:pt x="580" y="251"/>
                </a:lnTo>
                <a:lnTo>
                  <a:pt x="560" y="302"/>
                </a:lnTo>
                <a:lnTo>
                  <a:pt x="553" y="318"/>
                </a:lnTo>
                <a:lnTo>
                  <a:pt x="540" y="339"/>
                </a:lnTo>
                <a:lnTo>
                  <a:pt x="532" y="351"/>
                </a:lnTo>
                <a:lnTo>
                  <a:pt x="522" y="363"/>
                </a:lnTo>
                <a:lnTo>
                  <a:pt x="512" y="374"/>
                </a:lnTo>
                <a:lnTo>
                  <a:pt x="500" y="387"/>
                </a:lnTo>
                <a:lnTo>
                  <a:pt x="485" y="398"/>
                </a:lnTo>
                <a:lnTo>
                  <a:pt x="469" y="409"/>
                </a:lnTo>
                <a:lnTo>
                  <a:pt x="452" y="418"/>
                </a:lnTo>
                <a:lnTo>
                  <a:pt x="432" y="427"/>
                </a:lnTo>
                <a:lnTo>
                  <a:pt x="422" y="430"/>
                </a:lnTo>
                <a:lnTo>
                  <a:pt x="411" y="434"/>
                </a:lnTo>
                <a:lnTo>
                  <a:pt x="399" y="437"/>
                </a:lnTo>
                <a:lnTo>
                  <a:pt x="386" y="439"/>
                </a:lnTo>
                <a:lnTo>
                  <a:pt x="374" y="441"/>
                </a:lnTo>
                <a:lnTo>
                  <a:pt x="360" y="443"/>
                </a:lnTo>
                <a:lnTo>
                  <a:pt x="346" y="443"/>
                </a:lnTo>
                <a:lnTo>
                  <a:pt x="331" y="443"/>
                </a:lnTo>
                <a:lnTo>
                  <a:pt x="322" y="443"/>
                </a:lnTo>
                <a:lnTo>
                  <a:pt x="313" y="443"/>
                </a:lnTo>
                <a:lnTo>
                  <a:pt x="277" y="439"/>
                </a:lnTo>
                <a:lnTo>
                  <a:pt x="246" y="435"/>
                </a:lnTo>
                <a:lnTo>
                  <a:pt x="231" y="432"/>
                </a:lnTo>
                <a:lnTo>
                  <a:pt x="218" y="428"/>
                </a:lnTo>
                <a:lnTo>
                  <a:pt x="204" y="424"/>
                </a:lnTo>
                <a:lnTo>
                  <a:pt x="193" y="419"/>
                </a:lnTo>
                <a:lnTo>
                  <a:pt x="182" y="415"/>
                </a:lnTo>
                <a:lnTo>
                  <a:pt x="170" y="410"/>
                </a:lnTo>
                <a:lnTo>
                  <a:pt x="161" y="405"/>
                </a:lnTo>
                <a:lnTo>
                  <a:pt x="152" y="399"/>
                </a:lnTo>
                <a:lnTo>
                  <a:pt x="143" y="393"/>
                </a:lnTo>
                <a:lnTo>
                  <a:pt x="136" y="387"/>
                </a:lnTo>
                <a:lnTo>
                  <a:pt x="129" y="380"/>
                </a:lnTo>
                <a:lnTo>
                  <a:pt x="122" y="373"/>
                </a:lnTo>
                <a:lnTo>
                  <a:pt x="112" y="362"/>
                </a:lnTo>
                <a:lnTo>
                  <a:pt x="104" y="350"/>
                </a:lnTo>
                <a:lnTo>
                  <a:pt x="97" y="337"/>
                </a:lnTo>
                <a:lnTo>
                  <a:pt x="91" y="324"/>
                </a:lnTo>
                <a:lnTo>
                  <a:pt x="86" y="309"/>
                </a:lnTo>
                <a:lnTo>
                  <a:pt x="82" y="296"/>
                </a:lnTo>
                <a:lnTo>
                  <a:pt x="77" y="280"/>
                </a:lnTo>
                <a:lnTo>
                  <a:pt x="74" y="265"/>
                </a:lnTo>
                <a:lnTo>
                  <a:pt x="73" y="255"/>
                </a:lnTo>
                <a:lnTo>
                  <a:pt x="70" y="246"/>
                </a:lnTo>
                <a:lnTo>
                  <a:pt x="60" y="190"/>
                </a:lnTo>
                <a:lnTo>
                  <a:pt x="51" y="152"/>
                </a:lnTo>
                <a:lnTo>
                  <a:pt x="47" y="139"/>
                </a:lnTo>
                <a:lnTo>
                  <a:pt x="41" y="129"/>
                </a:lnTo>
                <a:lnTo>
                  <a:pt x="38" y="125"/>
                </a:lnTo>
                <a:lnTo>
                  <a:pt x="33" y="123"/>
                </a:lnTo>
                <a:lnTo>
                  <a:pt x="30" y="119"/>
                </a:lnTo>
                <a:lnTo>
                  <a:pt x="24" y="118"/>
                </a:lnTo>
                <a:lnTo>
                  <a:pt x="18" y="115"/>
                </a:lnTo>
                <a:lnTo>
                  <a:pt x="12" y="110"/>
                </a:lnTo>
                <a:lnTo>
                  <a:pt x="7" y="105"/>
                </a:lnTo>
                <a:lnTo>
                  <a:pt x="4" y="98"/>
                </a:lnTo>
                <a:lnTo>
                  <a:pt x="2" y="90"/>
                </a:lnTo>
                <a:lnTo>
                  <a:pt x="1" y="81"/>
                </a:lnTo>
                <a:lnTo>
                  <a:pt x="0" y="72"/>
                </a:lnTo>
                <a:lnTo>
                  <a:pt x="1" y="62"/>
                </a:lnTo>
                <a:lnTo>
                  <a:pt x="1" y="53"/>
                </a:lnTo>
                <a:lnTo>
                  <a:pt x="2" y="45"/>
                </a:lnTo>
                <a:lnTo>
                  <a:pt x="3" y="39"/>
                </a:lnTo>
                <a:lnTo>
                  <a:pt x="6" y="35"/>
                </a:lnTo>
                <a:lnTo>
                  <a:pt x="11" y="32"/>
                </a:lnTo>
                <a:lnTo>
                  <a:pt x="18" y="28"/>
                </a:lnTo>
                <a:lnTo>
                  <a:pt x="25" y="25"/>
                </a:lnTo>
                <a:lnTo>
                  <a:pt x="38" y="20"/>
                </a:lnTo>
                <a:close/>
                <a:moveTo>
                  <a:pt x="1216" y="327"/>
                </a:moveTo>
                <a:lnTo>
                  <a:pt x="1216" y="327"/>
                </a:lnTo>
                <a:lnTo>
                  <a:pt x="1222" y="312"/>
                </a:lnTo>
                <a:lnTo>
                  <a:pt x="1228" y="297"/>
                </a:lnTo>
                <a:lnTo>
                  <a:pt x="1234" y="281"/>
                </a:lnTo>
                <a:lnTo>
                  <a:pt x="1239" y="264"/>
                </a:lnTo>
                <a:lnTo>
                  <a:pt x="1244" y="246"/>
                </a:lnTo>
                <a:lnTo>
                  <a:pt x="1247" y="228"/>
                </a:lnTo>
                <a:lnTo>
                  <a:pt x="1249" y="209"/>
                </a:lnTo>
                <a:lnTo>
                  <a:pt x="1252" y="191"/>
                </a:lnTo>
                <a:lnTo>
                  <a:pt x="1253" y="169"/>
                </a:lnTo>
                <a:lnTo>
                  <a:pt x="1252" y="146"/>
                </a:lnTo>
                <a:lnTo>
                  <a:pt x="1251" y="125"/>
                </a:lnTo>
                <a:lnTo>
                  <a:pt x="1246" y="106"/>
                </a:lnTo>
                <a:lnTo>
                  <a:pt x="1244" y="97"/>
                </a:lnTo>
                <a:lnTo>
                  <a:pt x="1242" y="88"/>
                </a:lnTo>
                <a:lnTo>
                  <a:pt x="1238" y="80"/>
                </a:lnTo>
                <a:lnTo>
                  <a:pt x="1234" y="73"/>
                </a:lnTo>
                <a:lnTo>
                  <a:pt x="1230" y="66"/>
                </a:lnTo>
                <a:lnTo>
                  <a:pt x="1225" y="61"/>
                </a:lnTo>
                <a:lnTo>
                  <a:pt x="1220" y="56"/>
                </a:lnTo>
                <a:lnTo>
                  <a:pt x="1215" y="52"/>
                </a:lnTo>
                <a:lnTo>
                  <a:pt x="1202" y="46"/>
                </a:lnTo>
                <a:lnTo>
                  <a:pt x="1184" y="42"/>
                </a:lnTo>
                <a:lnTo>
                  <a:pt x="1163" y="37"/>
                </a:lnTo>
                <a:lnTo>
                  <a:pt x="1137" y="33"/>
                </a:lnTo>
                <a:lnTo>
                  <a:pt x="1109" y="30"/>
                </a:lnTo>
                <a:lnTo>
                  <a:pt x="1079" y="28"/>
                </a:lnTo>
                <a:lnTo>
                  <a:pt x="1046" y="27"/>
                </a:lnTo>
                <a:lnTo>
                  <a:pt x="1012" y="28"/>
                </a:lnTo>
                <a:lnTo>
                  <a:pt x="984" y="29"/>
                </a:lnTo>
                <a:lnTo>
                  <a:pt x="956" y="32"/>
                </a:lnTo>
                <a:lnTo>
                  <a:pt x="929" y="35"/>
                </a:lnTo>
                <a:lnTo>
                  <a:pt x="903" y="40"/>
                </a:lnTo>
                <a:lnTo>
                  <a:pt x="877" y="46"/>
                </a:lnTo>
                <a:lnTo>
                  <a:pt x="855" y="53"/>
                </a:lnTo>
                <a:lnTo>
                  <a:pt x="844" y="57"/>
                </a:lnTo>
                <a:lnTo>
                  <a:pt x="834" y="62"/>
                </a:lnTo>
                <a:lnTo>
                  <a:pt x="825" y="66"/>
                </a:lnTo>
                <a:lnTo>
                  <a:pt x="816" y="72"/>
                </a:lnTo>
                <a:lnTo>
                  <a:pt x="809" y="78"/>
                </a:lnTo>
                <a:lnTo>
                  <a:pt x="802" y="83"/>
                </a:lnTo>
                <a:lnTo>
                  <a:pt x="795" y="89"/>
                </a:lnTo>
                <a:lnTo>
                  <a:pt x="791" y="94"/>
                </a:lnTo>
                <a:lnTo>
                  <a:pt x="784" y="103"/>
                </a:lnTo>
                <a:lnTo>
                  <a:pt x="780" y="114"/>
                </a:lnTo>
                <a:lnTo>
                  <a:pt x="776" y="125"/>
                </a:lnTo>
                <a:lnTo>
                  <a:pt x="774" y="136"/>
                </a:lnTo>
                <a:lnTo>
                  <a:pt x="772" y="154"/>
                </a:lnTo>
                <a:lnTo>
                  <a:pt x="773" y="171"/>
                </a:lnTo>
                <a:lnTo>
                  <a:pt x="775" y="190"/>
                </a:lnTo>
                <a:lnTo>
                  <a:pt x="778" y="209"/>
                </a:lnTo>
                <a:lnTo>
                  <a:pt x="784" y="228"/>
                </a:lnTo>
                <a:lnTo>
                  <a:pt x="791" y="247"/>
                </a:lnTo>
                <a:lnTo>
                  <a:pt x="799" y="267"/>
                </a:lnTo>
                <a:lnTo>
                  <a:pt x="808" y="285"/>
                </a:lnTo>
                <a:lnTo>
                  <a:pt x="818" y="305"/>
                </a:lnTo>
                <a:lnTo>
                  <a:pt x="829" y="321"/>
                </a:lnTo>
                <a:lnTo>
                  <a:pt x="841" y="338"/>
                </a:lnTo>
                <a:lnTo>
                  <a:pt x="854" y="353"/>
                </a:lnTo>
                <a:lnTo>
                  <a:pt x="867" y="367"/>
                </a:lnTo>
                <a:lnTo>
                  <a:pt x="880" y="379"/>
                </a:lnTo>
                <a:lnTo>
                  <a:pt x="893" y="389"/>
                </a:lnTo>
                <a:lnTo>
                  <a:pt x="907" y="397"/>
                </a:lnTo>
                <a:lnTo>
                  <a:pt x="918" y="401"/>
                </a:lnTo>
                <a:lnTo>
                  <a:pt x="930" y="406"/>
                </a:lnTo>
                <a:lnTo>
                  <a:pt x="943" y="409"/>
                </a:lnTo>
                <a:lnTo>
                  <a:pt x="955" y="412"/>
                </a:lnTo>
                <a:lnTo>
                  <a:pt x="968" y="415"/>
                </a:lnTo>
                <a:lnTo>
                  <a:pt x="983" y="416"/>
                </a:lnTo>
                <a:lnTo>
                  <a:pt x="998" y="417"/>
                </a:lnTo>
                <a:lnTo>
                  <a:pt x="1012" y="417"/>
                </a:lnTo>
                <a:lnTo>
                  <a:pt x="1027" y="417"/>
                </a:lnTo>
                <a:lnTo>
                  <a:pt x="1043" y="416"/>
                </a:lnTo>
                <a:lnTo>
                  <a:pt x="1057" y="415"/>
                </a:lnTo>
                <a:lnTo>
                  <a:pt x="1072" y="412"/>
                </a:lnTo>
                <a:lnTo>
                  <a:pt x="1088" y="409"/>
                </a:lnTo>
                <a:lnTo>
                  <a:pt x="1102" y="406"/>
                </a:lnTo>
                <a:lnTo>
                  <a:pt x="1116" y="401"/>
                </a:lnTo>
                <a:lnTo>
                  <a:pt x="1129" y="397"/>
                </a:lnTo>
                <a:lnTo>
                  <a:pt x="1143" y="391"/>
                </a:lnTo>
                <a:lnTo>
                  <a:pt x="1155" y="384"/>
                </a:lnTo>
                <a:lnTo>
                  <a:pt x="1167" y="378"/>
                </a:lnTo>
                <a:lnTo>
                  <a:pt x="1179" y="371"/>
                </a:lnTo>
                <a:lnTo>
                  <a:pt x="1189" y="362"/>
                </a:lnTo>
                <a:lnTo>
                  <a:pt x="1198" y="353"/>
                </a:lnTo>
                <a:lnTo>
                  <a:pt x="1206" y="344"/>
                </a:lnTo>
                <a:lnTo>
                  <a:pt x="1212" y="334"/>
                </a:lnTo>
                <a:lnTo>
                  <a:pt x="1213" y="330"/>
                </a:lnTo>
                <a:lnTo>
                  <a:pt x="1216" y="327"/>
                </a:lnTo>
                <a:close/>
                <a:moveTo>
                  <a:pt x="128" y="327"/>
                </a:moveTo>
                <a:lnTo>
                  <a:pt x="128" y="327"/>
                </a:lnTo>
                <a:lnTo>
                  <a:pt x="130" y="330"/>
                </a:lnTo>
                <a:lnTo>
                  <a:pt x="132" y="334"/>
                </a:lnTo>
                <a:lnTo>
                  <a:pt x="138" y="344"/>
                </a:lnTo>
                <a:lnTo>
                  <a:pt x="147" y="353"/>
                </a:lnTo>
                <a:lnTo>
                  <a:pt x="156" y="362"/>
                </a:lnTo>
                <a:lnTo>
                  <a:pt x="165" y="371"/>
                </a:lnTo>
                <a:lnTo>
                  <a:pt x="176" y="378"/>
                </a:lnTo>
                <a:lnTo>
                  <a:pt x="188" y="384"/>
                </a:lnTo>
                <a:lnTo>
                  <a:pt x="201" y="391"/>
                </a:lnTo>
                <a:lnTo>
                  <a:pt x="214" y="397"/>
                </a:lnTo>
                <a:lnTo>
                  <a:pt x="228" y="401"/>
                </a:lnTo>
                <a:lnTo>
                  <a:pt x="242" y="406"/>
                </a:lnTo>
                <a:lnTo>
                  <a:pt x="257" y="409"/>
                </a:lnTo>
                <a:lnTo>
                  <a:pt x="272" y="412"/>
                </a:lnTo>
                <a:lnTo>
                  <a:pt x="286" y="415"/>
                </a:lnTo>
                <a:lnTo>
                  <a:pt x="302" y="416"/>
                </a:lnTo>
                <a:lnTo>
                  <a:pt x="316" y="417"/>
                </a:lnTo>
                <a:lnTo>
                  <a:pt x="331" y="417"/>
                </a:lnTo>
                <a:lnTo>
                  <a:pt x="346" y="417"/>
                </a:lnTo>
                <a:lnTo>
                  <a:pt x="360" y="416"/>
                </a:lnTo>
                <a:lnTo>
                  <a:pt x="375" y="415"/>
                </a:lnTo>
                <a:lnTo>
                  <a:pt x="388" y="412"/>
                </a:lnTo>
                <a:lnTo>
                  <a:pt x="402" y="409"/>
                </a:lnTo>
                <a:lnTo>
                  <a:pt x="414" y="406"/>
                </a:lnTo>
                <a:lnTo>
                  <a:pt x="426" y="401"/>
                </a:lnTo>
                <a:lnTo>
                  <a:pt x="437" y="397"/>
                </a:lnTo>
                <a:lnTo>
                  <a:pt x="450" y="389"/>
                </a:lnTo>
                <a:lnTo>
                  <a:pt x="464" y="379"/>
                </a:lnTo>
                <a:lnTo>
                  <a:pt x="477" y="367"/>
                </a:lnTo>
                <a:lnTo>
                  <a:pt x="490" y="353"/>
                </a:lnTo>
                <a:lnTo>
                  <a:pt x="502" y="338"/>
                </a:lnTo>
                <a:lnTo>
                  <a:pt x="514" y="321"/>
                </a:lnTo>
                <a:lnTo>
                  <a:pt x="526" y="305"/>
                </a:lnTo>
                <a:lnTo>
                  <a:pt x="536" y="285"/>
                </a:lnTo>
                <a:lnTo>
                  <a:pt x="545" y="267"/>
                </a:lnTo>
                <a:lnTo>
                  <a:pt x="553" y="247"/>
                </a:lnTo>
                <a:lnTo>
                  <a:pt x="559" y="228"/>
                </a:lnTo>
                <a:lnTo>
                  <a:pt x="565" y="209"/>
                </a:lnTo>
                <a:lnTo>
                  <a:pt x="569" y="190"/>
                </a:lnTo>
                <a:lnTo>
                  <a:pt x="571" y="171"/>
                </a:lnTo>
                <a:lnTo>
                  <a:pt x="572" y="154"/>
                </a:lnTo>
                <a:lnTo>
                  <a:pt x="571" y="136"/>
                </a:lnTo>
                <a:lnTo>
                  <a:pt x="567" y="125"/>
                </a:lnTo>
                <a:lnTo>
                  <a:pt x="564" y="114"/>
                </a:lnTo>
                <a:lnTo>
                  <a:pt x="559" y="103"/>
                </a:lnTo>
                <a:lnTo>
                  <a:pt x="554" y="94"/>
                </a:lnTo>
                <a:lnTo>
                  <a:pt x="548" y="89"/>
                </a:lnTo>
                <a:lnTo>
                  <a:pt x="542" y="83"/>
                </a:lnTo>
                <a:lnTo>
                  <a:pt x="536" y="78"/>
                </a:lnTo>
                <a:lnTo>
                  <a:pt x="528" y="72"/>
                </a:lnTo>
                <a:lnTo>
                  <a:pt x="519" y="66"/>
                </a:lnTo>
                <a:lnTo>
                  <a:pt x="510" y="62"/>
                </a:lnTo>
                <a:lnTo>
                  <a:pt x="500" y="57"/>
                </a:lnTo>
                <a:lnTo>
                  <a:pt x="488" y="53"/>
                </a:lnTo>
                <a:lnTo>
                  <a:pt x="466" y="46"/>
                </a:lnTo>
                <a:lnTo>
                  <a:pt x="441" y="40"/>
                </a:lnTo>
                <a:lnTo>
                  <a:pt x="414" y="35"/>
                </a:lnTo>
                <a:lnTo>
                  <a:pt x="387" y="32"/>
                </a:lnTo>
                <a:lnTo>
                  <a:pt x="359" y="29"/>
                </a:lnTo>
                <a:lnTo>
                  <a:pt x="331" y="28"/>
                </a:lnTo>
                <a:lnTo>
                  <a:pt x="297" y="27"/>
                </a:lnTo>
                <a:lnTo>
                  <a:pt x="265" y="28"/>
                </a:lnTo>
                <a:lnTo>
                  <a:pt x="234" y="30"/>
                </a:lnTo>
                <a:lnTo>
                  <a:pt x="206" y="33"/>
                </a:lnTo>
                <a:lnTo>
                  <a:pt x="180" y="37"/>
                </a:lnTo>
                <a:lnTo>
                  <a:pt x="159" y="42"/>
                </a:lnTo>
                <a:lnTo>
                  <a:pt x="141" y="46"/>
                </a:lnTo>
                <a:lnTo>
                  <a:pt x="129" y="52"/>
                </a:lnTo>
                <a:lnTo>
                  <a:pt x="123" y="56"/>
                </a:lnTo>
                <a:lnTo>
                  <a:pt x="119" y="61"/>
                </a:lnTo>
                <a:lnTo>
                  <a:pt x="114" y="66"/>
                </a:lnTo>
                <a:lnTo>
                  <a:pt x="110" y="73"/>
                </a:lnTo>
                <a:lnTo>
                  <a:pt x="105" y="80"/>
                </a:lnTo>
                <a:lnTo>
                  <a:pt x="102" y="88"/>
                </a:lnTo>
                <a:lnTo>
                  <a:pt x="100" y="97"/>
                </a:lnTo>
                <a:lnTo>
                  <a:pt x="97" y="106"/>
                </a:lnTo>
                <a:lnTo>
                  <a:pt x="94" y="125"/>
                </a:lnTo>
                <a:lnTo>
                  <a:pt x="92" y="146"/>
                </a:lnTo>
                <a:lnTo>
                  <a:pt x="91" y="169"/>
                </a:lnTo>
                <a:lnTo>
                  <a:pt x="92" y="191"/>
                </a:lnTo>
                <a:lnTo>
                  <a:pt x="94" y="209"/>
                </a:lnTo>
                <a:lnTo>
                  <a:pt x="96" y="228"/>
                </a:lnTo>
                <a:lnTo>
                  <a:pt x="100" y="246"/>
                </a:lnTo>
                <a:lnTo>
                  <a:pt x="104" y="264"/>
                </a:lnTo>
                <a:lnTo>
                  <a:pt x="110" y="281"/>
                </a:lnTo>
                <a:lnTo>
                  <a:pt x="115" y="297"/>
                </a:lnTo>
                <a:lnTo>
                  <a:pt x="121" y="312"/>
                </a:lnTo>
                <a:lnTo>
                  <a:pt x="128" y="327"/>
                </a:lnTo>
                <a:close/>
              </a:path>
            </a:pathLst>
          </a:custGeom>
          <a:solidFill>
            <a:srgbClr val="4D4F50"/>
          </a:solidFill>
          <a:ln>
            <a:noFill/>
          </a:ln>
        </p:spPr>
        <p:style>
          <a:lnRef idx="0">
            <a:scrgbClr r="0" g="0" b="0"/>
          </a:lnRef>
          <a:fillRef idx="0">
            <a:scrgbClr r="0" g="0" b="0"/>
          </a:fillRef>
          <a:effectRef idx="0">
            <a:scrgbClr r="0" g="0" b="0"/>
          </a:effectRef>
          <a:fontRef idx="minor"/>
        </p:style>
      </p:sp>
      <p:sp>
        <p:nvSpPr>
          <p:cNvPr id="673" name="CustomShape 227"/>
          <p:cNvSpPr/>
          <p:nvPr/>
        </p:nvSpPr>
        <p:spPr>
          <a:xfrm>
            <a:off x="12536640" y="3653280"/>
            <a:ext cx="270360" cy="219600"/>
          </a:xfrm>
          <a:custGeom>
            <a:avLst/>
            <a:gdLst/>
            <a:ahLst/>
            <a:cxnLst/>
            <a:rect l="l" t="t" r="r" b="b"/>
            <a:pathLst>
              <a:path w="493" h="400">
                <a:moveTo>
                  <a:pt x="246" y="0"/>
                </a:moveTo>
                <a:lnTo>
                  <a:pt x="211" y="0"/>
                </a:lnTo>
                <a:lnTo>
                  <a:pt x="179" y="0"/>
                </a:lnTo>
                <a:lnTo>
                  <a:pt x="147" y="2"/>
                </a:lnTo>
                <a:lnTo>
                  <a:pt x="118" y="5"/>
                </a:lnTo>
                <a:lnTo>
                  <a:pt x="91" y="9"/>
                </a:lnTo>
                <a:lnTo>
                  <a:pt x="70" y="13"/>
                </a:lnTo>
                <a:lnTo>
                  <a:pt x="60" y="15"/>
                </a:lnTo>
                <a:lnTo>
                  <a:pt x="52" y="19"/>
                </a:lnTo>
                <a:lnTo>
                  <a:pt x="44" y="21"/>
                </a:lnTo>
                <a:lnTo>
                  <a:pt x="38" y="24"/>
                </a:lnTo>
                <a:lnTo>
                  <a:pt x="33" y="29"/>
                </a:lnTo>
                <a:lnTo>
                  <a:pt x="27" y="33"/>
                </a:lnTo>
                <a:lnTo>
                  <a:pt x="22" y="39"/>
                </a:lnTo>
                <a:lnTo>
                  <a:pt x="18" y="46"/>
                </a:lnTo>
                <a:lnTo>
                  <a:pt x="15" y="53"/>
                </a:lnTo>
                <a:lnTo>
                  <a:pt x="11" y="61"/>
                </a:lnTo>
                <a:lnTo>
                  <a:pt x="8" y="70"/>
                </a:lnTo>
                <a:lnTo>
                  <a:pt x="6" y="79"/>
                </a:lnTo>
                <a:lnTo>
                  <a:pt x="2" y="100"/>
                </a:lnTo>
                <a:lnTo>
                  <a:pt x="0" y="121"/>
                </a:lnTo>
                <a:lnTo>
                  <a:pt x="0" y="143"/>
                </a:lnTo>
                <a:lnTo>
                  <a:pt x="0" y="167"/>
                </a:lnTo>
                <a:lnTo>
                  <a:pt x="2" y="186"/>
                </a:lnTo>
                <a:lnTo>
                  <a:pt x="6" y="205"/>
                </a:lnTo>
                <a:lnTo>
                  <a:pt x="9" y="223"/>
                </a:lnTo>
                <a:lnTo>
                  <a:pt x="13" y="242"/>
                </a:lnTo>
                <a:lnTo>
                  <a:pt x="18" y="259"/>
                </a:lnTo>
                <a:lnTo>
                  <a:pt x="24" y="276"/>
                </a:lnTo>
                <a:lnTo>
                  <a:pt x="30" y="292"/>
                </a:lnTo>
                <a:lnTo>
                  <a:pt x="37" y="307"/>
                </a:lnTo>
                <a:lnTo>
                  <a:pt x="42" y="313"/>
                </a:lnTo>
                <a:lnTo>
                  <a:pt x="48" y="324"/>
                </a:lnTo>
                <a:lnTo>
                  <a:pt x="56" y="334"/>
                </a:lnTo>
                <a:lnTo>
                  <a:pt x="65" y="343"/>
                </a:lnTo>
                <a:lnTo>
                  <a:pt x="75" y="351"/>
                </a:lnTo>
                <a:lnTo>
                  <a:pt x="86" y="359"/>
                </a:lnTo>
                <a:lnTo>
                  <a:pt x="99" y="366"/>
                </a:lnTo>
                <a:lnTo>
                  <a:pt x="112" y="373"/>
                </a:lnTo>
                <a:lnTo>
                  <a:pt x="126" y="378"/>
                </a:lnTo>
                <a:lnTo>
                  <a:pt x="139" y="384"/>
                </a:lnTo>
                <a:lnTo>
                  <a:pt x="154" y="387"/>
                </a:lnTo>
                <a:lnTo>
                  <a:pt x="170" y="392"/>
                </a:lnTo>
                <a:lnTo>
                  <a:pt x="184" y="394"/>
                </a:lnTo>
                <a:lnTo>
                  <a:pt x="200" y="396"/>
                </a:lnTo>
                <a:lnTo>
                  <a:pt x="216" y="398"/>
                </a:lnTo>
                <a:lnTo>
                  <a:pt x="231" y="400"/>
                </a:lnTo>
                <a:lnTo>
                  <a:pt x="246" y="400"/>
                </a:lnTo>
                <a:lnTo>
                  <a:pt x="262" y="400"/>
                </a:lnTo>
                <a:lnTo>
                  <a:pt x="276" y="398"/>
                </a:lnTo>
                <a:lnTo>
                  <a:pt x="291" y="396"/>
                </a:lnTo>
                <a:lnTo>
                  <a:pt x="305" y="394"/>
                </a:lnTo>
                <a:lnTo>
                  <a:pt x="318" y="392"/>
                </a:lnTo>
                <a:lnTo>
                  <a:pt x="332" y="388"/>
                </a:lnTo>
                <a:lnTo>
                  <a:pt x="343" y="384"/>
                </a:lnTo>
                <a:lnTo>
                  <a:pt x="354" y="378"/>
                </a:lnTo>
                <a:lnTo>
                  <a:pt x="369" y="370"/>
                </a:lnTo>
                <a:lnTo>
                  <a:pt x="382" y="360"/>
                </a:lnTo>
                <a:lnTo>
                  <a:pt x="396" y="348"/>
                </a:lnTo>
                <a:lnTo>
                  <a:pt x="409" y="334"/>
                </a:lnTo>
                <a:lnTo>
                  <a:pt x="421" y="319"/>
                </a:lnTo>
                <a:lnTo>
                  <a:pt x="434" y="302"/>
                </a:lnTo>
                <a:lnTo>
                  <a:pt x="445" y="284"/>
                </a:lnTo>
                <a:lnTo>
                  <a:pt x="456" y="265"/>
                </a:lnTo>
                <a:lnTo>
                  <a:pt x="465" y="246"/>
                </a:lnTo>
                <a:lnTo>
                  <a:pt x="474" y="225"/>
                </a:lnTo>
                <a:lnTo>
                  <a:pt x="481" y="205"/>
                </a:lnTo>
                <a:lnTo>
                  <a:pt x="487" y="186"/>
                </a:lnTo>
                <a:lnTo>
                  <a:pt x="490" y="166"/>
                </a:lnTo>
                <a:lnTo>
                  <a:pt x="492" y="147"/>
                </a:lnTo>
                <a:lnTo>
                  <a:pt x="493" y="129"/>
                </a:lnTo>
                <a:lnTo>
                  <a:pt x="491" y="111"/>
                </a:lnTo>
                <a:lnTo>
                  <a:pt x="489" y="100"/>
                </a:lnTo>
                <a:lnTo>
                  <a:pt x="486" y="88"/>
                </a:lnTo>
                <a:lnTo>
                  <a:pt x="481" y="77"/>
                </a:lnTo>
                <a:lnTo>
                  <a:pt x="474" y="68"/>
                </a:lnTo>
                <a:lnTo>
                  <a:pt x="469" y="61"/>
                </a:lnTo>
                <a:lnTo>
                  <a:pt x="463" y="56"/>
                </a:lnTo>
                <a:lnTo>
                  <a:pt x="456" y="50"/>
                </a:lnTo>
                <a:lnTo>
                  <a:pt x="448" y="44"/>
                </a:lnTo>
                <a:lnTo>
                  <a:pt x="439" y="40"/>
                </a:lnTo>
                <a:lnTo>
                  <a:pt x="429" y="34"/>
                </a:lnTo>
                <a:lnTo>
                  <a:pt x="419" y="30"/>
                </a:lnTo>
                <a:lnTo>
                  <a:pt x="408" y="25"/>
                </a:lnTo>
                <a:lnTo>
                  <a:pt x="384" y="19"/>
                </a:lnTo>
                <a:lnTo>
                  <a:pt x="359" y="12"/>
                </a:lnTo>
                <a:lnTo>
                  <a:pt x="332" y="7"/>
                </a:lnTo>
                <a:lnTo>
                  <a:pt x="303" y="4"/>
                </a:lnTo>
                <a:lnTo>
                  <a:pt x="275" y="1"/>
                </a:lnTo>
                <a:lnTo>
                  <a:pt x="246" y="0"/>
                </a:lnTo>
                <a:close/>
              </a:path>
            </a:pathLst>
          </a:custGeom>
          <a:solidFill>
            <a:srgbClr val="BFE2ED"/>
          </a:solidFill>
          <a:ln>
            <a:noFill/>
          </a:ln>
        </p:spPr>
        <p:style>
          <a:lnRef idx="0">
            <a:scrgbClr r="0" g="0" b="0"/>
          </a:lnRef>
          <a:fillRef idx="0">
            <a:scrgbClr r="0" g="0" b="0"/>
          </a:fillRef>
          <a:effectRef idx="0">
            <a:scrgbClr r="0" g="0" b="0"/>
          </a:effectRef>
          <a:fontRef idx="minor"/>
        </p:style>
      </p:sp>
      <p:sp>
        <p:nvSpPr>
          <p:cNvPr id="674" name="CustomShape 228"/>
          <p:cNvSpPr/>
          <p:nvPr/>
        </p:nvSpPr>
        <p:spPr>
          <a:xfrm>
            <a:off x="12538800" y="3655800"/>
            <a:ext cx="243720" cy="213120"/>
          </a:xfrm>
          <a:custGeom>
            <a:avLst/>
            <a:gdLst/>
            <a:ahLst/>
            <a:cxnLst/>
            <a:rect l="l" t="t" r="r" b="b"/>
            <a:pathLst>
              <a:path w="442" h="391">
                <a:moveTo>
                  <a:pt x="164" y="0"/>
                </a:moveTo>
                <a:lnTo>
                  <a:pt x="141" y="1"/>
                </a:lnTo>
                <a:lnTo>
                  <a:pt x="120" y="3"/>
                </a:lnTo>
                <a:lnTo>
                  <a:pt x="100" y="5"/>
                </a:lnTo>
                <a:lnTo>
                  <a:pt x="82" y="9"/>
                </a:lnTo>
                <a:lnTo>
                  <a:pt x="66" y="12"/>
                </a:lnTo>
                <a:lnTo>
                  <a:pt x="52" y="15"/>
                </a:lnTo>
                <a:lnTo>
                  <a:pt x="41" y="19"/>
                </a:lnTo>
                <a:lnTo>
                  <a:pt x="32" y="23"/>
                </a:lnTo>
                <a:lnTo>
                  <a:pt x="27" y="28"/>
                </a:lnTo>
                <a:lnTo>
                  <a:pt x="21" y="32"/>
                </a:lnTo>
                <a:lnTo>
                  <a:pt x="16" y="39"/>
                </a:lnTo>
                <a:lnTo>
                  <a:pt x="12" y="46"/>
                </a:lnTo>
                <a:lnTo>
                  <a:pt x="9" y="54"/>
                </a:lnTo>
                <a:lnTo>
                  <a:pt x="5" y="61"/>
                </a:lnTo>
                <a:lnTo>
                  <a:pt x="2" y="70"/>
                </a:lnTo>
                <a:lnTo>
                  <a:pt x="0" y="79"/>
                </a:lnTo>
                <a:lnTo>
                  <a:pt x="311" y="391"/>
                </a:lnTo>
                <a:lnTo>
                  <a:pt x="321" y="388"/>
                </a:lnTo>
                <a:lnTo>
                  <a:pt x="330" y="385"/>
                </a:lnTo>
                <a:lnTo>
                  <a:pt x="339" y="382"/>
                </a:lnTo>
                <a:lnTo>
                  <a:pt x="348" y="377"/>
                </a:lnTo>
                <a:lnTo>
                  <a:pt x="360" y="370"/>
                </a:lnTo>
                <a:lnTo>
                  <a:pt x="374" y="361"/>
                </a:lnTo>
                <a:lnTo>
                  <a:pt x="386" y="350"/>
                </a:lnTo>
                <a:lnTo>
                  <a:pt x="399" y="338"/>
                </a:lnTo>
                <a:lnTo>
                  <a:pt x="410" y="324"/>
                </a:lnTo>
                <a:lnTo>
                  <a:pt x="421" y="310"/>
                </a:lnTo>
                <a:lnTo>
                  <a:pt x="432" y="294"/>
                </a:lnTo>
                <a:lnTo>
                  <a:pt x="442" y="278"/>
                </a:lnTo>
                <a:lnTo>
                  <a:pt x="164" y="0"/>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75" name="CustomShape 229"/>
          <p:cNvSpPr/>
          <p:nvPr/>
        </p:nvSpPr>
        <p:spPr>
          <a:xfrm>
            <a:off x="12912840" y="3655800"/>
            <a:ext cx="268200" cy="217440"/>
          </a:xfrm>
          <a:custGeom>
            <a:avLst/>
            <a:gdLst/>
            <a:ahLst/>
            <a:cxnLst/>
            <a:rect l="l" t="t" r="r" b="b"/>
            <a:pathLst>
              <a:path w="490" h="397">
                <a:moveTo>
                  <a:pt x="1" y="111"/>
                </a:moveTo>
                <a:lnTo>
                  <a:pt x="0" y="128"/>
                </a:lnTo>
                <a:lnTo>
                  <a:pt x="0" y="146"/>
                </a:lnTo>
                <a:lnTo>
                  <a:pt x="2" y="165"/>
                </a:lnTo>
                <a:lnTo>
                  <a:pt x="7" y="185"/>
                </a:lnTo>
                <a:lnTo>
                  <a:pt x="11" y="204"/>
                </a:lnTo>
                <a:lnTo>
                  <a:pt x="19" y="224"/>
                </a:lnTo>
                <a:lnTo>
                  <a:pt x="27" y="243"/>
                </a:lnTo>
                <a:lnTo>
                  <a:pt x="36" y="264"/>
                </a:lnTo>
                <a:lnTo>
                  <a:pt x="47" y="282"/>
                </a:lnTo>
                <a:lnTo>
                  <a:pt x="59" y="300"/>
                </a:lnTo>
                <a:lnTo>
                  <a:pt x="71" y="317"/>
                </a:lnTo>
                <a:lnTo>
                  <a:pt x="83" y="332"/>
                </a:lnTo>
                <a:lnTo>
                  <a:pt x="97" y="346"/>
                </a:lnTo>
                <a:lnTo>
                  <a:pt x="110" y="358"/>
                </a:lnTo>
                <a:lnTo>
                  <a:pt x="124" y="368"/>
                </a:lnTo>
                <a:lnTo>
                  <a:pt x="137" y="376"/>
                </a:lnTo>
                <a:lnTo>
                  <a:pt x="149" y="382"/>
                </a:lnTo>
                <a:lnTo>
                  <a:pt x="161" y="386"/>
                </a:lnTo>
                <a:lnTo>
                  <a:pt x="173" y="390"/>
                </a:lnTo>
                <a:lnTo>
                  <a:pt x="187" y="392"/>
                </a:lnTo>
                <a:lnTo>
                  <a:pt x="200" y="394"/>
                </a:lnTo>
                <a:lnTo>
                  <a:pt x="215" y="396"/>
                </a:lnTo>
                <a:lnTo>
                  <a:pt x="230" y="397"/>
                </a:lnTo>
                <a:lnTo>
                  <a:pt x="245" y="397"/>
                </a:lnTo>
                <a:lnTo>
                  <a:pt x="260" y="397"/>
                </a:lnTo>
                <a:lnTo>
                  <a:pt x="276" y="396"/>
                </a:lnTo>
                <a:lnTo>
                  <a:pt x="291" y="394"/>
                </a:lnTo>
                <a:lnTo>
                  <a:pt x="307" y="392"/>
                </a:lnTo>
                <a:lnTo>
                  <a:pt x="322" y="390"/>
                </a:lnTo>
                <a:lnTo>
                  <a:pt x="336" y="386"/>
                </a:lnTo>
                <a:lnTo>
                  <a:pt x="351" y="382"/>
                </a:lnTo>
                <a:lnTo>
                  <a:pt x="366" y="376"/>
                </a:lnTo>
                <a:lnTo>
                  <a:pt x="379" y="370"/>
                </a:lnTo>
                <a:lnTo>
                  <a:pt x="391" y="365"/>
                </a:lnTo>
                <a:lnTo>
                  <a:pt x="404" y="357"/>
                </a:lnTo>
                <a:lnTo>
                  <a:pt x="415" y="349"/>
                </a:lnTo>
                <a:lnTo>
                  <a:pt x="425" y="341"/>
                </a:lnTo>
                <a:lnTo>
                  <a:pt x="434" y="332"/>
                </a:lnTo>
                <a:lnTo>
                  <a:pt x="442" y="322"/>
                </a:lnTo>
                <a:lnTo>
                  <a:pt x="450" y="312"/>
                </a:lnTo>
                <a:lnTo>
                  <a:pt x="453" y="305"/>
                </a:lnTo>
                <a:lnTo>
                  <a:pt x="460" y="291"/>
                </a:lnTo>
                <a:lnTo>
                  <a:pt x="467" y="275"/>
                </a:lnTo>
                <a:lnTo>
                  <a:pt x="472" y="258"/>
                </a:lnTo>
                <a:lnTo>
                  <a:pt x="477" y="240"/>
                </a:lnTo>
                <a:lnTo>
                  <a:pt x="481" y="222"/>
                </a:lnTo>
                <a:lnTo>
                  <a:pt x="485" y="204"/>
                </a:lnTo>
                <a:lnTo>
                  <a:pt x="488" y="185"/>
                </a:lnTo>
                <a:lnTo>
                  <a:pt x="489" y="167"/>
                </a:lnTo>
                <a:lnTo>
                  <a:pt x="490" y="159"/>
                </a:lnTo>
                <a:lnTo>
                  <a:pt x="490" y="152"/>
                </a:lnTo>
                <a:lnTo>
                  <a:pt x="490" y="140"/>
                </a:lnTo>
                <a:lnTo>
                  <a:pt x="489" y="127"/>
                </a:lnTo>
                <a:lnTo>
                  <a:pt x="489" y="115"/>
                </a:lnTo>
                <a:lnTo>
                  <a:pt x="489" y="103"/>
                </a:lnTo>
                <a:lnTo>
                  <a:pt x="487" y="90"/>
                </a:lnTo>
                <a:lnTo>
                  <a:pt x="485" y="77"/>
                </a:lnTo>
                <a:lnTo>
                  <a:pt x="480" y="65"/>
                </a:lnTo>
                <a:lnTo>
                  <a:pt x="477" y="55"/>
                </a:lnTo>
                <a:lnTo>
                  <a:pt x="471" y="45"/>
                </a:lnTo>
                <a:lnTo>
                  <a:pt x="466" y="37"/>
                </a:lnTo>
                <a:lnTo>
                  <a:pt x="459" y="30"/>
                </a:lnTo>
                <a:lnTo>
                  <a:pt x="452" y="24"/>
                </a:lnTo>
                <a:lnTo>
                  <a:pt x="440" y="19"/>
                </a:lnTo>
                <a:lnTo>
                  <a:pt x="422" y="13"/>
                </a:lnTo>
                <a:lnTo>
                  <a:pt x="399" y="9"/>
                </a:lnTo>
                <a:lnTo>
                  <a:pt x="373" y="5"/>
                </a:lnTo>
                <a:lnTo>
                  <a:pt x="344" y="2"/>
                </a:lnTo>
                <a:lnTo>
                  <a:pt x="313" y="0"/>
                </a:lnTo>
                <a:lnTo>
                  <a:pt x="279" y="0"/>
                </a:lnTo>
                <a:lnTo>
                  <a:pt x="245" y="0"/>
                </a:lnTo>
                <a:lnTo>
                  <a:pt x="217" y="1"/>
                </a:lnTo>
                <a:lnTo>
                  <a:pt x="188" y="4"/>
                </a:lnTo>
                <a:lnTo>
                  <a:pt x="160" y="8"/>
                </a:lnTo>
                <a:lnTo>
                  <a:pt x="133" y="12"/>
                </a:lnTo>
                <a:lnTo>
                  <a:pt x="108" y="19"/>
                </a:lnTo>
                <a:lnTo>
                  <a:pt x="85" y="25"/>
                </a:lnTo>
                <a:lnTo>
                  <a:pt x="73" y="30"/>
                </a:lnTo>
                <a:lnTo>
                  <a:pt x="63" y="34"/>
                </a:lnTo>
                <a:lnTo>
                  <a:pt x="53" y="39"/>
                </a:lnTo>
                <a:lnTo>
                  <a:pt x="44" y="45"/>
                </a:lnTo>
                <a:lnTo>
                  <a:pt x="37" y="50"/>
                </a:lnTo>
                <a:lnTo>
                  <a:pt x="29" y="56"/>
                </a:lnTo>
                <a:lnTo>
                  <a:pt x="24" y="61"/>
                </a:lnTo>
                <a:lnTo>
                  <a:pt x="18" y="68"/>
                </a:lnTo>
                <a:lnTo>
                  <a:pt x="13" y="77"/>
                </a:lnTo>
                <a:lnTo>
                  <a:pt x="7" y="87"/>
                </a:lnTo>
                <a:lnTo>
                  <a:pt x="4" y="99"/>
                </a:lnTo>
                <a:lnTo>
                  <a:pt x="1" y="111"/>
                </a:lnTo>
                <a:close/>
              </a:path>
            </a:pathLst>
          </a:custGeom>
          <a:solidFill>
            <a:srgbClr val="BFE2ED"/>
          </a:solidFill>
          <a:ln>
            <a:noFill/>
          </a:ln>
        </p:spPr>
        <p:style>
          <a:lnRef idx="0">
            <a:scrgbClr r="0" g="0" b="0"/>
          </a:lnRef>
          <a:fillRef idx="0">
            <a:scrgbClr r="0" g="0" b="0"/>
          </a:fillRef>
          <a:effectRef idx="0">
            <a:scrgbClr r="0" g="0" b="0"/>
          </a:effectRef>
          <a:fontRef idx="minor"/>
        </p:style>
      </p:sp>
      <p:sp>
        <p:nvSpPr>
          <p:cNvPr id="676" name="CustomShape 230"/>
          <p:cNvSpPr/>
          <p:nvPr/>
        </p:nvSpPr>
        <p:spPr>
          <a:xfrm>
            <a:off x="12917160" y="3657960"/>
            <a:ext cx="246240" cy="210960"/>
          </a:xfrm>
          <a:custGeom>
            <a:avLst/>
            <a:gdLst/>
            <a:ahLst/>
            <a:cxnLst/>
            <a:rect l="l" t="t" r="r" b="b"/>
            <a:pathLst>
              <a:path w="452" h="386">
                <a:moveTo>
                  <a:pt x="307" y="386"/>
                </a:moveTo>
                <a:lnTo>
                  <a:pt x="328" y="381"/>
                </a:lnTo>
                <a:lnTo>
                  <a:pt x="350" y="374"/>
                </a:lnTo>
                <a:lnTo>
                  <a:pt x="369" y="367"/>
                </a:lnTo>
                <a:lnTo>
                  <a:pt x="387" y="358"/>
                </a:lnTo>
                <a:lnTo>
                  <a:pt x="404" y="346"/>
                </a:lnTo>
                <a:lnTo>
                  <a:pt x="418" y="335"/>
                </a:lnTo>
                <a:lnTo>
                  <a:pt x="425" y="328"/>
                </a:lnTo>
                <a:lnTo>
                  <a:pt x="431" y="322"/>
                </a:lnTo>
                <a:lnTo>
                  <a:pt x="436" y="315"/>
                </a:lnTo>
                <a:lnTo>
                  <a:pt x="442" y="307"/>
                </a:lnTo>
                <a:lnTo>
                  <a:pt x="445" y="300"/>
                </a:lnTo>
                <a:lnTo>
                  <a:pt x="449" y="294"/>
                </a:lnTo>
                <a:lnTo>
                  <a:pt x="452" y="286"/>
                </a:lnTo>
                <a:lnTo>
                  <a:pt x="166" y="0"/>
                </a:lnTo>
                <a:lnTo>
                  <a:pt x="147" y="4"/>
                </a:lnTo>
                <a:lnTo>
                  <a:pt x="129" y="6"/>
                </a:lnTo>
                <a:lnTo>
                  <a:pt x="111" y="10"/>
                </a:lnTo>
                <a:lnTo>
                  <a:pt x="95" y="15"/>
                </a:lnTo>
                <a:lnTo>
                  <a:pt x="78" y="20"/>
                </a:lnTo>
                <a:lnTo>
                  <a:pt x="63" y="26"/>
                </a:lnTo>
                <a:lnTo>
                  <a:pt x="48" y="33"/>
                </a:lnTo>
                <a:lnTo>
                  <a:pt x="36" y="40"/>
                </a:lnTo>
                <a:lnTo>
                  <a:pt x="29" y="45"/>
                </a:lnTo>
                <a:lnTo>
                  <a:pt x="21" y="51"/>
                </a:lnTo>
                <a:lnTo>
                  <a:pt x="16" y="56"/>
                </a:lnTo>
                <a:lnTo>
                  <a:pt x="10" y="63"/>
                </a:lnTo>
                <a:lnTo>
                  <a:pt x="5" y="71"/>
                </a:lnTo>
                <a:lnTo>
                  <a:pt x="0" y="79"/>
                </a:lnTo>
                <a:lnTo>
                  <a:pt x="307" y="386"/>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77" name="CustomShape 231"/>
          <p:cNvSpPr/>
          <p:nvPr/>
        </p:nvSpPr>
        <p:spPr>
          <a:xfrm>
            <a:off x="12558600" y="3294720"/>
            <a:ext cx="648720" cy="375840"/>
          </a:xfrm>
          <a:custGeom>
            <a:avLst/>
            <a:gdLst/>
            <a:ahLst/>
            <a:cxnLst/>
            <a:rect l="l" t="t" r="r" b="b"/>
            <a:pathLst>
              <a:path w="1182" h="683">
                <a:moveTo>
                  <a:pt x="14" y="347"/>
                </a:moveTo>
                <a:lnTo>
                  <a:pt x="7" y="331"/>
                </a:lnTo>
                <a:lnTo>
                  <a:pt x="3" y="314"/>
                </a:lnTo>
                <a:lnTo>
                  <a:pt x="0" y="299"/>
                </a:lnTo>
                <a:lnTo>
                  <a:pt x="0" y="283"/>
                </a:lnTo>
                <a:lnTo>
                  <a:pt x="3" y="267"/>
                </a:lnTo>
                <a:lnTo>
                  <a:pt x="7" y="251"/>
                </a:lnTo>
                <a:lnTo>
                  <a:pt x="13" y="236"/>
                </a:lnTo>
                <a:lnTo>
                  <a:pt x="21" y="220"/>
                </a:lnTo>
                <a:lnTo>
                  <a:pt x="31" y="205"/>
                </a:lnTo>
                <a:lnTo>
                  <a:pt x="42" y="190"/>
                </a:lnTo>
                <a:lnTo>
                  <a:pt x="54" y="175"/>
                </a:lnTo>
                <a:lnTo>
                  <a:pt x="69" y="161"/>
                </a:lnTo>
                <a:lnTo>
                  <a:pt x="86" y="147"/>
                </a:lnTo>
                <a:lnTo>
                  <a:pt x="103" y="133"/>
                </a:lnTo>
                <a:lnTo>
                  <a:pt x="122" y="121"/>
                </a:lnTo>
                <a:lnTo>
                  <a:pt x="141" y="109"/>
                </a:lnTo>
                <a:lnTo>
                  <a:pt x="162" y="96"/>
                </a:lnTo>
                <a:lnTo>
                  <a:pt x="185" y="84"/>
                </a:lnTo>
                <a:lnTo>
                  <a:pt x="208" y="74"/>
                </a:lnTo>
                <a:lnTo>
                  <a:pt x="233" y="64"/>
                </a:lnTo>
                <a:lnTo>
                  <a:pt x="258" y="54"/>
                </a:lnTo>
                <a:lnTo>
                  <a:pt x="284" y="45"/>
                </a:lnTo>
                <a:lnTo>
                  <a:pt x="311" y="36"/>
                </a:lnTo>
                <a:lnTo>
                  <a:pt x="339" y="29"/>
                </a:lnTo>
                <a:lnTo>
                  <a:pt x="367" y="22"/>
                </a:lnTo>
                <a:lnTo>
                  <a:pt x="395" y="15"/>
                </a:lnTo>
                <a:lnTo>
                  <a:pt x="424" y="11"/>
                </a:lnTo>
                <a:lnTo>
                  <a:pt x="453" y="6"/>
                </a:lnTo>
                <a:lnTo>
                  <a:pt x="484" y="3"/>
                </a:lnTo>
                <a:lnTo>
                  <a:pt x="514" y="1"/>
                </a:lnTo>
                <a:lnTo>
                  <a:pt x="544" y="0"/>
                </a:lnTo>
                <a:lnTo>
                  <a:pt x="575" y="0"/>
                </a:lnTo>
                <a:lnTo>
                  <a:pt x="609" y="1"/>
                </a:lnTo>
                <a:lnTo>
                  <a:pt x="644" y="3"/>
                </a:lnTo>
                <a:lnTo>
                  <a:pt x="679" y="6"/>
                </a:lnTo>
                <a:lnTo>
                  <a:pt x="714" y="11"/>
                </a:lnTo>
                <a:lnTo>
                  <a:pt x="748" y="17"/>
                </a:lnTo>
                <a:lnTo>
                  <a:pt x="781" y="24"/>
                </a:lnTo>
                <a:lnTo>
                  <a:pt x="814" y="32"/>
                </a:lnTo>
                <a:lnTo>
                  <a:pt x="847" y="41"/>
                </a:lnTo>
                <a:lnTo>
                  <a:pt x="878" y="52"/>
                </a:lnTo>
                <a:lnTo>
                  <a:pt x="908" y="64"/>
                </a:lnTo>
                <a:lnTo>
                  <a:pt x="938" y="77"/>
                </a:lnTo>
                <a:lnTo>
                  <a:pt x="966" y="92"/>
                </a:lnTo>
                <a:lnTo>
                  <a:pt x="993" y="106"/>
                </a:lnTo>
                <a:lnTo>
                  <a:pt x="1019" y="123"/>
                </a:lnTo>
                <a:lnTo>
                  <a:pt x="1043" y="140"/>
                </a:lnTo>
                <a:lnTo>
                  <a:pt x="1066" y="159"/>
                </a:lnTo>
                <a:lnTo>
                  <a:pt x="1087" y="178"/>
                </a:lnTo>
                <a:lnTo>
                  <a:pt x="1106" y="200"/>
                </a:lnTo>
                <a:lnTo>
                  <a:pt x="1123" y="221"/>
                </a:lnTo>
                <a:lnTo>
                  <a:pt x="1138" y="244"/>
                </a:lnTo>
                <a:lnTo>
                  <a:pt x="1151" y="267"/>
                </a:lnTo>
                <a:lnTo>
                  <a:pt x="1163" y="293"/>
                </a:lnTo>
                <a:lnTo>
                  <a:pt x="1170" y="319"/>
                </a:lnTo>
                <a:lnTo>
                  <a:pt x="1177" y="346"/>
                </a:lnTo>
                <a:lnTo>
                  <a:pt x="1180" y="373"/>
                </a:lnTo>
                <a:lnTo>
                  <a:pt x="1182" y="402"/>
                </a:lnTo>
                <a:lnTo>
                  <a:pt x="1179" y="432"/>
                </a:lnTo>
                <a:lnTo>
                  <a:pt x="1175" y="463"/>
                </a:lnTo>
                <a:lnTo>
                  <a:pt x="1167" y="494"/>
                </a:lnTo>
                <a:lnTo>
                  <a:pt x="1156" y="527"/>
                </a:lnTo>
                <a:lnTo>
                  <a:pt x="1141" y="560"/>
                </a:lnTo>
                <a:lnTo>
                  <a:pt x="1123" y="595"/>
                </a:lnTo>
                <a:lnTo>
                  <a:pt x="1120" y="582"/>
                </a:lnTo>
                <a:lnTo>
                  <a:pt x="1115" y="567"/>
                </a:lnTo>
                <a:lnTo>
                  <a:pt x="1110" y="553"/>
                </a:lnTo>
                <a:lnTo>
                  <a:pt x="1103" y="538"/>
                </a:lnTo>
                <a:lnTo>
                  <a:pt x="1097" y="523"/>
                </a:lnTo>
                <a:lnTo>
                  <a:pt x="1091" y="510"/>
                </a:lnTo>
                <a:lnTo>
                  <a:pt x="1084" y="500"/>
                </a:lnTo>
                <a:lnTo>
                  <a:pt x="1077" y="490"/>
                </a:lnTo>
                <a:lnTo>
                  <a:pt x="1070" y="483"/>
                </a:lnTo>
                <a:lnTo>
                  <a:pt x="1065" y="476"/>
                </a:lnTo>
                <a:lnTo>
                  <a:pt x="1059" y="470"/>
                </a:lnTo>
                <a:lnTo>
                  <a:pt x="1053" y="467"/>
                </a:lnTo>
                <a:lnTo>
                  <a:pt x="1043" y="462"/>
                </a:lnTo>
                <a:lnTo>
                  <a:pt x="1035" y="459"/>
                </a:lnTo>
                <a:lnTo>
                  <a:pt x="1031" y="459"/>
                </a:lnTo>
                <a:lnTo>
                  <a:pt x="1029" y="459"/>
                </a:lnTo>
                <a:lnTo>
                  <a:pt x="1042" y="486"/>
                </a:lnTo>
                <a:lnTo>
                  <a:pt x="1055" y="513"/>
                </a:lnTo>
                <a:lnTo>
                  <a:pt x="1059" y="527"/>
                </a:lnTo>
                <a:lnTo>
                  <a:pt x="1065" y="540"/>
                </a:lnTo>
                <a:lnTo>
                  <a:pt x="1068" y="554"/>
                </a:lnTo>
                <a:lnTo>
                  <a:pt x="1071" y="567"/>
                </a:lnTo>
                <a:lnTo>
                  <a:pt x="1075" y="581"/>
                </a:lnTo>
                <a:lnTo>
                  <a:pt x="1077" y="594"/>
                </a:lnTo>
                <a:lnTo>
                  <a:pt x="1078" y="608"/>
                </a:lnTo>
                <a:lnTo>
                  <a:pt x="1078" y="622"/>
                </a:lnTo>
                <a:lnTo>
                  <a:pt x="1077" y="637"/>
                </a:lnTo>
                <a:lnTo>
                  <a:pt x="1075" y="651"/>
                </a:lnTo>
                <a:lnTo>
                  <a:pt x="1071" y="667"/>
                </a:lnTo>
                <a:lnTo>
                  <a:pt x="1067" y="683"/>
                </a:lnTo>
                <a:lnTo>
                  <a:pt x="1060" y="669"/>
                </a:lnTo>
                <a:lnTo>
                  <a:pt x="1051" y="656"/>
                </a:lnTo>
                <a:lnTo>
                  <a:pt x="1043" y="644"/>
                </a:lnTo>
                <a:lnTo>
                  <a:pt x="1033" y="631"/>
                </a:lnTo>
                <a:lnTo>
                  <a:pt x="1023" y="620"/>
                </a:lnTo>
                <a:lnTo>
                  <a:pt x="1013" y="608"/>
                </a:lnTo>
                <a:lnTo>
                  <a:pt x="1002" y="597"/>
                </a:lnTo>
                <a:lnTo>
                  <a:pt x="991" y="586"/>
                </a:lnTo>
                <a:lnTo>
                  <a:pt x="978" y="576"/>
                </a:lnTo>
                <a:lnTo>
                  <a:pt x="966" y="566"/>
                </a:lnTo>
                <a:lnTo>
                  <a:pt x="952" y="556"/>
                </a:lnTo>
                <a:lnTo>
                  <a:pt x="939" y="547"/>
                </a:lnTo>
                <a:lnTo>
                  <a:pt x="910" y="529"/>
                </a:lnTo>
                <a:lnTo>
                  <a:pt x="879" y="512"/>
                </a:lnTo>
                <a:lnTo>
                  <a:pt x="910" y="541"/>
                </a:lnTo>
                <a:lnTo>
                  <a:pt x="935" y="567"/>
                </a:lnTo>
                <a:lnTo>
                  <a:pt x="958" y="591"/>
                </a:lnTo>
                <a:lnTo>
                  <a:pt x="976" y="611"/>
                </a:lnTo>
                <a:lnTo>
                  <a:pt x="1000" y="638"/>
                </a:lnTo>
                <a:lnTo>
                  <a:pt x="1006" y="648"/>
                </a:lnTo>
                <a:lnTo>
                  <a:pt x="974" y="626"/>
                </a:lnTo>
                <a:lnTo>
                  <a:pt x="942" y="604"/>
                </a:lnTo>
                <a:lnTo>
                  <a:pt x="911" y="584"/>
                </a:lnTo>
                <a:lnTo>
                  <a:pt x="880" y="565"/>
                </a:lnTo>
                <a:lnTo>
                  <a:pt x="850" y="548"/>
                </a:lnTo>
                <a:lnTo>
                  <a:pt x="820" y="531"/>
                </a:lnTo>
                <a:lnTo>
                  <a:pt x="790" y="515"/>
                </a:lnTo>
                <a:lnTo>
                  <a:pt x="761" y="501"/>
                </a:lnTo>
                <a:lnTo>
                  <a:pt x="732" y="487"/>
                </a:lnTo>
                <a:lnTo>
                  <a:pt x="704" y="475"/>
                </a:lnTo>
                <a:lnTo>
                  <a:pt x="676" y="464"/>
                </a:lnTo>
                <a:lnTo>
                  <a:pt x="647" y="453"/>
                </a:lnTo>
                <a:lnTo>
                  <a:pt x="618" y="442"/>
                </a:lnTo>
                <a:lnTo>
                  <a:pt x="590" y="433"/>
                </a:lnTo>
                <a:lnTo>
                  <a:pt x="562" y="426"/>
                </a:lnTo>
                <a:lnTo>
                  <a:pt x="533" y="418"/>
                </a:lnTo>
                <a:lnTo>
                  <a:pt x="505" y="410"/>
                </a:lnTo>
                <a:lnTo>
                  <a:pt x="476" y="403"/>
                </a:lnTo>
                <a:lnTo>
                  <a:pt x="447" y="397"/>
                </a:lnTo>
                <a:lnTo>
                  <a:pt x="416" y="392"/>
                </a:lnTo>
                <a:lnTo>
                  <a:pt x="357" y="382"/>
                </a:lnTo>
                <a:lnTo>
                  <a:pt x="294" y="374"/>
                </a:lnTo>
                <a:lnTo>
                  <a:pt x="228" y="366"/>
                </a:lnTo>
                <a:lnTo>
                  <a:pt x="160" y="359"/>
                </a:lnTo>
                <a:lnTo>
                  <a:pt x="89" y="354"/>
                </a:lnTo>
                <a:lnTo>
                  <a:pt x="14" y="347"/>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78" name="CustomShape 232"/>
          <p:cNvSpPr/>
          <p:nvPr/>
        </p:nvSpPr>
        <p:spPr>
          <a:xfrm>
            <a:off x="9667440" y="4562280"/>
            <a:ext cx="558360" cy="246240"/>
          </a:xfrm>
          <a:custGeom>
            <a:avLst/>
            <a:gdLst/>
            <a:ahLst/>
            <a:cxnLst/>
            <a:rect l="l" t="t" r="r" b="b"/>
            <a:pathLst>
              <a:path w="1018" h="447">
                <a:moveTo>
                  <a:pt x="0" y="218"/>
                </a:moveTo>
                <a:lnTo>
                  <a:pt x="16" y="214"/>
                </a:lnTo>
                <a:lnTo>
                  <a:pt x="38" y="206"/>
                </a:lnTo>
                <a:lnTo>
                  <a:pt x="65" y="195"/>
                </a:lnTo>
                <a:lnTo>
                  <a:pt x="97" y="180"/>
                </a:lnTo>
                <a:lnTo>
                  <a:pt x="170" y="146"/>
                </a:lnTo>
                <a:lnTo>
                  <a:pt x="249" y="108"/>
                </a:lnTo>
                <a:lnTo>
                  <a:pt x="326" y="71"/>
                </a:lnTo>
                <a:lnTo>
                  <a:pt x="395" y="37"/>
                </a:lnTo>
                <a:lnTo>
                  <a:pt x="446" y="13"/>
                </a:lnTo>
                <a:lnTo>
                  <a:pt x="470" y="1"/>
                </a:lnTo>
                <a:lnTo>
                  <a:pt x="478" y="0"/>
                </a:lnTo>
                <a:lnTo>
                  <a:pt x="492" y="1"/>
                </a:lnTo>
                <a:lnTo>
                  <a:pt x="509" y="5"/>
                </a:lnTo>
                <a:lnTo>
                  <a:pt x="530" y="8"/>
                </a:lnTo>
                <a:lnTo>
                  <a:pt x="580" y="19"/>
                </a:lnTo>
                <a:lnTo>
                  <a:pt x="637" y="34"/>
                </a:lnTo>
                <a:lnTo>
                  <a:pt x="692" y="50"/>
                </a:lnTo>
                <a:lnTo>
                  <a:pt x="742" y="65"/>
                </a:lnTo>
                <a:lnTo>
                  <a:pt x="763" y="73"/>
                </a:lnTo>
                <a:lnTo>
                  <a:pt x="779" y="80"/>
                </a:lnTo>
                <a:lnTo>
                  <a:pt x="792" y="86"/>
                </a:lnTo>
                <a:lnTo>
                  <a:pt x="799" y="90"/>
                </a:lnTo>
                <a:lnTo>
                  <a:pt x="815" y="107"/>
                </a:lnTo>
                <a:lnTo>
                  <a:pt x="845" y="140"/>
                </a:lnTo>
                <a:lnTo>
                  <a:pt x="883" y="181"/>
                </a:lnTo>
                <a:lnTo>
                  <a:pt x="924" y="228"/>
                </a:lnTo>
                <a:lnTo>
                  <a:pt x="963" y="273"/>
                </a:lnTo>
                <a:lnTo>
                  <a:pt x="994" y="314"/>
                </a:lnTo>
                <a:lnTo>
                  <a:pt x="1006" y="330"/>
                </a:lnTo>
                <a:lnTo>
                  <a:pt x="1014" y="343"/>
                </a:lnTo>
                <a:lnTo>
                  <a:pt x="1017" y="347"/>
                </a:lnTo>
                <a:lnTo>
                  <a:pt x="1018" y="352"/>
                </a:lnTo>
                <a:lnTo>
                  <a:pt x="1018" y="354"/>
                </a:lnTo>
                <a:lnTo>
                  <a:pt x="1015" y="355"/>
                </a:lnTo>
                <a:lnTo>
                  <a:pt x="1001" y="362"/>
                </a:lnTo>
                <a:lnTo>
                  <a:pt x="986" y="365"/>
                </a:lnTo>
                <a:lnTo>
                  <a:pt x="977" y="367"/>
                </a:lnTo>
                <a:lnTo>
                  <a:pt x="968" y="367"/>
                </a:lnTo>
                <a:lnTo>
                  <a:pt x="957" y="365"/>
                </a:lnTo>
                <a:lnTo>
                  <a:pt x="942" y="364"/>
                </a:lnTo>
                <a:lnTo>
                  <a:pt x="936" y="363"/>
                </a:lnTo>
                <a:lnTo>
                  <a:pt x="927" y="361"/>
                </a:lnTo>
                <a:lnTo>
                  <a:pt x="919" y="356"/>
                </a:lnTo>
                <a:lnTo>
                  <a:pt x="911" y="352"/>
                </a:lnTo>
                <a:lnTo>
                  <a:pt x="894" y="341"/>
                </a:lnTo>
                <a:lnTo>
                  <a:pt x="879" y="328"/>
                </a:lnTo>
                <a:lnTo>
                  <a:pt x="855" y="306"/>
                </a:lnTo>
                <a:lnTo>
                  <a:pt x="846" y="296"/>
                </a:lnTo>
                <a:lnTo>
                  <a:pt x="775" y="225"/>
                </a:lnTo>
                <a:lnTo>
                  <a:pt x="704" y="210"/>
                </a:lnTo>
                <a:lnTo>
                  <a:pt x="718" y="219"/>
                </a:lnTo>
                <a:lnTo>
                  <a:pt x="729" y="228"/>
                </a:lnTo>
                <a:lnTo>
                  <a:pt x="738" y="236"/>
                </a:lnTo>
                <a:lnTo>
                  <a:pt x="743" y="243"/>
                </a:lnTo>
                <a:lnTo>
                  <a:pt x="756" y="260"/>
                </a:lnTo>
                <a:lnTo>
                  <a:pt x="781" y="286"/>
                </a:lnTo>
                <a:lnTo>
                  <a:pt x="811" y="317"/>
                </a:lnTo>
                <a:lnTo>
                  <a:pt x="845" y="351"/>
                </a:lnTo>
                <a:lnTo>
                  <a:pt x="877" y="383"/>
                </a:lnTo>
                <a:lnTo>
                  <a:pt x="905" y="412"/>
                </a:lnTo>
                <a:lnTo>
                  <a:pt x="924" y="432"/>
                </a:lnTo>
                <a:lnTo>
                  <a:pt x="931" y="441"/>
                </a:lnTo>
                <a:lnTo>
                  <a:pt x="929" y="442"/>
                </a:lnTo>
                <a:lnTo>
                  <a:pt x="922" y="443"/>
                </a:lnTo>
                <a:lnTo>
                  <a:pt x="914" y="445"/>
                </a:lnTo>
                <a:lnTo>
                  <a:pt x="904" y="446"/>
                </a:lnTo>
                <a:lnTo>
                  <a:pt x="878" y="447"/>
                </a:lnTo>
                <a:lnTo>
                  <a:pt x="849" y="447"/>
                </a:lnTo>
                <a:lnTo>
                  <a:pt x="841" y="446"/>
                </a:lnTo>
                <a:lnTo>
                  <a:pt x="831" y="443"/>
                </a:lnTo>
                <a:lnTo>
                  <a:pt x="821" y="437"/>
                </a:lnTo>
                <a:lnTo>
                  <a:pt x="811" y="430"/>
                </a:lnTo>
                <a:lnTo>
                  <a:pt x="787" y="412"/>
                </a:lnTo>
                <a:lnTo>
                  <a:pt x="765" y="391"/>
                </a:lnTo>
                <a:lnTo>
                  <a:pt x="727" y="354"/>
                </a:lnTo>
                <a:lnTo>
                  <a:pt x="710" y="336"/>
                </a:lnTo>
                <a:lnTo>
                  <a:pt x="698" y="328"/>
                </a:lnTo>
                <a:lnTo>
                  <a:pt x="674" y="314"/>
                </a:lnTo>
                <a:lnTo>
                  <a:pt x="646" y="297"/>
                </a:lnTo>
                <a:lnTo>
                  <a:pt x="623" y="286"/>
                </a:lnTo>
                <a:lnTo>
                  <a:pt x="621" y="289"/>
                </a:lnTo>
                <a:lnTo>
                  <a:pt x="614" y="296"/>
                </a:lnTo>
                <a:lnTo>
                  <a:pt x="606" y="304"/>
                </a:lnTo>
                <a:lnTo>
                  <a:pt x="596" y="313"/>
                </a:lnTo>
                <a:lnTo>
                  <a:pt x="577" y="328"/>
                </a:lnTo>
                <a:lnTo>
                  <a:pt x="567" y="336"/>
                </a:lnTo>
                <a:lnTo>
                  <a:pt x="551" y="349"/>
                </a:lnTo>
                <a:lnTo>
                  <a:pt x="534" y="360"/>
                </a:lnTo>
                <a:lnTo>
                  <a:pt x="519" y="370"/>
                </a:lnTo>
                <a:lnTo>
                  <a:pt x="502" y="379"/>
                </a:lnTo>
                <a:lnTo>
                  <a:pt x="486" y="388"/>
                </a:lnTo>
                <a:lnTo>
                  <a:pt x="469" y="395"/>
                </a:lnTo>
                <a:lnTo>
                  <a:pt x="453" y="401"/>
                </a:lnTo>
                <a:lnTo>
                  <a:pt x="438" y="408"/>
                </a:lnTo>
                <a:lnTo>
                  <a:pt x="406" y="418"/>
                </a:lnTo>
                <a:lnTo>
                  <a:pt x="377" y="426"/>
                </a:lnTo>
                <a:lnTo>
                  <a:pt x="349" y="432"/>
                </a:lnTo>
                <a:lnTo>
                  <a:pt x="322" y="435"/>
                </a:lnTo>
                <a:lnTo>
                  <a:pt x="297" y="437"/>
                </a:lnTo>
                <a:lnTo>
                  <a:pt x="276" y="438"/>
                </a:lnTo>
                <a:lnTo>
                  <a:pt x="257" y="438"/>
                </a:lnTo>
                <a:lnTo>
                  <a:pt x="240" y="438"/>
                </a:lnTo>
                <a:lnTo>
                  <a:pt x="228" y="438"/>
                </a:lnTo>
                <a:lnTo>
                  <a:pt x="219" y="438"/>
                </a:lnTo>
                <a:lnTo>
                  <a:pt x="213" y="438"/>
                </a:lnTo>
                <a:lnTo>
                  <a:pt x="212" y="440"/>
                </a:lnTo>
                <a:lnTo>
                  <a:pt x="0" y="218"/>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79" name="CustomShape 233"/>
          <p:cNvSpPr/>
          <p:nvPr/>
        </p:nvSpPr>
        <p:spPr>
          <a:xfrm>
            <a:off x="8642160" y="4483080"/>
            <a:ext cx="177840" cy="906120"/>
          </a:xfrm>
          <a:custGeom>
            <a:avLst/>
            <a:gdLst/>
            <a:ahLst/>
            <a:cxnLst/>
            <a:rect l="l" t="t" r="r" b="b"/>
            <a:pathLst>
              <a:path w="325" h="1646">
                <a:moveTo>
                  <a:pt x="127" y="48"/>
                </a:moveTo>
                <a:lnTo>
                  <a:pt x="125" y="53"/>
                </a:lnTo>
                <a:lnTo>
                  <a:pt x="125" y="67"/>
                </a:lnTo>
                <a:lnTo>
                  <a:pt x="125" y="89"/>
                </a:lnTo>
                <a:lnTo>
                  <a:pt x="127" y="118"/>
                </a:lnTo>
                <a:lnTo>
                  <a:pt x="134" y="198"/>
                </a:lnTo>
                <a:lnTo>
                  <a:pt x="145" y="301"/>
                </a:lnTo>
                <a:lnTo>
                  <a:pt x="159" y="422"/>
                </a:lnTo>
                <a:lnTo>
                  <a:pt x="176" y="557"/>
                </a:lnTo>
                <a:lnTo>
                  <a:pt x="194" y="701"/>
                </a:lnTo>
                <a:lnTo>
                  <a:pt x="215" y="850"/>
                </a:lnTo>
                <a:lnTo>
                  <a:pt x="234" y="998"/>
                </a:lnTo>
                <a:lnTo>
                  <a:pt x="254" y="1142"/>
                </a:lnTo>
                <a:lnTo>
                  <a:pt x="272" y="1277"/>
                </a:lnTo>
                <a:lnTo>
                  <a:pt x="289" y="1397"/>
                </a:lnTo>
                <a:lnTo>
                  <a:pt x="303" y="1499"/>
                </a:lnTo>
                <a:lnTo>
                  <a:pt x="315" y="1578"/>
                </a:lnTo>
                <a:lnTo>
                  <a:pt x="321" y="1628"/>
                </a:lnTo>
                <a:lnTo>
                  <a:pt x="325" y="1646"/>
                </a:lnTo>
                <a:lnTo>
                  <a:pt x="143" y="1441"/>
                </a:lnTo>
                <a:lnTo>
                  <a:pt x="0" y="0"/>
                </a:lnTo>
                <a:lnTo>
                  <a:pt x="127" y="48"/>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680" name="CustomShape 234"/>
          <p:cNvSpPr/>
          <p:nvPr/>
        </p:nvSpPr>
        <p:spPr>
          <a:xfrm>
            <a:off x="8157960" y="4082400"/>
            <a:ext cx="1645560" cy="787320"/>
          </a:xfrm>
          <a:custGeom>
            <a:avLst/>
            <a:gdLst/>
            <a:ahLst/>
            <a:cxnLst/>
            <a:rect l="l" t="t" r="r" b="b"/>
            <a:pathLst>
              <a:path w="2993" h="1433">
                <a:moveTo>
                  <a:pt x="375" y="46"/>
                </a:moveTo>
                <a:lnTo>
                  <a:pt x="384" y="53"/>
                </a:lnTo>
                <a:lnTo>
                  <a:pt x="410" y="74"/>
                </a:lnTo>
                <a:lnTo>
                  <a:pt x="449" y="108"/>
                </a:lnTo>
                <a:lnTo>
                  <a:pt x="501" y="152"/>
                </a:lnTo>
                <a:lnTo>
                  <a:pt x="565" y="205"/>
                </a:lnTo>
                <a:lnTo>
                  <a:pt x="639" y="264"/>
                </a:lnTo>
                <a:lnTo>
                  <a:pt x="721" y="330"/>
                </a:lnTo>
                <a:lnTo>
                  <a:pt x="811" y="400"/>
                </a:lnTo>
                <a:lnTo>
                  <a:pt x="906" y="472"/>
                </a:lnTo>
                <a:lnTo>
                  <a:pt x="1005" y="546"/>
                </a:lnTo>
                <a:lnTo>
                  <a:pt x="1107" y="619"/>
                </a:lnTo>
                <a:lnTo>
                  <a:pt x="1209" y="690"/>
                </a:lnTo>
                <a:lnTo>
                  <a:pt x="1260" y="725"/>
                </a:lnTo>
                <a:lnTo>
                  <a:pt x="1310" y="759"/>
                </a:lnTo>
                <a:lnTo>
                  <a:pt x="1361" y="790"/>
                </a:lnTo>
                <a:lnTo>
                  <a:pt x="1410" y="821"/>
                </a:lnTo>
                <a:lnTo>
                  <a:pt x="1459" y="850"/>
                </a:lnTo>
                <a:lnTo>
                  <a:pt x="1506" y="877"/>
                </a:lnTo>
                <a:lnTo>
                  <a:pt x="1553" y="901"/>
                </a:lnTo>
                <a:lnTo>
                  <a:pt x="1597" y="925"/>
                </a:lnTo>
                <a:lnTo>
                  <a:pt x="1637" y="943"/>
                </a:lnTo>
                <a:lnTo>
                  <a:pt x="1681" y="960"/>
                </a:lnTo>
                <a:lnTo>
                  <a:pt x="1726" y="975"/>
                </a:lnTo>
                <a:lnTo>
                  <a:pt x="1772" y="988"/>
                </a:lnTo>
                <a:lnTo>
                  <a:pt x="1822" y="999"/>
                </a:lnTo>
                <a:lnTo>
                  <a:pt x="1871" y="1010"/>
                </a:lnTo>
                <a:lnTo>
                  <a:pt x="1923" y="1019"/>
                </a:lnTo>
                <a:lnTo>
                  <a:pt x="1975" y="1027"/>
                </a:lnTo>
                <a:lnTo>
                  <a:pt x="2027" y="1034"/>
                </a:lnTo>
                <a:lnTo>
                  <a:pt x="2081" y="1040"/>
                </a:lnTo>
                <a:lnTo>
                  <a:pt x="2134" y="1044"/>
                </a:lnTo>
                <a:lnTo>
                  <a:pt x="2188" y="1048"/>
                </a:lnTo>
                <a:lnTo>
                  <a:pt x="2241" y="1051"/>
                </a:lnTo>
                <a:lnTo>
                  <a:pt x="2294" y="1052"/>
                </a:lnTo>
                <a:lnTo>
                  <a:pt x="2347" y="1053"/>
                </a:lnTo>
                <a:lnTo>
                  <a:pt x="2397" y="1054"/>
                </a:lnTo>
                <a:lnTo>
                  <a:pt x="2495" y="1053"/>
                </a:lnTo>
                <a:lnTo>
                  <a:pt x="2587" y="1051"/>
                </a:lnTo>
                <a:lnTo>
                  <a:pt x="2669" y="1048"/>
                </a:lnTo>
                <a:lnTo>
                  <a:pt x="2741" y="1043"/>
                </a:lnTo>
                <a:lnTo>
                  <a:pt x="2801" y="1039"/>
                </a:lnTo>
                <a:lnTo>
                  <a:pt x="2846" y="1035"/>
                </a:lnTo>
                <a:lnTo>
                  <a:pt x="2874" y="1033"/>
                </a:lnTo>
                <a:lnTo>
                  <a:pt x="2884" y="1032"/>
                </a:lnTo>
                <a:lnTo>
                  <a:pt x="2993" y="1416"/>
                </a:lnTo>
                <a:lnTo>
                  <a:pt x="2980" y="1417"/>
                </a:lnTo>
                <a:lnTo>
                  <a:pt x="2944" y="1419"/>
                </a:lnTo>
                <a:lnTo>
                  <a:pt x="2887" y="1424"/>
                </a:lnTo>
                <a:lnTo>
                  <a:pt x="2812" y="1427"/>
                </a:lnTo>
                <a:lnTo>
                  <a:pt x="2720" y="1431"/>
                </a:lnTo>
                <a:lnTo>
                  <a:pt x="2614" y="1433"/>
                </a:lnTo>
                <a:lnTo>
                  <a:pt x="2558" y="1433"/>
                </a:lnTo>
                <a:lnTo>
                  <a:pt x="2497" y="1433"/>
                </a:lnTo>
                <a:lnTo>
                  <a:pt x="2435" y="1432"/>
                </a:lnTo>
                <a:lnTo>
                  <a:pt x="2371" y="1431"/>
                </a:lnTo>
                <a:lnTo>
                  <a:pt x="2306" y="1428"/>
                </a:lnTo>
                <a:lnTo>
                  <a:pt x="2239" y="1425"/>
                </a:lnTo>
                <a:lnTo>
                  <a:pt x="2171" y="1421"/>
                </a:lnTo>
                <a:lnTo>
                  <a:pt x="2103" y="1415"/>
                </a:lnTo>
                <a:lnTo>
                  <a:pt x="2033" y="1408"/>
                </a:lnTo>
                <a:lnTo>
                  <a:pt x="1963" y="1400"/>
                </a:lnTo>
                <a:lnTo>
                  <a:pt x="1894" y="1391"/>
                </a:lnTo>
                <a:lnTo>
                  <a:pt x="1825" y="1380"/>
                </a:lnTo>
                <a:lnTo>
                  <a:pt x="1757" y="1369"/>
                </a:lnTo>
                <a:lnTo>
                  <a:pt x="1689" y="1354"/>
                </a:lnTo>
                <a:lnTo>
                  <a:pt x="1623" y="1340"/>
                </a:lnTo>
                <a:lnTo>
                  <a:pt x="1558" y="1322"/>
                </a:lnTo>
                <a:lnTo>
                  <a:pt x="1495" y="1303"/>
                </a:lnTo>
                <a:lnTo>
                  <a:pt x="1434" y="1281"/>
                </a:lnTo>
                <a:lnTo>
                  <a:pt x="1377" y="1259"/>
                </a:lnTo>
                <a:lnTo>
                  <a:pt x="1320" y="1233"/>
                </a:lnTo>
                <a:lnTo>
                  <a:pt x="1271" y="1208"/>
                </a:lnTo>
                <a:lnTo>
                  <a:pt x="1220" y="1181"/>
                </a:lnTo>
                <a:lnTo>
                  <a:pt x="1169" y="1153"/>
                </a:lnTo>
                <a:lnTo>
                  <a:pt x="1117" y="1123"/>
                </a:lnTo>
                <a:lnTo>
                  <a:pt x="1064" y="1093"/>
                </a:lnTo>
                <a:lnTo>
                  <a:pt x="1011" y="1060"/>
                </a:lnTo>
                <a:lnTo>
                  <a:pt x="959" y="1027"/>
                </a:lnTo>
                <a:lnTo>
                  <a:pt x="906" y="993"/>
                </a:lnTo>
                <a:lnTo>
                  <a:pt x="801" y="924"/>
                </a:lnTo>
                <a:lnTo>
                  <a:pt x="699" y="853"/>
                </a:lnTo>
                <a:lnTo>
                  <a:pt x="600" y="784"/>
                </a:lnTo>
                <a:lnTo>
                  <a:pt x="506" y="715"/>
                </a:lnTo>
                <a:lnTo>
                  <a:pt x="418" y="650"/>
                </a:lnTo>
                <a:lnTo>
                  <a:pt x="337" y="588"/>
                </a:lnTo>
                <a:lnTo>
                  <a:pt x="265" y="533"/>
                </a:lnTo>
                <a:lnTo>
                  <a:pt x="203" y="485"/>
                </a:lnTo>
                <a:lnTo>
                  <a:pt x="153" y="444"/>
                </a:lnTo>
                <a:lnTo>
                  <a:pt x="116" y="414"/>
                </a:lnTo>
                <a:lnTo>
                  <a:pt x="92" y="395"/>
                </a:lnTo>
                <a:lnTo>
                  <a:pt x="83" y="388"/>
                </a:lnTo>
                <a:lnTo>
                  <a:pt x="63" y="368"/>
                </a:lnTo>
                <a:lnTo>
                  <a:pt x="45" y="346"/>
                </a:lnTo>
                <a:lnTo>
                  <a:pt x="30" y="326"/>
                </a:lnTo>
                <a:lnTo>
                  <a:pt x="19" y="305"/>
                </a:lnTo>
                <a:lnTo>
                  <a:pt x="10" y="283"/>
                </a:lnTo>
                <a:lnTo>
                  <a:pt x="4" y="262"/>
                </a:lnTo>
                <a:lnTo>
                  <a:pt x="1" y="242"/>
                </a:lnTo>
                <a:lnTo>
                  <a:pt x="0" y="221"/>
                </a:lnTo>
                <a:lnTo>
                  <a:pt x="0" y="200"/>
                </a:lnTo>
                <a:lnTo>
                  <a:pt x="3" y="181"/>
                </a:lnTo>
                <a:lnTo>
                  <a:pt x="9" y="161"/>
                </a:lnTo>
                <a:lnTo>
                  <a:pt x="16" y="143"/>
                </a:lnTo>
                <a:lnTo>
                  <a:pt x="25" y="125"/>
                </a:lnTo>
                <a:lnTo>
                  <a:pt x="36" y="108"/>
                </a:lnTo>
                <a:lnTo>
                  <a:pt x="48" y="91"/>
                </a:lnTo>
                <a:lnTo>
                  <a:pt x="62" y="77"/>
                </a:lnTo>
                <a:lnTo>
                  <a:pt x="76" y="62"/>
                </a:lnTo>
                <a:lnTo>
                  <a:pt x="93" y="49"/>
                </a:lnTo>
                <a:lnTo>
                  <a:pt x="110" y="37"/>
                </a:lnTo>
                <a:lnTo>
                  <a:pt x="128" y="27"/>
                </a:lnTo>
                <a:lnTo>
                  <a:pt x="147" y="18"/>
                </a:lnTo>
                <a:lnTo>
                  <a:pt x="166" y="12"/>
                </a:lnTo>
                <a:lnTo>
                  <a:pt x="186" y="6"/>
                </a:lnTo>
                <a:lnTo>
                  <a:pt x="208" y="1"/>
                </a:lnTo>
                <a:lnTo>
                  <a:pt x="229" y="0"/>
                </a:lnTo>
                <a:lnTo>
                  <a:pt x="250" y="0"/>
                </a:lnTo>
                <a:lnTo>
                  <a:pt x="272" y="3"/>
                </a:lnTo>
                <a:lnTo>
                  <a:pt x="293" y="6"/>
                </a:lnTo>
                <a:lnTo>
                  <a:pt x="315" y="13"/>
                </a:lnTo>
                <a:lnTo>
                  <a:pt x="335" y="22"/>
                </a:lnTo>
                <a:lnTo>
                  <a:pt x="356" y="33"/>
                </a:lnTo>
                <a:lnTo>
                  <a:pt x="375" y="46"/>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81" name="CustomShape 235"/>
          <p:cNvSpPr/>
          <p:nvPr/>
        </p:nvSpPr>
        <p:spPr>
          <a:xfrm>
            <a:off x="8393400" y="3492720"/>
            <a:ext cx="565200" cy="373680"/>
          </a:xfrm>
          <a:custGeom>
            <a:avLst/>
            <a:gdLst/>
            <a:ahLst/>
            <a:cxnLst/>
            <a:rect l="l" t="t" r="r" b="b"/>
            <a:pathLst>
              <a:path w="1028" h="680">
                <a:moveTo>
                  <a:pt x="1028" y="317"/>
                </a:moveTo>
                <a:lnTo>
                  <a:pt x="1000" y="306"/>
                </a:lnTo>
                <a:lnTo>
                  <a:pt x="979" y="360"/>
                </a:lnTo>
                <a:lnTo>
                  <a:pt x="942" y="345"/>
                </a:lnTo>
                <a:lnTo>
                  <a:pt x="892" y="326"/>
                </a:lnTo>
                <a:lnTo>
                  <a:pt x="832" y="302"/>
                </a:lnTo>
                <a:lnTo>
                  <a:pt x="763" y="277"/>
                </a:lnTo>
                <a:lnTo>
                  <a:pt x="688" y="247"/>
                </a:lnTo>
                <a:lnTo>
                  <a:pt x="607" y="216"/>
                </a:lnTo>
                <a:lnTo>
                  <a:pt x="525" y="184"/>
                </a:lnTo>
                <a:lnTo>
                  <a:pt x="442" y="153"/>
                </a:lnTo>
                <a:lnTo>
                  <a:pt x="361" y="121"/>
                </a:lnTo>
                <a:lnTo>
                  <a:pt x="283" y="93"/>
                </a:lnTo>
                <a:lnTo>
                  <a:pt x="211" y="66"/>
                </a:lnTo>
                <a:lnTo>
                  <a:pt x="147" y="43"/>
                </a:lnTo>
                <a:lnTo>
                  <a:pt x="92" y="24"/>
                </a:lnTo>
                <a:lnTo>
                  <a:pt x="51" y="10"/>
                </a:lnTo>
                <a:lnTo>
                  <a:pt x="34" y="5"/>
                </a:lnTo>
                <a:lnTo>
                  <a:pt x="21" y="1"/>
                </a:lnTo>
                <a:lnTo>
                  <a:pt x="14" y="0"/>
                </a:lnTo>
                <a:lnTo>
                  <a:pt x="9" y="0"/>
                </a:lnTo>
                <a:lnTo>
                  <a:pt x="6" y="2"/>
                </a:lnTo>
                <a:lnTo>
                  <a:pt x="3" y="5"/>
                </a:lnTo>
                <a:lnTo>
                  <a:pt x="1" y="8"/>
                </a:lnTo>
                <a:lnTo>
                  <a:pt x="0" y="11"/>
                </a:lnTo>
                <a:lnTo>
                  <a:pt x="0" y="17"/>
                </a:lnTo>
                <a:lnTo>
                  <a:pt x="1" y="23"/>
                </a:lnTo>
                <a:lnTo>
                  <a:pt x="7" y="33"/>
                </a:lnTo>
                <a:lnTo>
                  <a:pt x="9" y="37"/>
                </a:lnTo>
                <a:lnTo>
                  <a:pt x="950" y="432"/>
                </a:lnTo>
                <a:lnTo>
                  <a:pt x="854" y="669"/>
                </a:lnTo>
                <a:lnTo>
                  <a:pt x="882" y="680"/>
                </a:lnTo>
                <a:lnTo>
                  <a:pt x="1007" y="371"/>
                </a:lnTo>
                <a:lnTo>
                  <a:pt x="1007" y="371"/>
                </a:lnTo>
                <a:lnTo>
                  <a:pt x="1028" y="317"/>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682" name="CustomShape 236"/>
          <p:cNvSpPr/>
          <p:nvPr/>
        </p:nvSpPr>
        <p:spPr>
          <a:xfrm>
            <a:off x="8217360" y="3440160"/>
            <a:ext cx="221760" cy="314280"/>
          </a:xfrm>
          <a:custGeom>
            <a:avLst/>
            <a:gdLst/>
            <a:ahLst/>
            <a:cxnLst/>
            <a:rect l="l" t="t" r="r" b="b"/>
            <a:pathLst>
              <a:path w="405" h="570">
                <a:moveTo>
                  <a:pt x="203" y="570"/>
                </a:moveTo>
                <a:lnTo>
                  <a:pt x="213" y="569"/>
                </a:lnTo>
                <a:lnTo>
                  <a:pt x="223" y="568"/>
                </a:lnTo>
                <a:lnTo>
                  <a:pt x="233" y="567"/>
                </a:lnTo>
                <a:lnTo>
                  <a:pt x="243" y="564"/>
                </a:lnTo>
                <a:lnTo>
                  <a:pt x="254" y="561"/>
                </a:lnTo>
                <a:lnTo>
                  <a:pt x="263" y="557"/>
                </a:lnTo>
                <a:lnTo>
                  <a:pt x="273" y="552"/>
                </a:lnTo>
                <a:lnTo>
                  <a:pt x="282" y="548"/>
                </a:lnTo>
                <a:lnTo>
                  <a:pt x="291" y="542"/>
                </a:lnTo>
                <a:lnTo>
                  <a:pt x="300" y="536"/>
                </a:lnTo>
                <a:lnTo>
                  <a:pt x="308" y="529"/>
                </a:lnTo>
                <a:lnTo>
                  <a:pt x="317" y="521"/>
                </a:lnTo>
                <a:lnTo>
                  <a:pt x="331" y="505"/>
                </a:lnTo>
                <a:lnTo>
                  <a:pt x="346" y="486"/>
                </a:lnTo>
                <a:lnTo>
                  <a:pt x="359" y="466"/>
                </a:lnTo>
                <a:lnTo>
                  <a:pt x="370" y="445"/>
                </a:lnTo>
                <a:lnTo>
                  <a:pt x="381" y="421"/>
                </a:lnTo>
                <a:lnTo>
                  <a:pt x="390" y="396"/>
                </a:lnTo>
                <a:lnTo>
                  <a:pt x="396" y="369"/>
                </a:lnTo>
                <a:lnTo>
                  <a:pt x="401" y="342"/>
                </a:lnTo>
                <a:lnTo>
                  <a:pt x="404" y="314"/>
                </a:lnTo>
                <a:lnTo>
                  <a:pt x="405" y="285"/>
                </a:lnTo>
                <a:lnTo>
                  <a:pt x="404" y="256"/>
                </a:lnTo>
                <a:lnTo>
                  <a:pt x="401" y="228"/>
                </a:lnTo>
                <a:lnTo>
                  <a:pt x="396" y="201"/>
                </a:lnTo>
                <a:lnTo>
                  <a:pt x="390" y="174"/>
                </a:lnTo>
                <a:lnTo>
                  <a:pt x="381" y="149"/>
                </a:lnTo>
                <a:lnTo>
                  <a:pt x="370" y="125"/>
                </a:lnTo>
                <a:lnTo>
                  <a:pt x="359" y="104"/>
                </a:lnTo>
                <a:lnTo>
                  <a:pt x="346" y="84"/>
                </a:lnTo>
                <a:lnTo>
                  <a:pt x="331" y="65"/>
                </a:lnTo>
                <a:lnTo>
                  <a:pt x="317" y="49"/>
                </a:lnTo>
                <a:lnTo>
                  <a:pt x="308" y="41"/>
                </a:lnTo>
                <a:lnTo>
                  <a:pt x="300" y="34"/>
                </a:lnTo>
                <a:lnTo>
                  <a:pt x="291" y="28"/>
                </a:lnTo>
                <a:lnTo>
                  <a:pt x="282" y="22"/>
                </a:lnTo>
                <a:lnTo>
                  <a:pt x="273" y="18"/>
                </a:lnTo>
                <a:lnTo>
                  <a:pt x="263" y="13"/>
                </a:lnTo>
                <a:lnTo>
                  <a:pt x="254" y="9"/>
                </a:lnTo>
                <a:lnTo>
                  <a:pt x="243" y="5"/>
                </a:lnTo>
                <a:lnTo>
                  <a:pt x="233" y="3"/>
                </a:lnTo>
                <a:lnTo>
                  <a:pt x="223" y="2"/>
                </a:lnTo>
                <a:lnTo>
                  <a:pt x="213" y="1"/>
                </a:lnTo>
                <a:lnTo>
                  <a:pt x="203" y="0"/>
                </a:lnTo>
                <a:lnTo>
                  <a:pt x="193" y="1"/>
                </a:lnTo>
                <a:lnTo>
                  <a:pt x="182" y="2"/>
                </a:lnTo>
                <a:lnTo>
                  <a:pt x="172" y="3"/>
                </a:lnTo>
                <a:lnTo>
                  <a:pt x="163" y="5"/>
                </a:lnTo>
                <a:lnTo>
                  <a:pt x="152" y="9"/>
                </a:lnTo>
                <a:lnTo>
                  <a:pt x="142" y="13"/>
                </a:lnTo>
                <a:lnTo>
                  <a:pt x="133" y="18"/>
                </a:lnTo>
                <a:lnTo>
                  <a:pt x="124" y="22"/>
                </a:lnTo>
                <a:lnTo>
                  <a:pt x="115" y="28"/>
                </a:lnTo>
                <a:lnTo>
                  <a:pt x="106" y="34"/>
                </a:lnTo>
                <a:lnTo>
                  <a:pt x="97" y="41"/>
                </a:lnTo>
                <a:lnTo>
                  <a:pt x="89" y="49"/>
                </a:lnTo>
                <a:lnTo>
                  <a:pt x="74" y="65"/>
                </a:lnTo>
                <a:lnTo>
                  <a:pt x="59" y="84"/>
                </a:lnTo>
                <a:lnTo>
                  <a:pt x="47" y="104"/>
                </a:lnTo>
                <a:lnTo>
                  <a:pt x="34" y="125"/>
                </a:lnTo>
                <a:lnTo>
                  <a:pt x="24" y="149"/>
                </a:lnTo>
                <a:lnTo>
                  <a:pt x="16" y="174"/>
                </a:lnTo>
                <a:lnTo>
                  <a:pt x="10" y="201"/>
                </a:lnTo>
                <a:lnTo>
                  <a:pt x="4" y="228"/>
                </a:lnTo>
                <a:lnTo>
                  <a:pt x="1" y="256"/>
                </a:lnTo>
                <a:lnTo>
                  <a:pt x="0" y="285"/>
                </a:lnTo>
                <a:lnTo>
                  <a:pt x="1" y="314"/>
                </a:lnTo>
                <a:lnTo>
                  <a:pt x="4" y="342"/>
                </a:lnTo>
                <a:lnTo>
                  <a:pt x="10" y="369"/>
                </a:lnTo>
                <a:lnTo>
                  <a:pt x="16" y="396"/>
                </a:lnTo>
                <a:lnTo>
                  <a:pt x="24" y="421"/>
                </a:lnTo>
                <a:lnTo>
                  <a:pt x="34" y="445"/>
                </a:lnTo>
                <a:lnTo>
                  <a:pt x="47" y="466"/>
                </a:lnTo>
                <a:lnTo>
                  <a:pt x="59" y="486"/>
                </a:lnTo>
                <a:lnTo>
                  <a:pt x="74" y="505"/>
                </a:lnTo>
                <a:lnTo>
                  <a:pt x="89" y="521"/>
                </a:lnTo>
                <a:lnTo>
                  <a:pt x="97" y="529"/>
                </a:lnTo>
                <a:lnTo>
                  <a:pt x="106" y="536"/>
                </a:lnTo>
                <a:lnTo>
                  <a:pt x="115" y="542"/>
                </a:lnTo>
                <a:lnTo>
                  <a:pt x="124" y="548"/>
                </a:lnTo>
                <a:lnTo>
                  <a:pt x="133" y="552"/>
                </a:lnTo>
                <a:lnTo>
                  <a:pt x="142" y="557"/>
                </a:lnTo>
                <a:lnTo>
                  <a:pt x="152" y="561"/>
                </a:lnTo>
                <a:lnTo>
                  <a:pt x="163" y="564"/>
                </a:lnTo>
                <a:lnTo>
                  <a:pt x="172" y="567"/>
                </a:lnTo>
                <a:lnTo>
                  <a:pt x="182" y="568"/>
                </a:lnTo>
                <a:lnTo>
                  <a:pt x="193" y="569"/>
                </a:lnTo>
                <a:lnTo>
                  <a:pt x="203" y="57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83" name="CustomShape 237"/>
          <p:cNvSpPr/>
          <p:nvPr/>
        </p:nvSpPr>
        <p:spPr>
          <a:xfrm>
            <a:off x="8263440" y="3494880"/>
            <a:ext cx="127080" cy="199800"/>
          </a:xfrm>
          <a:custGeom>
            <a:avLst/>
            <a:gdLst/>
            <a:ahLst/>
            <a:cxnLst/>
            <a:rect l="l" t="t" r="r" b="b"/>
            <a:pathLst>
              <a:path w="233" h="366">
                <a:moveTo>
                  <a:pt x="175" y="3"/>
                </a:moveTo>
                <a:lnTo>
                  <a:pt x="167" y="2"/>
                </a:lnTo>
                <a:lnTo>
                  <a:pt x="155" y="1"/>
                </a:lnTo>
                <a:lnTo>
                  <a:pt x="138" y="0"/>
                </a:lnTo>
                <a:lnTo>
                  <a:pt x="118" y="1"/>
                </a:lnTo>
                <a:lnTo>
                  <a:pt x="108" y="3"/>
                </a:lnTo>
                <a:lnTo>
                  <a:pt x="97" y="5"/>
                </a:lnTo>
                <a:lnTo>
                  <a:pt x="85" y="9"/>
                </a:lnTo>
                <a:lnTo>
                  <a:pt x="75" y="12"/>
                </a:lnTo>
                <a:lnTo>
                  <a:pt x="64" y="18"/>
                </a:lnTo>
                <a:lnTo>
                  <a:pt x="54" y="24"/>
                </a:lnTo>
                <a:lnTo>
                  <a:pt x="44" y="33"/>
                </a:lnTo>
                <a:lnTo>
                  <a:pt x="34" y="42"/>
                </a:lnTo>
                <a:lnTo>
                  <a:pt x="29" y="48"/>
                </a:lnTo>
                <a:lnTo>
                  <a:pt x="26" y="55"/>
                </a:lnTo>
                <a:lnTo>
                  <a:pt x="21" y="61"/>
                </a:lnTo>
                <a:lnTo>
                  <a:pt x="18" y="68"/>
                </a:lnTo>
                <a:lnTo>
                  <a:pt x="12" y="85"/>
                </a:lnTo>
                <a:lnTo>
                  <a:pt x="8" y="102"/>
                </a:lnTo>
                <a:lnTo>
                  <a:pt x="3" y="121"/>
                </a:lnTo>
                <a:lnTo>
                  <a:pt x="1" y="141"/>
                </a:lnTo>
                <a:lnTo>
                  <a:pt x="0" y="161"/>
                </a:lnTo>
                <a:lnTo>
                  <a:pt x="0" y="182"/>
                </a:lnTo>
                <a:lnTo>
                  <a:pt x="1" y="202"/>
                </a:lnTo>
                <a:lnTo>
                  <a:pt x="2" y="222"/>
                </a:lnTo>
                <a:lnTo>
                  <a:pt x="4" y="241"/>
                </a:lnTo>
                <a:lnTo>
                  <a:pt x="9" y="259"/>
                </a:lnTo>
                <a:lnTo>
                  <a:pt x="13" y="276"/>
                </a:lnTo>
                <a:lnTo>
                  <a:pt x="18" y="291"/>
                </a:lnTo>
                <a:lnTo>
                  <a:pt x="25" y="303"/>
                </a:lnTo>
                <a:lnTo>
                  <a:pt x="31" y="313"/>
                </a:lnTo>
                <a:lnTo>
                  <a:pt x="39" y="322"/>
                </a:lnTo>
                <a:lnTo>
                  <a:pt x="47" y="330"/>
                </a:lnTo>
                <a:lnTo>
                  <a:pt x="56" y="338"/>
                </a:lnTo>
                <a:lnTo>
                  <a:pt x="65" y="343"/>
                </a:lnTo>
                <a:lnTo>
                  <a:pt x="74" y="350"/>
                </a:lnTo>
                <a:lnTo>
                  <a:pt x="84" y="355"/>
                </a:lnTo>
                <a:lnTo>
                  <a:pt x="94" y="359"/>
                </a:lnTo>
                <a:lnTo>
                  <a:pt x="106" y="361"/>
                </a:lnTo>
                <a:lnTo>
                  <a:pt x="116" y="364"/>
                </a:lnTo>
                <a:lnTo>
                  <a:pt x="126" y="366"/>
                </a:lnTo>
                <a:lnTo>
                  <a:pt x="137" y="366"/>
                </a:lnTo>
                <a:lnTo>
                  <a:pt x="147" y="365"/>
                </a:lnTo>
                <a:lnTo>
                  <a:pt x="157" y="364"/>
                </a:lnTo>
                <a:lnTo>
                  <a:pt x="167" y="360"/>
                </a:lnTo>
                <a:lnTo>
                  <a:pt x="176" y="356"/>
                </a:lnTo>
                <a:lnTo>
                  <a:pt x="185" y="350"/>
                </a:lnTo>
                <a:lnTo>
                  <a:pt x="194" y="345"/>
                </a:lnTo>
                <a:lnTo>
                  <a:pt x="202" y="339"/>
                </a:lnTo>
                <a:lnTo>
                  <a:pt x="209" y="332"/>
                </a:lnTo>
                <a:lnTo>
                  <a:pt x="216" y="327"/>
                </a:lnTo>
                <a:lnTo>
                  <a:pt x="221" y="320"/>
                </a:lnTo>
                <a:lnTo>
                  <a:pt x="225" y="313"/>
                </a:lnTo>
                <a:lnTo>
                  <a:pt x="229" y="307"/>
                </a:lnTo>
                <a:lnTo>
                  <a:pt x="231" y="301"/>
                </a:lnTo>
                <a:lnTo>
                  <a:pt x="233" y="295"/>
                </a:lnTo>
                <a:lnTo>
                  <a:pt x="233" y="288"/>
                </a:lnTo>
                <a:lnTo>
                  <a:pt x="233" y="283"/>
                </a:lnTo>
                <a:lnTo>
                  <a:pt x="230" y="277"/>
                </a:lnTo>
                <a:lnTo>
                  <a:pt x="227" y="272"/>
                </a:lnTo>
                <a:lnTo>
                  <a:pt x="224" y="266"/>
                </a:lnTo>
                <a:lnTo>
                  <a:pt x="218" y="260"/>
                </a:lnTo>
                <a:lnTo>
                  <a:pt x="211" y="256"/>
                </a:lnTo>
                <a:lnTo>
                  <a:pt x="197" y="246"/>
                </a:lnTo>
                <a:lnTo>
                  <a:pt x="183" y="236"/>
                </a:lnTo>
                <a:lnTo>
                  <a:pt x="172" y="227"/>
                </a:lnTo>
                <a:lnTo>
                  <a:pt x="162" y="218"/>
                </a:lnTo>
                <a:lnTo>
                  <a:pt x="158" y="213"/>
                </a:lnTo>
                <a:lnTo>
                  <a:pt x="155" y="209"/>
                </a:lnTo>
                <a:lnTo>
                  <a:pt x="153" y="204"/>
                </a:lnTo>
                <a:lnTo>
                  <a:pt x="150" y="200"/>
                </a:lnTo>
                <a:lnTo>
                  <a:pt x="149" y="195"/>
                </a:lnTo>
                <a:lnTo>
                  <a:pt x="149" y="191"/>
                </a:lnTo>
                <a:lnTo>
                  <a:pt x="150" y="187"/>
                </a:lnTo>
                <a:lnTo>
                  <a:pt x="153" y="183"/>
                </a:lnTo>
                <a:lnTo>
                  <a:pt x="158" y="176"/>
                </a:lnTo>
                <a:lnTo>
                  <a:pt x="164" y="172"/>
                </a:lnTo>
                <a:lnTo>
                  <a:pt x="171" y="168"/>
                </a:lnTo>
                <a:lnTo>
                  <a:pt x="177" y="166"/>
                </a:lnTo>
                <a:lnTo>
                  <a:pt x="185" y="164"/>
                </a:lnTo>
                <a:lnTo>
                  <a:pt x="192" y="161"/>
                </a:lnTo>
                <a:lnTo>
                  <a:pt x="199" y="157"/>
                </a:lnTo>
                <a:lnTo>
                  <a:pt x="206" y="151"/>
                </a:lnTo>
                <a:lnTo>
                  <a:pt x="209" y="147"/>
                </a:lnTo>
                <a:lnTo>
                  <a:pt x="211" y="142"/>
                </a:lnTo>
                <a:lnTo>
                  <a:pt x="212" y="138"/>
                </a:lnTo>
                <a:lnTo>
                  <a:pt x="213" y="131"/>
                </a:lnTo>
                <a:lnTo>
                  <a:pt x="215" y="119"/>
                </a:lnTo>
                <a:lnTo>
                  <a:pt x="213" y="103"/>
                </a:lnTo>
                <a:lnTo>
                  <a:pt x="212" y="87"/>
                </a:lnTo>
                <a:lnTo>
                  <a:pt x="209" y="72"/>
                </a:lnTo>
                <a:lnTo>
                  <a:pt x="204" y="56"/>
                </a:lnTo>
                <a:lnTo>
                  <a:pt x="200" y="40"/>
                </a:lnTo>
                <a:lnTo>
                  <a:pt x="195" y="27"/>
                </a:lnTo>
                <a:lnTo>
                  <a:pt x="191" y="18"/>
                </a:lnTo>
                <a:lnTo>
                  <a:pt x="188" y="11"/>
                </a:lnTo>
                <a:lnTo>
                  <a:pt x="183" y="6"/>
                </a:lnTo>
                <a:lnTo>
                  <a:pt x="177" y="3"/>
                </a:lnTo>
                <a:lnTo>
                  <a:pt x="175" y="3"/>
                </a:lnTo>
                <a:close/>
              </a:path>
            </a:pathLst>
          </a:custGeom>
          <a:solidFill>
            <a:srgbClr val="F7A88E"/>
          </a:solidFill>
          <a:ln>
            <a:noFill/>
          </a:ln>
        </p:spPr>
        <p:style>
          <a:lnRef idx="0">
            <a:scrgbClr r="0" g="0" b="0"/>
          </a:lnRef>
          <a:fillRef idx="0">
            <a:scrgbClr r="0" g="0" b="0"/>
          </a:fillRef>
          <a:effectRef idx="0">
            <a:scrgbClr r="0" g="0" b="0"/>
          </a:effectRef>
          <a:fontRef idx="minor"/>
        </p:style>
      </p:sp>
      <p:sp>
        <p:nvSpPr>
          <p:cNvPr id="684" name="CustomShape 238"/>
          <p:cNvSpPr/>
          <p:nvPr/>
        </p:nvSpPr>
        <p:spPr>
          <a:xfrm>
            <a:off x="13806000" y="3096720"/>
            <a:ext cx="998640" cy="1042560"/>
          </a:xfrm>
          <a:custGeom>
            <a:avLst/>
            <a:gdLst/>
            <a:ahLst/>
            <a:cxnLst/>
            <a:rect l="l" t="t" r="r" b="b"/>
            <a:pathLst>
              <a:path w="1817" h="1897">
                <a:moveTo>
                  <a:pt x="437" y="1778"/>
                </a:moveTo>
                <a:lnTo>
                  <a:pt x="426" y="1769"/>
                </a:lnTo>
                <a:lnTo>
                  <a:pt x="416" y="1758"/>
                </a:lnTo>
                <a:lnTo>
                  <a:pt x="406" y="1748"/>
                </a:lnTo>
                <a:lnTo>
                  <a:pt x="395" y="1737"/>
                </a:lnTo>
                <a:lnTo>
                  <a:pt x="390" y="1737"/>
                </a:lnTo>
                <a:lnTo>
                  <a:pt x="386" y="1737"/>
                </a:lnTo>
                <a:lnTo>
                  <a:pt x="377" y="1737"/>
                </a:lnTo>
                <a:lnTo>
                  <a:pt x="369" y="1736"/>
                </a:lnTo>
                <a:lnTo>
                  <a:pt x="361" y="1734"/>
                </a:lnTo>
                <a:lnTo>
                  <a:pt x="354" y="1732"/>
                </a:lnTo>
                <a:lnTo>
                  <a:pt x="347" y="1728"/>
                </a:lnTo>
                <a:lnTo>
                  <a:pt x="341" y="1724"/>
                </a:lnTo>
                <a:lnTo>
                  <a:pt x="334" y="1719"/>
                </a:lnTo>
                <a:lnTo>
                  <a:pt x="329" y="1714"/>
                </a:lnTo>
                <a:lnTo>
                  <a:pt x="323" y="1708"/>
                </a:lnTo>
                <a:lnTo>
                  <a:pt x="318" y="1701"/>
                </a:lnTo>
                <a:lnTo>
                  <a:pt x="314" y="1694"/>
                </a:lnTo>
                <a:lnTo>
                  <a:pt x="311" y="1687"/>
                </a:lnTo>
                <a:lnTo>
                  <a:pt x="308" y="1679"/>
                </a:lnTo>
                <a:lnTo>
                  <a:pt x="306" y="1671"/>
                </a:lnTo>
                <a:lnTo>
                  <a:pt x="305" y="1663"/>
                </a:lnTo>
                <a:lnTo>
                  <a:pt x="305" y="1654"/>
                </a:lnTo>
                <a:lnTo>
                  <a:pt x="305" y="1647"/>
                </a:lnTo>
                <a:lnTo>
                  <a:pt x="306" y="1639"/>
                </a:lnTo>
                <a:lnTo>
                  <a:pt x="307" y="1633"/>
                </a:lnTo>
                <a:lnTo>
                  <a:pt x="309" y="1626"/>
                </a:lnTo>
                <a:lnTo>
                  <a:pt x="303" y="1616"/>
                </a:lnTo>
                <a:lnTo>
                  <a:pt x="296" y="1606"/>
                </a:lnTo>
                <a:lnTo>
                  <a:pt x="287" y="1608"/>
                </a:lnTo>
                <a:lnTo>
                  <a:pt x="278" y="1608"/>
                </a:lnTo>
                <a:lnTo>
                  <a:pt x="271" y="1608"/>
                </a:lnTo>
                <a:lnTo>
                  <a:pt x="265" y="1607"/>
                </a:lnTo>
                <a:lnTo>
                  <a:pt x="258" y="1605"/>
                </a:lnTo>
                <a:lnTo>
                  <a:pt x="252" y="1602"/>
                </a:lnTo>
                <a:lnTo>
                  <a:pt x="247" y="1600"/>
                </a:lnTo>
                <a:lnTo>
                  <a:pt x="241" y="1597"/>
                </a:lnTo>
                <a:lnTo>
                  <a:pt x="236" y="1592"/>
                </a:lnTo>
                <a:lnTo>
                  <a:pt x="231" y="1589"/>
                </a:lnTo>
                <a:lnTo>
                  <a:pt x="227" y="1583"/>
                </a:lnTo>
                <a:lnTo>
                  <a:pt x="223" y="1579"/>
                </a:lnTo>
                <a:lnTo>
                  <a:pt x="220" y="1573"/>
                </a:lnTo>
                <a:lnTo>
                  <a:pt x="217" y="1567"/>
                </a:lnTo>
                <a:lnTo>
                  <a:pt x="215" y="1561"/>
                </a:lnTo>
                <a:lnTo>
                  <a:pt x="213" y="1554"/>
                </a:lnTo>
                <a:lnTo>
                  <a:pt x="213" y="1547"/>
                </a:lnTo>
                <a:lnTo>
                  <a:pt x="212" y="1541"/>
                </a:lnTo>
                <a:lnTo>
                  <a:pt x="213" y="1534"/>
                </a:lnTo>
                <a:lnTo>
                  <a:pt x="214" y="1526"/>
                </a:lnTo>
                <a:lnTo>
                  <a:pt x="215" y="1519"/>
                </a:lnTo>
                <a:lnTo>
                  <a:pt x="218" y="1512"/>
                </a:lnTo>
                <a:lnTo>
                  <a:pt x="214" y="1512"/>
                </a:lnTo>
                <a:lnTo>
                  <a:pt x="209" y="1512"/>
                </a:lnTo>
                <a:lnTo>
                  <a:pt x="202" y="1512"/>
                </a:lnTo>
                <a:lnTo>
                  <a:pt x="194" y="1511"/>
                </a:lnTo>
                <a:lnTo>
                  <a:pt x="187" y="1509"/>
                </a:lnTo>
                <a:lnTo>
                  <a:pt x="179" y="1507"/>
                </a:lnTo>
                <a:lnTo>
                  <a:pt x="172" y="1503"/>
                </a:lnTo>
                <a:lnTo>
                  <a:pt x="167" y="1499"/>
                </a:lnTo>
                <a:lnTo>
                  <a:pt x="160" y="1494"/>
                </a:lnTo>
                <a:lnTo>
                  <a:pt x="154" y="1490"/>
                </a:lnTo>
                <a:lnTo>
                  <a:pt x="150" y="1484"/>
                </a:lnTo>
                <a:lnTo>
                  <a:pt x="145" y="1478"/>
                </a:lnTo>
                <a:lnTo>
                  <a:pt x="142" y="1472"/>
                </a:lnTo>
                <a:lnTo>
                  <a:pt x="139" y="1464"/>
                </a:lnTo>
                <a:lnTo>
                  <a:pt x="135" y="1457"/>
                </a:lnTo>
                <a:lnTo>
                  <a:pt x="134" y="1449"/>
                </a:lnTo>
                <a:lnTo>
                  <a:pt x="133" y="1442"/>
                </a:lnTo>
                <a:lnTo>
                  <a:pt x="132" y="1434"/>
                </a:lnTo>
                <a:lnTo>
                  <a:pt x="133" y="1424"/>
                </a:lnTo>
                <a:lnTo>
                  <a:pt x="134" y="1415"/>
                </a:lnTo>
                <a:lnTo>
                  <a:pt x="138" y="1406"/>
                </a:lnTo>
                <a:lnTo>
                  <a:pt x="141" y="1397"/>
                </a:lnTo>
                <a:lnTo>
                  <a:pt x="133" y="1391"/>
                </a:lnTo>
                <a:lnTo>
                  <a:pt x="126" y="1384"/>
                </a:lnTo>
                <a:lnTo>
                  <a:pt x="121" y="1376"/>
                </a:lnTo>
                <a:lnTo>
                  <a:pt x="116" y="1369"/>
                </a:lnTo>
                <a:lnTo>
                  <a:pt x="112" y="1360"/>
                </a:lnTo>
                <a:lnTo>
                  <a:pt x="109" y="1349"/>
                </a:lnTo>
                <a:lnTo>
                  <a:pt x="107" y="1339"/>
                </a:lnTo>
                <a:lnTo>
                  <a:pt x="106" y="1329"/>
                </a:lnTo>
                <a:lnTo>
                  <a:pt x="107" y="1318"/>
                </a:lnTo>
                <a:lnTo>
                  <a:pt x="109" y="1308"/>
                </a:lnTo>
                <a:lnTo>
                  <a:pt x="112" y="1299"/>
                </a:lnTo>
                <a:lnTo>
                  <a:pt x="116" y="1290"/>
                </a:lnTo>
                <a:lnTo>
                  <a:pt x="122" y="1281"/>
                </a:lnTo>
                <a:lnTo>
                  <a:pt x="127" y="1273"/>
                </a:lnTo>
                <a:lnTo>
                  <a:pt x="134" y="1266"/>
                </a:lnTo>
                <a:lnTo>
                  <a:pt x="142" y="1260"/>
                </a:lnTo>
                <a:lnTo>
                  <a:pt x="141" y="1254"/>
                </a:lnTo>
                <a:lnTo>
                  <a:pt x="140" y="1248"/>
                </a:lnTo>
                <a:lnTo>
                  <a:pt x="130" y="1248"/>
                </a:lnTo>
                <a:lnTo>
                  <a:pt x="120" y="1246"/>
                </a:lnTo>
                <a:lnTo>
                  <a:pt x="111" y="1244"/>
                </a:lnTo>
                <a:lnTo>
                  <a:pt x="102" y="1239"/>
                </a:lnTo>
                <a:lnTo>
                  <a:pt x="94" y="1235"/>
                </a:lnTo>
                <a:lnTo>
                  <a:pt x="85" y="1230"/>
                </a:lnTo>
                <a:lnTo>
                  <a:pt x="78" y="1224"/>
                </a:lnTo>
                <a:lnTo>
                  <a:pt x="71" y="1218"/>
                </a:lnTo>
                <a:lnTo>
                  <a:pt x="64" y="1210"/>
                </a:lnTo>
                <a:lnTo>
                  <a:pt x="59" y="1202"/>
                </a:lnTo>
                <a:lnTo>
                  <a:pt x="54" y="1194"/>
                </a:lnTo>
                <a:lnTo>
                  <a:pt x="50" y="1185"/>
                </a:lnTo>
                <a:lnTo>
                  <a:pt x="46" y="1175"/>
                </a:lnTo>
                <a:lnTo>
                  <a:pt x="44" y="1166"/>
                </a:lnTo>
                <a:lnTo>
                  <a:pt x="43" y="1156"/>
                </a:lnTo>
                <a:lnTo>
                  <a:pt x="42" y="1146"/>
                </a:lnTo>
                <a:lnTo>
                  <a:pt x="42" y="1137"/>
                </a:lnTo>
                <a:lnTo>
                  <a:pt x="43" y="1128"/>
                </a:lnTo>
                <a:lnTo>
                  <a:pt x="45" y="1120"/>
                </a:lnTo>
                <a:lnTo>
                  <a:pt x="48" y="1112"/>
                </a:lnTo>
                <a:lnTo>
                  <a:pt x="51" y="1105"/>
                </a:lnTo>
                <a:lnTo>
                  <a:pt x="54" y="1097"/>
                </a:lnTo>
                <a:lnTo>
                  <a:pt x="58" y="1090"/>
                </a:lnTo>
                <a:lnTo>
                  <a:pt x="62" y="1083"/>
                </a:lnTo>
                <a:lnTo>
                  <a:pt x="68" y="1076"/>
                </a:lnTo>
                <a:lnTo>
                  <a:pt x="73" y="1071"/>
                </a:lnTo>
                <a:lnTo>
                  <a:pt x="79" y="1065"/>
                </a:lnTo>
                <a:lnTo>
                  <a:pt x="86" y="1061"/>
                </a:lnTo>
                <a:lnTo>
                  <a:pt x="93" y="1056"/>
                </a:lnTo>
                <a:lnTo>
                  <a:pt x="99" y="1053"/>
                </a:lnTo>
                <a:lnTo>
                  <a:pt x="107" y="1049"/>
                </a:lnTo>
                <a:lnTo>
                  <a:pt x="115" y="1046"/>
                </a:lnTo>
                <a:lnTo>
                  <a:pt x="106" y="1045"/>
                </a:lnTo>
                <a:lnTo>
                  <a:pt x="98" y="1043"/>
                </a:lnTo>
                <a:lnTo>
                  <a:pt x="90" y="1039"/>
                </a:lnTo>
                <a:lnTo>
                  <a:pt x="82" y="1035"/>
                </a:lnTo>
                <a:lnTo>
                  <a:pt x="76" y="1030"/>
                </a:lnTo>
                <a:lnTo>
                  <a:pt x="69" y="1026"/>
                </a:lnTo>
                <a:lnTo>
                  <a:pt x="62" y="1019"/>
                </a:lnTo>
                <a:lnTo>
                  <a:pt x="57" y="1014"/>
                </a:lnTo>
                <a:lnTo>
                  <a:pt x="51" y="1007"/>
                </a:lnTo>
                <a:lnTo>
                  <a:pt x="46" y="999"/>
                </a:lnTo>
                <a:lnTo>
                  <a:pt x="43" y="992"/>
                </a:lnTo>
                <a:lnTo>
                  <a:pt x="40" y="984"/>
                </a:lnTo>
                <a:lnTo>
                  <a:pt x="36" y="975"/>
                </a:lnTo>
                <a:lnTo>
                  <a:pt x="35" y="966"/>
                </a:lnTo>
                <a:lnTo>
                  <a:pt x="34" y="957"/>
                </a:lnTo>
                <a:lnTo>
                  <a:pt x="33" y="948"/>
                </a:lnTo>
                <a:lnTo>
                  <a:pt x="34" y="937"/>
                </a:lnTo>
                <a:lnTo>
                  <a:pt x="35" y="926"/>
                </a:lnTo>
                <a:lnTo>
                  <a:pt x="39" y="916"/>
                </a:lnTo>
                <a:lnTo>
                  <a:pt x="43" y="906"/>
                </a:lnTo>
                <a:lnTo>
                  <a:pt x="48" y="897"/>
                </a:lnTo>
                <a:lnTo>
                  <a:pt x="54" y="888"/>
                </a:lnTo>
                <a:lnTo>
                  <a:pt x="61" y="880"/>
                </a:lnTo>
                <a:lnTo>
                  <a:pt x="69" y="872"/>
                </a:lnTo>
                <a:lnTo>
                  <a:pt x="61" y="869"/>
                </a:lnTo>
                <a:lnTo>
                  <a:pt x="54" y="865"/>
                </a:lnTo>
                <a:lnTo>
                  <a:pt x="48" y="862"/>
                </a:lnTo>
                <a:lnTo>
                  <a:pt x="41" y="857"/>
                </a:lnTo>
                <a:lnTo>
                  <a:pt x="35" y="852"/>
                </a:lnTo>
                <a:lnTo>
                  <a:pt x="30" y="846"/>
                </a:lnTo>
                <a:lnTo>
                  <a:pt x="25" y="840"/>
                </a:lnTo>
                <a:lnTo>
                  <a:pt x="20" y="834"/>
                </a:lnTo>
                <a:lnTo>
                  <a:pt x="16" y="827"/>
                </a:lnTo>
                <a:lnTo>
                  <a:pt x="12" y="820"/>
                </a:lnTo>
                <a:lnTo>
                  <a:pt x="8" y="814"/>
                </a:lnTo>
                <a:lnTo>
                  <a:pt x="6" y="806"/>
                </a:lnTo>
                <a:lnTo>
                  <a:pt x="4" y="798"/>
                </a:lnTo>
                <a:lnTo>
                  <a:pt x="3" y="790"/>
                </a:lnTo>
                <a:lnTo>
                  <a:pt x="2" y="781"/>
                </a:lnTo>
                <a:lnTo>
                  <a:pt x="0" y="773"/>
                </a:lnTo>
                <a:lnTo>
                  <a:pt x="2" y="762"/>
                </a:lnTo>
                <a:lnTo>
                  <a:pt x="3" y="752"/>
                </a:lnTo>
                <a:lnTo>
                  <a:pt x="6" y="742"/>
                </a:lnTo>
                <a:lnTo>
                  <a:pt x="9" y="731"/>
                </a:lnTo>
                <a:lnTo>
                  <a:pt x="14" y="722"/>
                </a:lnTo>
                <a:lnTo>
                  <a:pt x="18" y="714"/>
                </a:lnTo>
                <a:lnTo>
                  <a:pt x="24" y="706"/>
                </a:lnTo>
                <a:lnTo>
                  <a:pt x="31" y="698"/>
                </a:lnTo>
                <a:lnTo>
                  <a:pt x="39" y="691"/>
                </a:lnTo>
                <a:lnTo>
                  <a:pt x="46" y="685"/>
                </a:lnTo>
                <a:lnTo>
                  <a:pt x="54" y="680"/>
                </a:lnTo>
                <a:lnTo>
                  <a:pt x="63" y="675"/>
                </a:lnTo>
                <a:lnTo>
                  <a:pt x="73" y="672"/>
                </a:lnTo>
                <a:lnTo>
                  <a:pt x="84" y="670"/>
                </a:lnTo>
                <a:lnTo>
                  <a:pt x="94" y="667"/>
                </a:lnTo>
                <a:lnTo>
                  <a:pt x="104" y="667"/>
                </a:lnTo>
                <a:lnTo>
                  <a:pt x="107" y="667"/>
                </a:lnTo>
                <a:lnTo>
                  <a:pt x="103" y="665"/>
                </a:lnTo>
                <a:lnTo>
                  <a:pt x="98" y="665"/>
                </a:lnTo>
                <a:lnTo>
                  <a:pt x="94" y="666"/>
                </a:lnTo>
                <a:lnTo>
                  <a:pt x="89" y="669"/>
                </a:lnTo>
                <a:lnTo>
                  <a:pt x="81" y="675"/>
                </a:lnTo>
                <a:lnTo>
                  <a:pt x="75" y="683"/>
                </a:lnTo>
                <a:lnTo>
                  <a:pt x="70" y="691"/>
                </a:lnTo>
                <a:lnTo>
                  <a:pt x="66" y="696"/>
                </a:lnTo>
                <a:lnTo>
                  <a:pt x="64" y="696"/>
                </a:lnTo>
                <a:lnTo>
                  <a:pt x="63" y="694"/>
                </a:lnTo>
                <a:lnTo>
                  <a:pt x="63" y="691"/>
                </a:lnTo>
                <a:lnTo>
                  <a:pt x="62" y="685"/>
                </a:lnTo>
                <a:lnTo>
                  <a:pt x="63" y="673"/>
                </a:lnTo>
                <a:lnTo>
                  <a:pt x="67" y="661"/>
                </a:lnTo>
                <a:lnTo>
                  <a:pt x="71" y="649"/>
                </a:lnTo>
                <a:lnTo>
                  <a:pt x="77" y="638"/>
                </a:lnTo>
                <a:lnTo>
                  <a:pt x="84" y="628"/>
                </a:lnTo>
                <a:lnTo>
                  <a:pt x="93" y="619"/>
                </a:lnTo>
                <a:lnTo>
                  <a:pt x="103" y="612"/>
                </a:lnTo>
                <a:lnTo>
                  <a:pt x="113" y="606"/>
                </a:lnTo>
                <a:lnTo>
                  <a:pt x="107" y="596"/>
                </a:lnTo>
                <a:lnTo>
                  <a:pt x="103" y="585"/>
                </a:lnTo>
                <a:lnTo>
                  <a:pt x="100" y="580"/>
                </a:lnTo>
                <a:lnTo>
                  <a:pt x="99" y="572"/>
                </a:lnTo>
                <a:lnTo>
                  <a:pt x="99" y="562"/>
                </a:lnTo>
                <a:lnTo>
                  <a:pt x="98" y="548"/>
                </a:lnTo>
                <a:lnTo>
                  <a:pt x="99" y="540"/>
                </a:lnTo>
                <a:lnTo>
                  <a:pt x="100" y="533"/>
                </a:lnTo>
                <a:lnTo>
                  <a:pt x="103" y="525"/>
                </a:lnTo>
                <a:lnTo>
                  <a:pt x="105" y="516"/>
                </a:lnTo>
                <a:lnTo>
                  <a:pt x="108" y="507"/>
                </a:lnTo>
                <a:lnTo>
                  <a:pt x="113" y="499"/>
                </a:lnTo>
                <a:lnTo>
                  <a:pt x="118" y="490"/>
                </a:lnTo>
                <a:lnTo>
                  <a:pt x="124" y="482"/>
                </a:lnTo>
                <a:lnTo>
                  <a:pt x="130" y="474"/>
                </a:lnTo>
                <a:lnTo>
                  <a:pt x="136" y="466"/>
                </a:lnTo>
                <a:lnTo>
                  <a:pt x="143" y="460"/>
                </a:lnTo>
                <a:lnTo>
                  <a:pt x="151" y="454"/>
                </a:lnTo>
                <a:lnTo>
                  <a:pt x="159" y="448"/>
                </a:lnTo>
                <a:lnTo>
                  <a:pt x="168" y="444"/>
                </a:lnTo>
                <a:lnTo>
                  <a:pt x="176" y="440"/>
                </a:lnTo>
                <a:lnTo>
                  <a:pt x="185" y="439"/>
                </a:lnTo>
                <a:lnTo>
                  <a:pt x="184" y="431"/>
                </a:lnTo>
                <a:lnTo>
                  <a:pt x="184" y="417"/>
                </a:lnTo>
                <a:lnTo>
                  <a:pt x="185" y="403"/>
                </a:lnTo>
                <a:lnTo>
                  <a:pt x="188" y="387"/>
                </a:lnTo>
                <a:lnTo>
                  <a:pt x="190" y="379"/>
                </a:lnTo>
                <a:lnTo>
                  <a:pt x="194" y="370"/>
                </a:lnTo>
                <a:lnTo>
                  <a:pt x="197" y="362"/>
                </a:lnTo>
                <a:lnTo>
                  <a:pt x="202" y="355"/>
                </a:lnTo>
                <a:lnTo>
                  <a:pt x="205" y="347"/>
                </a:lnTo>
                <a:lnTo>
                  <a:pt x="208" y="339"/>
                </a:lnTo>
                <a:lnTo>
                  <a:pt x="214" y="331"/>
                </a:lnTo>
                <a:lnTo>
                  <a:pt x="220" y="325"/>
                </a:lnTo>
                <a:lnTo>
                  <a:pt x="225" y="318"/>
                </a:lnTo>
                <a:lnTo>
                  <a:pt x="232" y="311"/>
                </a:lnTo>
                <a:lnTo>
                  <a:pt x="239" y="306"/>
                </a:lnTo>
                <a:lnTo>
                  <a:pt x="247" y="301"/>
                </a:lnTo>
                <a:lnTo>
                  <a:pt x="261" y="292"/>
                </a:lnTo>
                <a:lnTo>
                  <a:pt x="275" y="285"/>
                </a:lnTo>
                <a:lnTo>
                  <a:pt x="287" y="281"/>
                </a:lnTo>
                <a:lnTo>
                  <a:pt x="298" y="279"/>
                </a:lnTo>
                <a:lnTo>
                  <a:pt x="309" y="280"/>
                </a:lnTo>
                <a:lnTo>
                  <a:pt x="312" y="280"/>
                </a:lnTo>
                <a:lnTo>
                  <a:pt x="309" y="280"/>
                </a:lnTo>
                <a:lnTo>
                  <a:pt x="309" y="280"/>
                </a:lnTo>
                <a:lnTo>
                  <a:pt x="312" y="272"/>
                </a:lnTo>
                <a:lnTo>
                  <a:pt x="315" y="263"/>
                </a:lnTo>
                <a:lnTo>
                  <a:pt x="320" y="255"/>
                </a:lnTo>
                <a:lnTo>
                  <a:pt x="324" y="248"/>
                </a:lnTo>
                <a:lnTo>
                  <a:pt x="330" y="240"/>
                </a:lnTo>
                <a:lnTo>
                  <a:pt x="335" y="234"/>
                </a:lnTo>
                <a:lnTo>
                  <a:pt x="342" y="228"/>
                </a:lnTo>
                <a:lnTo>
                  <a:pt x="348" y="222"/>
                </a:lnTo>
                <a:lnTo>
                  <a:pt x="356" y="217"/>
                </a:lnTo>
                <a:lnTo>
                  <a:pt x="362" y="212"/>
                </a:lnTo>
                <a:lnTo>
                  <a:pt x="369" y="209"/>
                </a:lnTo>
                <a:lnTo>
                  <a:pt x="377" y="206"/>
                </a:lnTo>
                <a:lnTo>
                  <a:pt x="384" y="203"/>
                </a:lnTo>
                <a:lnTo>
                  <a:pt x="390" y="201"/>
                </a:lnTo>
                <a:lnTo>
                  <a:pt x="397" y="200"/>
                </a:lnTo>
                <a:lnTo>
                  <a:pt x="404" y="200"/>
                </a:lnTo>
                <a:lnTo>
                  <a:pt x="416" y="200"/>
                </a:lnTo>
                <a:lnTo>
                  <a:pt x="426" y="201"/>
                </a:lnTo>
                <a:lnTo>
                  <a:pt x="435" y="204"/>
                </a:lnTo>
                <a:lnTo>
                  <a:pt x="443" y="207"/>
                </a:lnTo>
                <a:lnTo>
                  <a:pt x="451" y="211"/>
                </a:lnTo>
                <a:lnTo>
                  <a:pt x="457" y="216"/>
                </a:lnTo>
                <a:lnTo>
                  <a:pt x="463" y="221"/>
                </a:lnTo>
                <a:lnTo>
                  <a:pt x="469" y="227"/>
                </a:lnTo>
                <a:lnTo>
                  <a:pt x="469" y="226"/>
                </a:lnTo>
                <a:lnTo>
                  <a:pt x="469" y="226"/>
                </a:lnTo>
                <a:lnTo>
                  <a:pt x="469" y="227"/>
                </a:lnTo>
                <a:lnTo>
                  <a:pt x="468" y="227"/>
                </a:lnTo>
                <a:lnTo>
                  <a:pt x="468" y="224"/>
                </a:lnTo>
                <a:lnTo>
                  <a:pt x="468" y="206"/>
                </a:lnTo>
                <a:lnTo>
                  <a:pt x="468" y="199"/>
                </a:lnTo>
                <a:lnTo>
                  <a:pt x="470" y="191"/>
                </a:lnTo>
                <a:lnTo>
                  <a:pt x="472" y="182"/>
                </a:lnTo>
                <a:lnTo>
                  <a:pt x="477" y="173"/>
                </a:lnTo>
                <a:lnTo>
                  <a:pt x="481" y="164"/>
                </a:lnTo>
                <a:lnTo>
                  <a:pt x="486" y="154"/>
                </a:lnTo>
                <a:lnTo>
                  <a:pt x="493" y="145"/>
                </a:lnTo>
                <a:lnTo>
                  <a:pt x="499" y="135"/>
                </a:lnTo>
                <a:lnTo>
                  <a:pt x="507" y="126"/>
                </a:lnTo>
                <a:lnTo>
                  <a:pt x="515" y="118"/>
                </a:lnTo>
                <a:lnTo>
                  <a:pt x="523" y="110"/>
                </a:lnTo>
                <a:lnTo>
                  <a:pt x="532" y="103"/>
                </a:lnTo>
                <a:lnTo>
                  <a:pt x="542" y="99"/>
                </a:lnTo>
                <a:lnTo>
                  <a:pt x="551" y="94"/>
                </a:lnTo>
                <a:lnTo>
                  <a:pt x="561" y="92"/>
                </a:lnTo>
                <a:lnTo>
                  <a:pt x="570" y="91"/>
                </a:lnTo>
                <a:lnTo>
                  <a:pt x="579" y="91"/>
                </a:lnTo>
                <a:lnTo>
                  <a:pt x="588" y="92"/>
                </a:lnTo>
                <a:lnTo>
                  <a:pt x="596" y="94"/>
                </a:lnTo>
                <a:lnTo>
                  <a:pt x="604" y="97"/>
                </a:lnTo>
                <a:lnTo>
                  <a:pt x="611" y="99"/>
                </a:lnTo>
                <a:lnTo>
                  <a:pt x="617" y="102"/>
                </a:lnTo>
                <a:lnTo>
                  <a:pt x="624" y="107"/>
                </a:lnTo>
                <a:lnTo>
                  <a:pt x="631" y="111"/>
                </a:lnTo>
                <a:lnTo>
                  <a:pt x="638" y="104"/>
                </a:lnTo>
                <a:lnTo>
                  <a:pt x="644" y="99"/>
                </a:lnTo>
                <a:lnTo>
                  <a:pt x="652" y="94"/>
                </a:lnTo>
                <a:lnTo>
                  <a:pt x="660" y="90"/>
                </a:lnTo>
                <a:lnTo>
                  <a:pt x="669" y="87"/>
                </a:lnTo>
                <a:lnTo>
                  <a:pt x="678" y="84"/>
                </a:lnTo>
                <a:lnTo>
                  <a:pt x="688" y="82"/>
                </a:lnTo>
                <a:lnTo>
                  <a:pt x="698" y="82"/>
                </a:lnTo>
                <a:lnTo>
                  <a:pt x="706" y="82"/>
                </a:lnTo>
                <a:lnTo>
                  <a:pt x="714" y="83"/>
                </a:lnTo>
                <a:lnTo>
                  <a:pt x="722" y="76"/>
                </a:lnTo>
                <a:lnTo>
                  <a:pt x="730" y="71"/>
                </a:lnTo>
                <a:lnTo>
                  <a:pt x="739" y="65"/>
                </a:lnTo>
                <a:lnTo>
                  <a:pt x="748" y="61"/>
                </a:lnTo>
                <a:lnTo>
                  <a:pt x="758" y="57"/>
                </a:lnTo>
                <a:lnTo>
                  <a:pt x="768" y="55"/>
                </a:lnTo>
                <a:lnTo>
                  <a:pt x="778" y="53"/>
                </a:lnTo>
                <a:lnTo>
                  <a:pt x="788" y="53"/>
                </a:lnTo>
                <a:lnTo>
                  <a:pt x="803" y="54"/>
                </a:lnTo>
                <a:lnTo>
                  <a:pt x="818" y="57"/>
                </a:lnTo>
                <a:lnTo>
                  <a:pt x="831" y="62"/>
                </a:lnTo>
                <a:lnTo>
                  <a:pt x="843" y="69"/>
                </a:lnTo>
                <a:lnTo>
                  <a:pt x="846" y="61"/>
                </a:lnTo>
                <a:lnTo>
                  <a:pt x="848" y="54"/>
                </a:lnTo>
                <a:lnTo>
                  <a:pt x="851" y="47"/>
                </a:lnTo>
                <a:lnTo>
                  <a:pt x="856" y="40"/>
                </a:lnTo>
                <a:lnTo>
                  <a:pt x="860" y="35"/>
                </a:lnTo>
                <a:lnTo>
                  <a:pt x="865" y="29"/>
                </a:lnTo>
                <a:lnTo>
                  <a:pt x="870" y="24"/>
                </a:lnTo>
                <a:lnTo>
                  <a:pt x="876" y="19"/>
                </a:lnTo>
                <a:lnTo>
                  <a:pt x="882" y="15"/>
                </a:lnTo>
                <a:lnTo>
                  <a:pt x="888" y="11"/>
                </a:lnTo>
                <a:lnTo>
                  <a:pt x="895" y="8"/>
                </a:lnTo>
                <a:lnTo>
                  <a:pt x="902" y="6"/>
                </a:lnTo>
                <a:lnTo>
                  <a:pt x="910" y="3"/>
                </a:lnTo>
                <a:lnTo>
                  <a:pt x="916" y="1"/>
                </a:lnTo>
                <a:lnTo>
                  <a:pt x="924" y="0"/>
                </a:lnTo>
                <a:lnTo>
                  <a:pt x="932" y="0"/>
                </a:lnTo>
                <a:lnTo>
                  <a:pt x="940" y="0"/>
                </a:lnTo>
                <a:lnTo>
                  <a:pt x="947" y="1"/>
                </a:lnTo>
                <a:lnTo>
                  <a:pt x="955" y="2"/>
                </a:lnTo>
                <a:lnTo>
                  <a:pt x="961" y="4"/>
                </a:lnTo>
                <a:lnTo>
                  <a:pt x="975" y="10"/>
                </a:lnTo>
                <a:lnTo>
                  <a:pt x="986" y="17"/>
                </a:lnTo>
                <a:lnTo>
                  <a:pt x="997" y="27"/>
                </a:lnTo>
                <a:lnTo>
                  <a:pt x="1006" y="37"/>
                </a:lnTo>
                <a:lnTo>
                  <a:pt x="1014" y="48"/>
                </a:lnTo>
                <a:lnTo>
                  <a:pt x="1020" y="62"/>
                </a:lnTo>
                <a:lnTo>
                  <a:pt x="1027" y="56"/>
                </a:lnTo>
                <a:lnTo>
                  <a:pt x="1033" y="52"/>
                </a:lnTo>
                <a:lnTo>
                  <a:pt x="1041" y="47"/>
                </a:lnTo>
                <a:lnTo>
                  <a:pt x="1049" y="44"/>
                </a:lnTo>
                <a:lnTo>
                  <a:pt x="1058" y="40"/>
                </a:lnTo>
                <a:lnTo>
                  <a:pt x="1066" y="38"/>
                </a:lnTo>
                <a:lnTo>
                  <a:pt x="1075" y="37"/>
                </a:lnTo>
                <a:lnTo>
                  <a:pt x="1085" y="37"/>
                </a:lnTo>
                <a:lnTo>
                  <a:pt x="1093" y="37"/>
                </a:lnTo>
                <a:lnTo>
                  <a:pt x="1102" y="38"/>
                </a:lnTo>
                <a:lnTo>
                  <a:pt x="1111" y="40"/>
                </a:lnTo>
                <a:lnTo>
                  <a:pt x="1119" y="43"/>
                </a:lnTo>
                <a:lnTo>
                  <a:pt x="1127" y="46"/>
                </a:lnTo>
                <a:lnTo>
                  <a:pt x="1133" y="51"/>
                </a:lnTo>
                <a:lnTo>
                  <a:pt x="1140" y="55"/>
                </a:lnTo>
                <a:lnTo>
                  <a:pt x="1147" y="60"/>
                </a:lnTo>
                <a:lnTo>
                  <a:pt x="1154" y="65"/>
                </a:lnTo>
                <a:lnTo>
                  <a:pt x="1159" y="72"/>
                </a:lnTo>
                <a:lnTo>
                  <a:pt x="1164" y="79"/>
                </a:lnTo>
                <a:lnTo>
                  <a:pt x="1168" y="85"/>
                </a:lnTo>
                <a:lnTo>
                  <a:pt x="1173" y="93"/>
                </a:lnTo>
                <a:lnTo>
                  <a:pt x="1175" y="101"/>
                </a:lnTo>
                <a:lnTo>
                  <a:pt x="1178" y="109"/>
                </a:lnTo>
                <a:lnTo>
                  <a:pt x="1179" y="117"/>
                </a:lnTo>
                <a:lnTo>
                  <a:pt x="1186" y="111"/>
                </a:lnTo>
                <a:lnTo>
                  <a:pt x="1194" y="107"/>
                </a:lnTo>
                <a:lnTo>
                  <a:pt x="1202" y="101"/>
                </a:lnTo>
                <a:lnTo>
                  <a:pt x="1210" y="98"/>
                </a:lnTo>
                <a:lnTo>
                  <a:pt x="1218" y="94"/>
                </a:lnTo>
                <a:lnTo>
                  <a:pt x="1228" y="92"/>
                </a:lnTo>
                <a:lnTo>
                  <a:pt x="1237" y="91"/>
                </a:lnTo>
                <a:lnTo>
                  <a:pt x="1247" y="91"/>
                </a:lnTo>
                <a:lnTo>
                  <a:pt x="1257" y="92"/>
                </a:lnTo>
                <a:lnTo>
                  <a:pt x="1266" y="94"/>
                </a:lnTo>
                <a:lnTo>
                  <a:pt x="1276" y="99"/>
                </a:lnTo>
                <a:lnTo>
                  <a:pt x="1285" y="103"/>
                </a:lnTo>
                <a:lnTo>
                  <a:pt x="1294" y="110"/>
                </a:lnTo>
                <a:lnTo>
                  <a:pt x="1302" y="118"/>
                </a:lnTo>
                <a:lnTo>
                  <a:pt x="1311" y="126"/>
                </a:lnTo>
                <a:lnTo>
                  <a:pt x="1318" y="135"/>
                </a:lnTo>
                <a:lnTo>
                  <a:pt x="1324" y="145"/>
                </a:lnTo>
                <a:lnTo>
                  <a:pt x="1331" y="154"/>
                </a:lnTo>
                <a:lnTo>
                  <a:pt x="1337" y="164"/>
                </a:lnTo>
                <a:lnTo>
                  <a:pt x="1341" y="173"/>
                </a:lnTo>
                <a:lnTo>
                  <a:pt x="1345" y="182"/>
                </a:lnTo>
                <a:lnTo>
                  <a:pt x="1347" y="191"/>
                </a:lnTo>
                <a:lnTo>
                  <a:pt x="1349" y="199"/>
                </a:lnTo>
                <a:lnTo>
                  <a:pt x="1349" y="206"/>
                </a:lnTo>
                <a:lnTo>
                  <a:pt x="1349" y="224"/>
                </a:lnTo>
                <a:lnTo>
                  <a:pt x="1349" y="227"/>
                </a:lnTo>
                <a:lnTo>
                  <a:pt x="1349" y="227"/>
                </a:lnTo>
                <a:lnTo>
                  <a:pt x="1348" y="226"/>
                </a:lnTo>
                <a:lnTo>
                  <a:pt x="1348" y="226"/>
                </a:lnTo>
                <a:lnTo>
                  <a:pt x="1348" y="227"/>
                </a:lnTo>
                <a:lnTo>
                  <a:pt x="1354" y="221"/>
                </a:lnTo>
                <a:lnTo>
                  <a:pt x="1360" y="216"/>
                </a:lnTo>
                <a:lnTo>
                  <a:pt x="1367" y="211"/>
                </a:lnTo>
                <a:lnTo>
                  <a:pt x="1374" y="207"/>
                </a:lnTo>
                <a:lnTo>
                  <a:pt x="1382" y="204"/>
                </a:lnTo>
                <a:lnTo>
                  <a:pt x="1391" y="201"/>
                </a:lnTo>
                <a:lnTo>
                  <a:pt x="1401" y="200"/>
                </a:lnTo>
                <a:lnTo>
                  <a:pt x="1413" y="200"/>
                </a:lnTo>
                <a:lnTo>
                  <a:pt x="1420" y="200"/>
                </a:lnTo>
                <a:lnTo>
                  <a:pt x="1427" y="201"/>
                </a:lnTo>
                <a:lnTo>
                  <a:pt x="1433" y="203"/>
                </a:lnTo>
                <a:lnTo>
                  <a:pt x="1441" y="206"/>
                </a:lnTo>
                <a:lnTo>
                  <a:pt x="1448" y="209"/>
                </a:lnTo>
                <a:lnTo>
                  <a:pt x="1455" y="212"/>
                </a:lnTo>
                <a:lnTo>
                  <a:pt x="1463" y="217"/>
                </a:lnTo>
                <a:lnTo>
                  <a:pt x="1469" y="222"/>
                </a:lnTo>
                <a:lnTo>
                  <a:pt x="1476" y="228"/>
                </a:lnTo>
                <a:lnTo>
                  <a:pt x="1482" y="234"/>
                </a:lnTo>
                <a:lnTo>
                  <a:pt x="1487" y="240"/>
                </a:lnTo>
                <a:lnTo>
                  <a:pt x="1493" y="248"/>
                </a:lnTo>
                <a:lnTo>
                  <a:pt x="1498" y="255"/>
                </a:lnTo>
                <a:lnTo>
                  <a:pt x="1502" y="263"/>
                </a:lnTo>
                <a:lnTo>
                  <a:pt x="1505" y="272"/>
                </a:lnTo>
                <a:lnTo>
                  <a:pt x="1508" y="280"/>
                </a:lnTo>
                <a:lnTo>
                  <a:pt x="1508" y="280"/>
                </a:lnTo>
                <a:lnTo>
                  <a:pt x="1505" y="280"/>
                </a:lnTo>
                <a:lnTo>
                  <a:pt x="1508" y="280"/>
                </a:lnTo>
                <a:lnTo>
                  <a:pt x="1519" y="279"/>
                </a:lnTo>
                <a:lnTo>
                  <a:pt x="1530" y="281"/>
                </a:lnTo>
                <a:lnTo>
                  <a:pt x="1543" y="285"/>
                </a:lnTo>
                <a:lnTo>
                  <a:pt x="1557" y="292"/>
                </a:lnTo>
                <a:lnTo>
                  <a:pt x="1572" y="301"/>
                </a:lnTo>
                <a:lnTo>
                  <a:pt x="1578" y="306"/>
                </a:lnTo>
                <a:lnTo>
                  <a:pt x="1585" y="311"/>
                </a:lnTo>
                <a:lnTo>
                  <a:pt x="1592" y="318"/>
                </a:lnTo>
                <a:lnTo>
                  <a:pt x="1598" y="325"/>
                </a:lnTo>
                <a:lnTo>
                  <a:pt x="1603" y="331"/>
                </a:lnTo>
                <a:lnTo>
                  <a:pt x="1609" y="339"/>
                </a:lnTo>
                <a:lnTo>
                  <a:pt x="1612" y="347"/>
                </a:lnTo>
                <a:lnTo>
                  <a:pt x="1616" y="355"/>
                </a:lnTo>
                <a:lnTo>
                  <a:pt x="1620" y="362"/>
                </a:lnTo>
                <a:lnTo>
                  <a:pt x="1623" y="370"/>
                </a:lnTo>
                <a:lnTo>
                  <a:pt x="1627" y="379"/>
                </a:lnTo>
                <a:lnTo>
                  <a:pt x="1629" y="387"/>
                </a:lnTo>
                <a:lnTo>
                  <a:pt x="1634" y="403"/>
                </a:lnTo>
                <a:lnTo>
                  <a:pt x="1635" y="417"/>
                </a:lnTo>
                <a:lnTo>
                  <a:pt x="1634" y="431"/>
                </a:lnTo>
                <a:lnTo>
                  <a:pt x="1632" y="439"/>
                </a:lnTo>
                <a:lnTo>
                  <a:pt x="1641" y="440"/>
                </a:lnTo>
                <a:lnTo>
                  <a:pt x="1650" y="444"/>
                </a:lnTo>
                <a:lnTo>
                  <a:pt x="1658" y="448"/>
                </a:lnTo>
                <a:lnTo>
                  <a:pt x="1666" y="454"/>
                </a:lnTo>
                <a:lnTo>
                  <a:pt x="1674" y="460"/>
                </a:lnTo>
                <a:lnTo>
                  <a:pt x="1681" y="466"/>
                </a:lnTo>
                <a:lnTo>
                  <a:pt x="1688" y="474"/>
                </a:lnTo>
                <a:lnTo>
                  <a:pt x="1694" y="482"/>
                </a:lnTo>
                <a:lnTo>
                  <a:pt x="1700" y="490"/>
                </a:lnTo>
                <a:lnTo>
                  <a:pt x="1704" y="499"/>
                </a:lnTo>
                <a:lnTo>
                  <a:pt x="1709" y="507"/>
                </a:lnTo>
                <a:lnTo>
                  <a:pt x="1712" y="516"/>
                </a:lnTo>
                <a:lnTo>
                  <a:pt x="1714" y="525"/>
                </a:lnTo>
                <a:lnTo>
                  <a:pt x="1717" y="533"/>
                </a:lnTo>
                <a:lnTo>
                  <a:pt x="1718" y="540"/>
                </a:lnTo>
                <a:lnTo>
                  <a:pt x="1719" y="548"/>
                </a:lnTo>
                <a:lnTo>
                  <a:pt x="1719" y="562"/>
                </a:lnTo>
                <a:lnTo>
                  <a:pt x="1718" y="572"/>
                </a:lnTo>
                <a:lnTo>
                  <a:pt x="1717" y="580"/>
                </a:lnTo>
                <a:lnTo>
                  <a:pt x="1716" y="585"/>
                </a:lnTo>
                <a:lnTo>
                  <a:pt x="1711" y="596"/>
                </a:lnTo>
                <a:lnTo>
                  <a:pt x="1704" y="606"/>
                </a:lnTo>
                <a:lnTo>
                  <a:pt x="1716" y="612"/>
                </a:lnTo>
                <a:lnTo>
                  <a:pt x="1725" y="619"/>
                </a:lnTo>
                <a:lnTo>
                  <a:pt x="1734" y="628"/>
                </a:lnTo>
                <a:lnTo>
                  <a:pt x="1740" y="638"/>
                </a:lnTo>
                <a:lnTo>
                  <a:pt x="1747" y="649"/>
                </a:lnTo>
                <a:lnTo>
                  <a:pt x="1750" y="661"/>
                </a:lnTo>
                <a:lnTo>
                  <a:pt x="1754" y="673"/>
                </a:lnTo>
                <a:lnTo>
                  <a:pt x="1755" y="685"/>
                </a:lnTo>
                <a:lnTo>
                  <a:pt x="1755" y="691"/>
                </a:lnTo>
                <a:lnTo>
                  <a:pt x="1754" y="694"/>
                </a:lnTo>
                <a:lnTo>
                  <a:pt x="1753" y="696"/>
                </a:lnTo>
                <a:lnTo>
                  <a:pt x="1752" y="696"/>
                </a:lnTo>
                <a:lnTo>
                  <a:pt x="1747" y="691"/>
                </a:lnTo>
                <a:lnTo>
                  <a:pt x="1743" y="683"/>
                </a:lnTo>
                <a:lnTo>
                  <a:pt x="1736" y="675"/>
                </a:lnTo>
                <a:lnTo>
                  <a:pt x="1728" y="669"/>
                </a:lnTo>
                <a:lnTo>
                  <a:pt x="1725" y="666"/>
                </a:lnTo>
                <a:lnTo>
                  <a:pt x="1720" y="665"/>
                </a:lnTo>
                <a:lnTo>
                  <a:pt x="1714" y="665"/>
                </a:lnTo>
                <a:lnTo>
                  <a:pt x="1710" y="667"/>
                </a:lnTo>
                <a:lnTo>
                  <a:pt x="1713" y="667"/>
                </a:lnTo>
                <a:lnTo>
                  <a:pt x="1723" y="667"/>
                </a:lnTo>
                <a:lnTo>
                  <a:pt x="1735" y="670"/>
                </a:lnTo>
                <a:lnTo>
                  <a:pt x="1744" y="672"/>
                </a:lnTo>
                <a:lnTo>
                  <a:pt x="1754" y="675"/>
                </a:lnTo>
                <a:lnTo>
                  <a:pt x="1763" y="680"/>
                </a:lnTo>
                <a:lnTo>
                  <a:pt x="1771" y="685"/>
                </a:lnTo>
                <a:lnTo>
                  <a:pt x="1779" y="691"/>
                </a:lnTo>
                <a:lnTo>
                  <a:pt x="1786" y="698"/>
                </a:lnTo>
                <a:lnTo>
                  <a:pt x="1793" y="706"/>
                </a:lnTo>
                <a:lnTo>
                  <a:pt x="1799" y="714"/>
                </a:lnTo>
                <a:lnTo>
                  <a:pt x="1804" y="722"/>
                </a:lnTo>
                <a:lnTo>
                  <a:pt x="1809" y="731"/>
                </a:lnTo>
                <a:lnTo>
                  <a:pt x="1812" y="742"/>
                </a:lnTo>
                <a:lnTo>
                  <a:pt x="1815" y="752"/>
                </a:lnTo>
                <a:lnTo>
                  <a:pt x="1816" y="762"/>
                </a:lnTo>
                <a:lnTo>
                  <a:pt x="1817" y="773"/>
                </a:lnTo>
                <a:lnTo>
                  <a:pt x="1816" y="781"/>
                </a:lnTo>
                <a:lnTo>
                  <a:pt x="1816" y="790"/>
                </a:lnTo>
                <a:lnTo>
                  <a:pt x="1813" y="798"/>
                </a:lnTo>
                <a:lnTo>
                  <a:pt x="1811" y="806"/>
                </a:lnTo>
                <a:lnTo>
                  <a:pt x="1809" y="814"/>
                </a:lnTo>
                <a:lnTo>
                  <a:pt x="1806" y="820"/>
                </a:lnTo>
                <a:lnTo>
                  <a:pt x="1802" y="827"/>
                </a:lnTo>
                <a:lnTo>
                  <a:pt x="1798" y="834"/>
                </a:lnTo>
                <a:lnTo>
                  <a:pt x="1793" y="840"/>
                </a:lnTo>
                <a:lnTo>
                  <a:pt x="1788" y="846"/>
                </a:lnTo>
                <a:lnTo>
                  <a:pt x="1782" y="852"/>
                </a:lnTo>
                <a:lnTo>
                  <a:pt x="1776" y="857"/>
                </a:lnTo>
                <a:lnTo>
                  <a:pt x="1770" y="862"/>
                </a:lnTo>
                <a:lnTo>
                  <a:pt x="1763" y="865"/>
                </a:lnTo>
                <a:lnTo>
                  <a:pt x="1756" y="869"/>
                </a:lnTo>
                <a:lnTo>
                  <a:pt x="1749" y="872"/>
                </a:lnTo>
                <a:lnTo>
                  <a:pt x="1756" y="880"/>
                </a:lnTo>
                <a:lnTo>
                  <a:pt x="1764" y="888"/>
                </a:lnTo>
                <a:lnTo>
                  <a:pt x="1770" y="897"/>
                </a:lnTo>
                <a:lnTo>
                  <a:pt x="1774" y="906"/>
                </a:lnTo>
                <a:lnTo>
                  <a:pt x="1779" y="916"/>
                </a:lnTo>
                <a:lnTo>
                  <a:pt x="1782" y="926"/>
                </a:lnTo>
                <a:lnTo>
                  <a:pt x="1783" y="937"/>
                </a:lnTo>
                <a:lnTo>
                  <a:pt x="1784" y="948"/>
                </a:lnTo>
                <a:lnTo>
                  <a:pt x="1784" y="957"/>
                </a:lnTo>
                <a:lnTo>
                  <a:pt x="1783" y="966"/>
                </a:lnTo>
                <a:lnTo>
                  <a:pt x="1781" y="975"/>
                </a:lnTo>
                <a:lnTo>
                  <a:pt x="1777" y="984"/>
                </a:lnTo>
                <a:lnTo>
                  <a:pt x="1774" y="992"/>
                </a:lnTo>
                <a:lnTo>
                  <a:pt x="1771" y="999"/>
                </a:lnTo>
                <a:lnTo>
                  <a:pt x="1766" y="1007"/>
                </a:lnTo>
                <a:lnTo>
                  <a:pt x="1761" y="1014"/>
                </a:lnTo>
                <a:lnTo>
                  <a:pt x="1755" y="1019"/>
                </a:lnTo>
                <a:lnTo>
                  <a:pt x="1749" y="1026"/>
                </a:lnTo>
                <a:lnTo>
                  <a:pt x="1743" y="1030"/>
                </a:lnTo>
                <a:lnTo>
                  <a:pt x="1735" y="1035"/>
                </a:lnTo>
                <a:lnTo>
                  <a:pt x="1728" y="1039"/>
                </a:lnTo>
                <a:lnTo>
                  <a:pt x="1720" y="1043"/>
                </a:lnTo>
                <a:lnTo>
                  <a:pt x="1711" y="1045"/>
                </a:lnTo>
                <a:lnTo>
                  <a:pt x="1703" y="1046"/>
                </a:lnTo>
                <a:lnTo>
                  <a:pt x="1711" y="1049"/>
                </a:lnTo>
                <a:lnTo>
                  <a:pt x="1718" y="1053"/>
                </a:lnTo>
                <a:lnTo>
                  <a:pt x="1725" y="1056"/>
                </a:lnTo>
                <a:lnTo>
                  <a:pt x="1731" y="1061"/>
                </a:lnTo>
                <a:lnTo>
                  <a:pt x="1738" y="1065"/>
                </a:lnTo>
                <a:lnTo>
                  <a:pt x="1744" y="1071"/>
                </a:lnTo>
                <a:lnTo>
                  <a:pt x="1749" y="1076"/>
                </a:lnTo>
                <a:lnTo>
                  <a:pt x="1755" y="1083"/>
                </a:lnTo>
                <a:lnTo>
                  <a:pt x="1759" y="1090"/>
                </a:lnTo>
                <a:lnTo>
                  <a:pt x="1763" y="1097"/>
                </a:lnTo>
                <a:lnTo>
                  <a:pt x="1767" y="1105"/>
                </a:lnTo>
                <a:lnTo>
                  <a:pt x="1770" y="1112"/>
                </a:lnTo>
                <a:lnTo>
                  <a:pt x="1772" y="1120"/>
                </a:lnTo>
                <a:lnTo>
                  <a:pt x="1774" y="1128"/>
                </a:lnTo>
                <a:lnTo>
                  <a:pt x="1775" y="1137"/>
                </a:lnTo>
                <a:lnTo>
                  <a:pt x="1775" y="1146"/>
                </a:lnTo>
                <a:lnTo>
                  <a:pt x="1775" y="1156"/>
                </a:lnTo>
                <a:lnTo>
                  <a:pt x="1773" y="1166"/>
                </a:lnTo>
                <a:lnTo>
                  <a:pt x="1771" y="1175"/>
                </a:lnTo>
                <a:lnTo>
                  <a:pt x="1767" y="1185"/>
                </a:lnTo>
                <a:lnTo>
                  <a:pt x="1764" y="1194"/>
                </a:lnTo>
                <a:lnTo>
                  <a:pt x="1758" y="1202"/>
                </a:lnTo>
                <a:lnTo>
                  <a:pt x="1753" y="1210"/>
                </a:lnTo>
                <a:lnTo>
                  <a:pt x="1747" y="1218"/>
                </a:lnTo>
                <a:lnTo>
                  <a:pt x="1740" y="1224"/>
                </a:lnTo>
                <a:lnTo>
                  <a:pt x="1732" y="1230"/>
                </a:lnTo>
                <a:lnTo>
                  <a:pt x="1725" y="1235"/>
                </a:lnTo>
                <a:lnTo>
                  <a:pt x="1716" y="1239"/>
                </a:lnTo>
                <a:lnTo>
                  <a:pt x="1707" y="1244"/>
                </a:lnTo>
                <a:lnTo>
                  <a:pt x="1698" y="1246"/>
                </a:lnTo>
                <a:lnTo>
                  <a:pt x="1688" y="1248"/>
                </a:lnTo>
                <a:lnTo>
                  <a:pt x="1677" y="1248"/>
                </a:lnTo>
                <a:lnTo>
                  <a:pt x="1676" y="1254"/>
                </a:lnTo>
                <a:lnTo>
                  <a:pt x="1675" y="1260"/>
                </a:lnTo>
                <a:lnTo>
                  <a:pt x="1683" y="1266"/>
                </a:lnTo>
                <a:lnTo>
                  <a:pt x="1690" y="1273"/>
                </a:lnTo>
                <a:lnTo>
                  <a:pt x="1695" y="1281"/>
                </a:lnTo>
                <a:lnTo>
                  <a:pt x="1701" y="1290"/>
                </a:lnTo>
                <a:lnTo>
                  <a:pt x="1706" y="1299"/>
                </a:lnTo>
                <a:lnTo>
                  <a:pt x="1709" y="1308"/>
                </a:lnTo>
                <a:lnTo>
                  <a:pt x="1710" y="1318"/>
                </a:lnTo>
                <a:lnTo>
                  <a:pt x="1711" y="1329"/>
                </a:lnTo>
                <a:lnTo>
                  <a:pt x="1710" y="1339"/>
                </a:lnTo>
                <a:lnTo>
                  <a:pt x="1709" y="1349"/>
                </a:lnTo>
                <a:lnTo>
                  <a:pt x="1706" y="1360"/>
                </a:lnTo>
                <a:lnTo>
                  <a:pt x="1701" y="1369"/>
                </a:lnTo>
                <a:lnTo>
                  <a:pt x="1697" y="1376"/>
                </a:lnTo>
                <a:lnTo>
                  <a:pt x="1691" y="1384"/>
                </a:lnTo>
                <a:lnTo>
                  <a:pt x="1684" y="1391"/>
                </a:lnTo>
                <a:lnTo>
                  <a:pt x="1676" y="1397"/>
                </a:lnTo>
                <a:lnTo>
                  <a:pt x="1681" y="1406"/>
                </a:lnTo>
                <a:lnTo>
                  <a:pt x="1683" y="1415"/>
                </a:lnTo>
                <a:lnTo>
                  <a:pt x="1684" y="1424"/>
                </a:lnTo>
                <a:lnTo>
                  <a:pt x="1685" y="1434"/>
                </a:lnTo>
                <a:lnTo>
                  <a:pt x="1685" y="1442"/>
                </a:lnTo>
                <a:lnTo>
                  <a:pt x="1684" y="1449"/>
                </a:lnTo>
                <a:lnTo>
                  <a:pt x="1682" y="1457"/>
                </a:lnTo>
                <a:lnTo>
                  <a:pt x="1680" y="1464"/>
                </a:lnTo>
                <a:lnTo>
                  <a:pt x="1676" y="1472"/>
                </a:lnTo>
                <a:lnTo>
                  <a:pt x="1672" y="1478"/>
                </a:lnTo>
                <a:lnTo>
                  <a:pt x="1667" y="1484"/>
                </a:lnTo>
                <a:lnTo>
                  <a:pt x="1663" y="1490"/>
                </a:lnTo>
                <a:lnTo>
                  <a:pt x="1657" y="1494"/>
                </a:lnTo>
                <a:lnTo>
                  <a:pt x="1652" y="1499"/>
                </a:lnTo>
                <a:lnTo>
                  <a:pt x="1645" y="1503"/>
                </a:lnTo>
                <a:lnTo>
                  <a:pt x="1638" y="1507"/>
                </a:lnTo>
                <a:lnTo>
                  <a:pt x="1631" y="1509"/>
                </a:lnTo>
                <a:lnTo>
                  <a:pt x="1623" y="1511"/>
                </a:lnTo>
                <a:lnTo>
                  <a:pt x="1616" y="1512"/>
                </a:lnTo>
                <a:lnTo>
                  <a:pt x="1608" y="1512"/>
                </a:lnTo>
                <a:lnTo>
                  <a:pt x="1603" y="1512"/>
                </a:lnTo>
                <a:lnTo>
                  <a:pt x="1600" y="1512"/>
                </a:lnTo>
                <a:lnTo>
                  <a:pt x="1602" y="1519"/>
                </a:lnTo>
                <a:lnTo>
                  <a:pt x="1604" y="1526"/>
                </a:lnTo>
                <a:lnTo>
                  <a:pt x="1605" y="1534"/>
                </a:lnTo>
                <a:lnTo>
                  <a:pt x="1605" y="1541"/>
                </a:lnTo>
                <a:lnTo>
                  <a:pt x="1605" y="1547"/>
                </a:lnTo>
                <a:lnTo>
                  <a:pt x="1604" y="1554"/>
                </a:lnTo>
                <a:lnTo>
                  <a:pt x="1602" y="1561"/>
                </a:lnTo>
                <a:lnTo>
                  <a:pt x="1600" y="1567"/>
                </a:lnTo>
                <a:lnTo>
                  <a:pt x="1598" y="1573"/>
                </a:lnTo>
                <a:lnTo>
                  <a:pt x="1594" y="1579"/>
                </a:lnTo>
                <a:lnTo>
                  <a:pt x="1591" y="1583"/>
                </a:lnTo>
                <a:lnTo>
                  <a:pt x="1586" y="1589"/>
                </a:lnTo>
                <a:lnTo>
                  <a:pt x="1582" y="1592"/>
                </a:lnTo>
                <a:lnTo>
                  <a:pt x="1576" y="1597"/>
                </a:lnTo>
                <a:lnTo>
                  <a:pt x="1571" y="1600"/>
                </a:lnTo>
                <a:lnTo>
                  <a:pt x="1565" y="1602"/>
                </a:lnTo>
                <a:lnTo>
                  <a:pt x="1559" y="1605"/>
                </a:lnTo>
                <a:lnTo>
                  <a:pt x="1553" y="1607"/>
                </a:lnTo>
                <a:lnTo>
                  <a:pt x="1547" y="1608"/>
                </a:lnTo>
                <a:lnTo>
                  <a:pt x="1540" y="1608"/>
                </a:lnTo>
                <a:lnTo>
                  <a:pt x="1530" y="1608"/>
                </a:lnTo>
                <a:lnTo>
                  <a:pt x="1521" y="1606"/>
                </a:lnTo>
                <a:lnTo>
                  <a:pt x="1514" y="1616"/>
                </a:lnTo>
                <a:lnTo>
                  <a:pt x="1508" y="1626"/>
                </a:lnTo>
                <a:lnTo>
                  <a:pt x="1510" y="1633"/>
                </a:lnTo>
                <a:lnTo>
                  <a:pt x="1511" y="1639"/>
                </a:lnTo>
                <a:lnTo>
                  <a:pt x="1512" y="1647"/>
                </a:lnTo>
                <a:lnTo>
                  <a:pt x="1512" y="1654"/>
                </a:lnTo>
                <a:lnTo>
                  <a:pt x="1512" y="1663"/>
                </a:lnTo>
                <a:lnTo>
                  <a:pt x="1511" y="1671"/>
                </a:lnTo>
                <a:lnTo>
                  <a:pt x="1509" y="1679"/>
                </a:lnTo>
                <a:lnTo>
                  <a:pt x="1507" y="1687"/>
                </a:lnTo>
                <a:lnTo>
                  <a:pt x="1503" y="1694"/>
                </a:lnTo>
                <a:lnTo>
                  <a:pt x="1499" y="1701"/>
                </a:lnTo>
                <a:lnTo>
                  <a:pt x="1494" y="1708"/>
                </a:lnTo>
                <a:lnTo>
                  <a:pt x="1489" y="1714"/>
                </a:lnTo>
                <a:lnTo>
                  <a:pt x="1483" y="1719"/>
                </a:lnTo>
                <a:lnTo>
                  <a:pt x="1477" y="1724"/>
                </a:lnTo>
                <a:lnTo>
                  <a:pt x="1471" y="1728"/>
                </a:lnTo>
                <a:lnTo>
                  <a:pt x="1463" y="1732"/>
                </a:lnTo>
                <a:lnTo>
                  <a:pt x="1456" y="1734"/>
                </a:lnTo>
                <a:lnTo>
                  <a:pt x="1448" y="1736"/>
                </a:lnTo>
                <a:lnTo>
                  <a:pt x="1440" y="1737"/>
                </a:lnTo>
                <a:lnTo>
                  <a:pt x="1431" y="1737"/>
                </a:lnTo>
                <a:lnTo>
                  <a:pt x="1427" y="1737"/>
                </a:lnTo>
                <a:lnTo>
                  <a:pt x="1422" y="1737"/>
                </a:lnTo>
                <a:lnTo>
                  <a:pt x="1412" y="1748"/>
                </a:lnTo>
                <a:lnTo>
                  <a:pt x="1401" y="1758"/>
                </a:lnTo>
                <a:lnTo>
                  <a:pt x="1391" y="1769"/>
                </a:lnTo>
                <a:lnTo>
                  <a:pt x="1381" y="1778"/>
                </a:lnTo>
                <a:lnTo>
                  <a:pt x="1375" y="1789"/>
                </a:lnTo>
                <a:lnTo>
                  <a:pt x="1368" y="1800"/>
                </a:lnTo>
                <a:lnTo>
                  <a:pt x="1359" y="1809"/>
                </a:lnTo>
                <a:lnTo>
                  <a:pt x="1350" y="1817"/>
                </a:lnTo>
                <a:lnTo>
                  <a:pt x="1339" y="1824"/>
                </a:lnTo>
                <a:lnTo>
                  <a:pt x="1328" y="1828"/>
                </a:lnTo>
                <a:lnTo>
                  <a:pt x="1315" y="1832"/>
                </a:lnTo>
                <a:lnTo>
                  <a:pt x="1302" y="1833"/>
                </a:lnTo>
                <a:lnTo>
                  <a:pt x="1293" y="1832"/>
                </a:lnTo>
                <a:lnTo>
                  <a:pt x="1284" y="1830"/>
                </a:lnTo>
                <a:lnTo>
                  <a:pt x="1276" y="1828"/>
                </a:lnTo>
                <a:lnTo>
                  <a:pt x="1267" y="1825"/>
                </a:lnTo>
                <a:lnTo>
                  <a:pt x="1260" y="1835"/>
                </a:lnTo>
                <a:lnTo>
                  <a:pt x="1253" y="1844"/>
                </a:lnTo>
                <a:lnTo>
                  <a:pt x="1244" y="1852"/>
                </a:lnTo>
                <a:lnTo>
                  <a:pt x="1235" y="1859"/>
                </a:lnTo>
                <a:lnTo>
                  <a:pt x="1223" y="1864"/>
                </a:lnTo>
                <a:lnTo>
                  <a:pt x="1212" y="1867"/>
                </a:lnTo>
                <a:lnTo>
                  <a:pt x="1200" y="1870"/>
                </a:lnTo>
                <a:lnTo>
                  <a:pt x="1187" y="1871"/>
                </a:lnTo>
                <a:lnTo>
                  <a:pt x="1175" y="1870"/>
                </a:lnTo>
                <a:lnTo>
                  <a:pt x="1163" y="1867"/>
                </a:lnTo>
                <a:lnTo>
                  <a:pt x="1156" y="1874"/>
                </a:lnTo>
                <a:lnTo>
                  <a:pt x="1148" y="1880"/>
                </a:lnTo>
                <a:lnTo>
                  <a:pt x="1140" y="1884"/>
                </a:lnTo>
                <a:lnTo>
                  <a:pt x="1132" y="1889"/>
                </a:lnTo>
                <a:lnTo>
                  <a:pt x="1123" y="1892"/>
                </a:lnTo>
                <a:lnTo>
                  <a:pt x="1114" y="1894"/>
                </a:lnTo>
                <a:lnTo>
                  <a:pt x="1104" y="1896"/>
                </a:lnTo>
                <a:lnTo>
                  <a:pt x="1094" y="1897"/>
                </a:lnTo>
                <a:lnTo>
                  <a:pt x="1085" y="1896"/>
                </a:lnTo>
                <a:lnTo>
                  <a:pt x="1075" y="1894"/>
                </a:lnTo>
                <a:lnTo>
                  <a:pt x="1066" y="1892"/>
                </a:lnTo>
                <a:lnTo>
                  <a:pt x="1058" y="1889"/>
                </a:lnTo>
                <a:lnTo>
                  <a:pt x="1049" y="1884"/>
                </a:lnTo>
                <a:lnTo>
                  <a:pt x="1041" y="1880"/>
                </a:lnTo>
                <a:lnTo>
                  <a:pt x="1034" y="1874"/>
                </a:lnTo>
                <a:lnTo>
                  <a:pt x="1028" y="1869"/>
                </a:lnTo>
                <a:lnTo>
                  <a:pt x="1022" y="1874"/>
                </a:lnTo>
                <a:lnTo>
                  <a:pt x="1015" y="1879"/>
                </a:lnTo>
                <a:lnTo>
                  <a:pt x="1010" y="1883"/>
                </a:lnTo>
                <a:lnTo>
                  <a:pt x="1002" y="1887"/>
                </a:lnTo>
                <a:lnTo>
                  <a:pt x="995" y="1890"/>
                </a:lnTo>
                <a:lnTo>
                  <a:pt x="987" y="1892"/>
                </a:lnTo>
                <a:lnTo>
                  <a:pt x="979" y="1893"/>
                </a:lnTo>
                <a:lnTo>
                  <a:pt x="970" y="1893"/>
                </a:lnTo>
                <a:lnTo>
                  <a:pt x="959" y="1892"/>
                </a:lnTo>
                <a:lnTo>
                  <a:pt x="948" y="1890"/>
                </a:lnTo>
                <a:lnTo>
                  <a:pt x="938" y="1887"/>
                </a:lnTo>
                <a:lnTo>
                  <a:pt x="929" y="1881"/>
                </a:lnTo>
                <a:lnTo>
                  <a:pt x="919" y="1887"/>
                </a:lnTo>
                <a:lnTo>
                  <a:pt x="909" y="1891"/>
                </a:lnTo>
                <a:lnTo>
                  <a:pt x="898" y="1887"/>
                </a:lnTo>
                <a:lnTo>
                  <a:pt x="889" y="1881"/>
                </a:lnTo>
                <a:lnTo>
                  <a:pt x="879" y="1887"/>
                </a:lnTo>
                <a:lnTo>
                  <a:pt x="869" y="1890"/>
                </a:lnTo>
                <a:lnTo>
                  <a:pt x="858" y="1892"/>
                </a:lnTo>
                <a:lnTo>
                  <a:pt x="847" y="1893"/>
                </a:lnTo>
                <a:lnTo>
                  <a:pt x="838" y="1893"/>
                </a:lnTo>
                <a:lnTo>
                  <a:pt x="830" y="1892"/>
                </a:lnTo>
                <a:lnTo>
                  <a:pt x="822" y="1890"/>
                </a:lnTo>
                <a:lnTo>
                  <a:pt x="815" y="1887"/>
                </a:lnTo>
                <a:lnTo>
                  <a:pt x="809" y="1883"/>
                </a:lnTo>
                <a:lnTo>
                  <a:pt x="802" y="1879"/>
                </a:lnTo>
                <a:lnTo>
                  <a:pt x="795" y="1874"/>
                </a:lnTo>
                <a:lnTo>
                  <a:pt x="789" y="1869"/>
                </a:lnTo>
                <a:lnTo>
                  <a:pt x="783" y="1874"/>
                </a:lnTo>
                <a:lnTo>
                  <a:pt x="776" y="1880"/>
                </a:lnTo>
                <a:lnTo>
                  <a:pt x="768" y="1884"/>
                </a:lnTo>
                <a:lnTo>
                  <a:pt x="759" y="1889"/>
                </a:lnTo>
                <a:lnTo>
                  <a:pt x="751" y="1892"/>
                </a:lnTo>
                <a:lnTo>
                  <a:pt x="742" y="1894"/>
                </a:lnTo>
                <a:lnTo>
                  <a:pt x="732" y="1896"/>
                </a:lnTo>
                <a:lnTo>
                  <a:pt x="723" y="1897"/>
                </a:lnTo>
                <a:lnTo>
                  <a:pt x="713" y="1896"/>
                </a:lnTo>
                <a:lnTo>
                  <a:pt x="704" y="1894"/>
                </a:lnTo>
                <a:lnTo>
                  <a:pt x="695" y="1892"/>
                </a:lnTo>
                <a:lnTo>
                  <a:pt x="686" y="1889"/>
                </a:lnTo>
                <a:lnTo>
                  <a:pt x="677" y="1884"/>
                </a:lnTo>
                <a:lnTo>
                  <a:pt x="669" y="1880"/>
                </a:lnTo>
                <a:lnTo>
                  <a:pt x="662" y="1874"/>
                </a:lnTo>
                <a:lnTo>
                  <a:pt x="655" y="1867"/>
                </a:lnTo>
                <a:lnTo>
                  <a:pt x="642" y="1870"/>
                </a:lnTo>
                <a:lnTo>
                  <a:pt x="630" y="1871"/>
                </a:lnTo>
                <a:lnTo>
                  <a:pt x="617" y="1870"/>
                </a:lnTo>
                <a:lnTo>
                  <a:pt x="605" y="1867"/>
                </a:lnTo>
                <a:lnTo>
                  <a:pt x="594" y="1864"/>
                </a:lnTo>
                <a:lnTo>
                  <a:pt x="584" y="1859"/>
                </a:lnTo>
                <a:lnTo>
                  <a:pt x="574" y="1852"/>
                </a:lnTo>
                <a:lnTo>
                  <a:pt x="565" y="1844"/>
                </a:lnTo>
                <a:lnTo>
                  <a:pt x="557" y="1835"/>
                </a:lnTo>
                <a:lnTo>
                  <a:pt x="550" y="1825"/>
                </a:lnTo>
                <a:lnTo>
                  <a:pt x="542" y="1828"/>
                </a:lnTo>
                <a:lnTo>
                  <a:pt x="533" y="1830"/>
                </a:lnTo>
                <a:lnTo>
                  <a:pt x="524" y="1832"/>
                </a:lnTo>
                <a:lnTo>
                  <a:pt x="515" y="1833"/>
                </a:lnTo>
                <a:lnTo>
                  <a:pt x="503" y="1832"/>
                </a:lnTo>
                <a:lnTo>
                  <a:pt x="490" y="1828"/>
                </a:lnTo>
                <a:lnTo>
                  <a:pt x="478" y="1824"/>
                </a:lnTo>
                <a:lnTo>
                  <a:pt x="467" y="1817"/>
                </a:lnTo>
                <a:lnTo>
                  <a:pt x="458" y="1809"/>
                </a:lnTo>
                <a:lnTo>
                  <a:pt x="449" y="1800"/>
                </a:lnTo>
                <a:lnTo>
                  <a:pt x="442" y="1789"/>
                </a:lnTo>
                <a:lnTo>
                  <a:pt x="437" y="1778"/>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685" name="CustomShape 239"/>
          <p:cNvSpPr/>
          <p:nvPr/>
        </p:nvSpPr>
        <p:spPr>
          <a:xfrm>
            <a:off x="15220800" y="4032000"/>
            <a:ext cx="133920" cy="217440"/>
          </a:xfrm>
          <a:custGeom>
            <a:avLst/>
            <a:gdLst/>
            <a:ahLst/>
            <a:cxnLst/>
            <a:rect l="l" t="t" r="r" b="b"/>
            <a:pathLst>
              <a:path w="246" h="398">
                <a:moveTo>
                  <a:pt x="242" y="230"/>
                </a:moveTo>
                <a:lnTo>
                  <a:pt x="238" y="221"/>
                </a:lnTo>
                <a:lnTo>
                  <a:pt x="232" y="210"/>
                </a:lnTo>
                <a:lnTo>
                  <a:pt x="223" y="197"/>
                </a:lnTo>
                <a:lnTo>
                  <a:pt x="214" y="182"/>
                </a:lnTo>
                <a:lnTo>
                  <a:pt x="190" y="151"/>
                </a:lnTo>
                <a:lnTo>
                  <a:pt x="164" y="117"/>
                </a:lnTo>
                <a:lnTo>
                  <a:pt x="138" y="84"/>
                </a:lnTo>
                <a:lnTo>
                  <a:pt x="115" y="55"/>
                </a:lnTo>
                <a:lnTo>
                  <a:pt x="97" y="31"/>
                </a:lnTo>
                <a:lnTo>
                  <a:pt x="86" y="16"/>
                </a:lnTo>
                <a:lnTo>
                  <a:pt x="82" y="11"/>
                </a:lnTo>
                <a:lnTo>
                  <a:pt x="78" y="8"/>
                </a:lnTo>
                <a:lnTo>
                  <a:pt x="73" y="4"/>
                </a:lnTo>
                <a:lnTo>
                  <a:pt x="66" y="2"/>
                </a:lnTo>
                <a:lnTo>
                  <a:pt x="61" y="1"/>
                </a:lnTo>
                <a:lnTo>
                  <a:pt x="54" y="0"/>
                </a:lnTo>
                <a:lnTo>
                  <a:pt x="46" y="0"/>
                </a:lnTo>
                <a:lnTo>
                  <a:pt x="39" y="1"/>
                </a:lnTo>
                <a:lnTo>
                  <a:pt x="33" y="3"/>
                </a:lnTo>
                <a:lnTo>
                  <a:pt x="26" y="6"/>
                </a:lnTo>
                <a:lnTo>
                  <a:pt x="19" y="8"/>
                </a:lnTo>
                <a:lnTo>
                  <a:pt x="14" y="12"/>
                </a:lnTo>
                <a:lnTo>
                  <a:pt x="9" y="17"/>
                </a:lnTo>
                <a:lnTo>
                  <a:pt x="5" y="21"/>
                </a:lnTo>
                <a:lnTo>
                  <a:pt x="1" y="27"/>
                </a:lnTo>
                <a:lnTo>
                  <a:pt x="0" y="34"/>
                </a:lnTo>
                <a:lnTo>
                  <a:pt x="0" y="43"/>
                </a:lnTo>
                <a:lnTo>
                  <a:pt x="2" y="55"/>
                </a:lnTo>
                <a:lnTo>
                  <a:pt x="6" y="71"/>
                </a:lnTo>
                <a:lnTo>
                  <a:pt x="11" y="90"/>
                </a:lnTo>
                <a:lnTo>
                  <a:pt x="27" y="134"/>
                </a:lnTo>
                <a:lnTo>
                  <a:pt x="46" y="182"/>
                </a:lnTo>
                <a:lnTo>
                  <a:pt x="66" y="230"/>
                </a:lnTo>
                <a:lnTo>
                  <a:pt x="87" y="276"/>
                </a:lnTo>
                <a:lnTo>
                  <a:pt x="104" y="313"/>
                </a:lnTo>
                <a:lnTo>
                  <a:pt x="116" y="338"/>
                </a:lnTo>
                <a:lnTo>
                  <a:pt x="125" y="356"/>
                </a:lnTo>
                <a:lnTo>
                  <a:pt x="132" y="371"/>
                </a:lnTo>
                <a:lnTo>
                  <a:pt x="135" y="377"/>
                </a:lnTo>
                <a:lnTo>
                  <a:pt x="138" y="383"/>
                </a:lnTo>
                <a:lnTo>
                  <a:pt x="142" y="389"/>
                </a:lnTo>
                <a:lnTo>
                  <a:pt x="145" y="393"/>
                </a:lnTo>
                <a:lnTo>
                  <a:pt x="150" y="395"/>
                </a:lnTo>
                <a:lnTo>
                  <a:pt x="154" y="398"/>
                </a:lnTo>
                <a:lnTo>
                  <a:pt x="160" y="398"/>
                </a:lnTo>
                <a:lnTo>
                  <a:pt x="165" y="397"/>
                </a:lnTo>
                <a:lnTo>
                  <a:pt x="173" y="394"/>
                </a:lnTo>
                <a:lnTo>
                  <a:pt x="181" y="390"/>
                </a:lnTo>
                <a:lnTo>
                  <a:pt x="191" y="383"/>
                </a:lnTo>
                <a:lnTo>
                  <a:pt x="202" y="375"/>
                </a:lnTo>
                <a:lnTo>
                  <a:pt x="214" y="366"/>
                </a:lnTo>
                <a:lnTo>
                  <a:pt x="223" y="356"/>
                </a:lnTo>
                <a:lnTo>
                  <a:pt x="229" y="345"/>
                </a:lnTo>
                <a:lnTo>
                  <a:pt x="235" y="333"/>
                </a:lnTo>
                <a:lnTo>
                  <a:pt x="240" y="320"/>
                </a:lnTo>
                <a:lnTo>
                  <a:pt x="243" y="309"/>
                </a:lnTo>
                <a:lnTo>
                  <a:pt x="245" y="297"/>
                </a:lnTo>
                <a:lnTo>
                  <a:pt x="246" y="285"/>
                </a:lnTo>
                <a:lnTo>
                  <a:pt x="246" y="264"/>
                </a:lnTo>
                <a:lnTo>
                  <a:pt x="245" y="246"/>
                </a:lnTo>
                <a:lnTo>
                  <a:pt x="243" y="235"/>
                </a:lnTo>
                <a:lnTo>
                  <a:pt x="242" y="23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86" name="CustomShape 240"/>
          <p:cNvSpPr/>
          <p:nvPr/>
        </p:nvSpPr>
        <p:spPr>
          <a:xfrm>
            <a:off x="17278200" y="4106520"/>
            <a:ext cx="221760" cy="272520"/>
          </a:xfrm>
          <a:custGeom>
            <a:avLst/>
            <a:gdLst/>
            <a:ahLst/>
            <a:cxnLst/>
            <a:rect l="l" t="t" r="r" b="b"/>
            <a:pathLst>
              <a:path w="404" h="497">
                <a:moveTo>
                  <a:pt x="0" y="88"/>
                </a:moveTo>
                <a:lnTo>
                  <a:pt x="5" y="128"/>
                </a:lnTo>
                <a:lnTo>
                  <a:pt x="10" y="169"/>
                </a:lnTo>
                <a:lnTo>
                  <a:pt x="12" y="207"/>
                </a:lnTo>
                <a:lnTo>
                  <a:pt x="14" y="244"/>
                </a:lnTo>
                <a:lnTo>
                  <a:pt x="14" y="280"/>
                </a:lnTo>
                <a:lnTo>
                  <a:pt x="14" y="314"/>
                </a:lnTo>
                <a:lnTo>
                  <a:pt x="13" y="346"/>
                </a:lnTo>
                <a:lnTo>
                  <a:pt x="11" y="375"/>
                </a:lnTo>
                <a:lnTo>
                  <a:pt x="8" y="426"/>
                </a:lnTo>
                <a:lnTo>
                  <a:pt x="3" y="464"/>
                </a:lnTo>
                <a:lnTo>
                  <a:pt x="0" y="489"/>
                </a:lnTo>
                <a:lnTo>
                  <a:pt x="0" y="497"/>
                </a:lnTo>
                <a:lnTo>
                  <a:pt x="22" y="484"/>
                </a:lnTo>
                <a:lnTo>
                  <a:pt x="72" y="462"/>
                </a:lnTo>
                <a:lnTo>
                  <a:pt x="139" y="433"/>
                </a:lnTo>
                <a:lnTo>
                  <a:pt x="214" y="399"/>
                </a:lnTo>
                <a:lnTo>
                  <a:pt x="288" y="367"/>
                </a:lnTo>
                <a:lnTo>
                  <a:pt x="349" y="339"/>
                </a:lnTo>
                <a:lnTo>
                  <a:pt x="374" y="328"/>
                </a:lnTo>
                <a:lnTo>
                  <a:pt x="392" y="319"/>
                </a:lnTo>
                <a:lnTo>
                  <a:pt x="402" y="314"/>
                </a:lnTo>
                <a:lnTo>
                  <a:pt x="404" y="311"/>
                </a:lnTo>
                <a:lnTo>
                  <a:pt x="401" y="307"/>
                </a:lnTo>
                <a:lnTo>
                  <a:pt x="395" y="297"/>
                </a:lnTo>
                <a:lnTo>
                  <a:pt x="388" y="282"/>
                </a:lnTo>
                <a:lnTo>
                  <a:pt x="379" y="262"/>
                </a:lnTo>
                <a:lnTo>
                  <a:pt x="358" y="211"/>
                </a:lnTo>
                <a:lnTo>
                  <a:pt x="336" y="155"/>
                </a:lnTo>
                <a:lnTo>
                  <a:pt x="313" y="98"/>
                </a:lnTo>
                <a:lnTo>
                  <a:pt x="295" y="48"/>
                </a:lnTo>
                <a:lnTo>
                  <a:pt x="282" y="14"/>
                </a:lnTo>
                <a:lnTo>
                  <a:pt x="277" y="0"/>
                </a:lnTo>
                <a:lnTo>
                  <a:pt x="0" y="88"/>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87" name="CustomShape 241"/>
          <p:cNvSpPr/>
          <p:nvPr/>
        </p:nvSpPr>
        <p:spPr>
          <a:xfrm>
            <a:off x="16851240" y="3286080"/>
            <a:ext cx="844560" cy="925920"/>
          </a:xfrm>
          <a:custGeom>
            <a:avLst/>
            <a:gdLst/>
            <a:ahLst/>
            <a:cxnLst/>
            <a:rect l="l" t="t" r="r" b="b"/>
            <a:pathLst>
              <a:path w="1536" h="1684">
                <a:moveTo>
                  <a:pt x="767" y="0"/>
                </a:moveTo>
                <a:lnTo>
                  <a:pt x="716" y="0"/>
                </a:lnTo>
                <a:lnTo>
                  <a:pt x="668" y="2"/>
                </a:lnTo>
                <a:lnTo>
                  <a:pt x="622" y="5"/>
                </a:lnTo>
                <a:lnTo>
                  <a:pt x="577" y="10"/>
                </a:lnTo>
                <a:lnTo>
                  <a:pt x="533" y="17"/>
                </a:lnTo>
                <a:lnTo>
                  <a:pt x="492" y="25"/>
                </a:lnTo>
                <a:lnTo>
                  <a:pt x="451" y="34"/>
                </a:lnTo>
                <a:lnTo>
                  <a:pt x="413" y="44"/>
                </a:lnTo>
                <a:lnTo>
                  <a:pt x="376" y="56"/>
                </a:lnTo>
                <a:lnTo>
                  <a:pt x="341" y="69"/>
                </a:lnTo>
                <a:lnTo>
                  <a:pt x="307" y="84"/>
                </a:lnTo>
                <a:lnTo>
                  <a:pt x="276" y="100"/>
                </a:lnTo>
                <a:lnTo>
                  <a:pt x="246" y="118"/>
                </a:lnTo>
                <a:lnTo>
                  <a:pt x="217" y="138"/>
                </a:lnTo>
                <a:lnTo>
                  <a:pt x="190" y="158"/>
                </a:lnTo>
                <a:lnTo>
                  <a:pt x="165" y="181"/>
                </a:lnTo>
                <a:lnTo>
                  <a:pt x="142" y="205"/>
                </a:lnTo>
                <a:lnTo>
                  <a:pt x="120" y="231"/>
                </a:lnTo>
                <a:lnTo>
                  <a:pt x="101" y="258"/>
                </a:lnTo>
                <a:lnTo>
                  <a:pt x="83" y="287"/>
                </a:lnTo>
                <a:lnTo>
                  <a:pt x="66" y="318"/>
                </a:lnTo>
                <a:lnTo>
                  <a:pt x="51" y="350"/>
                </a:lnTo>
                <a:lnTo>
                  <a:pt x="39" y="385"/>
                </a:lnTo>
                <a:lnTo>
                  <a:pt x="27" y="420"/>
                </a:lnTo>
                <a:lnTo>
                  <a:pt x="18" y="458"/>
                </a:lnTo>
                <a:lnTo>
                  <a:pt x="12" y="498"/>
                </a:lnTo>
                <a:lnTo>
                  <a:pt x="6" y="538"/>
                </a:lnTo>
                <a:lnTo>
                  <a:pt x="3" y="581"/>
                </a:lnTo>
                <a:lnTo>
                  <a:pt x="0" y="626"/>
                </a:lnTo>
                <a:lnTo>
                  <a:pt x="2" y="672"/>
                </a:lnTo>
                <a:lnTo>
                  <a:pt x="3" y="720"/>
                </a:lnTo>
                <a:lnTo>
                  <a:pt x="7" y="771"/>
                </a:lnTo>
                <a:lnTo>
                  <a:pt x="9" y="784"/>
                </a:lnTo>
                <a:lnTo>
                  <a:pt x="14" y="800"/>
                </a:lnTo>
                <a:lnTo>
                  <a:pt x="20" y="817"/>
                </a:lnTo>
                <a:lnTo>
                  <a:pt x="26" y="834"/>
                </a:lnTo>
                <a:lnTo>
                  <a:pt x="42" y="867"/>
                </a:lnTo>
                <a:lnTo>
                  <a:pt x="61" y="902"/>
                </a:lnTo>
                <a:lnTo>
                  <a:pt x="80" y="935"/>
                </a:lnTo>
                <a:lnTo>
                  <a:pt x="97" y="964"/>
                </a:lnTo>
                <a:lnTo>
                  <a:pt x="104" y="976"/>
                </a:lnTo>
                <a:lnTo>
                  <a:pt x="109" y="988"/>
                </a:lnTo>
                <a:lnTo>
                  <a:pt x="114" y="997"/>
                </a:lnTo>
                <a:lnTo>
                  <a:pt x="116" y="1004"/>
                </a:lnTo>
                <a:lnTo>
                  <a:pt x="105" y="1035"/>
                </a:lnTo>
                <a:lnTo>
                  <a:pt x="95" y="1063"/>
                </a:lnTo>
                <a:lnTo>
                  <a:pt x="85" y="1088"/>
                </a:lnTo>
                <a:lnTo>
                  <a:pt x="75" y="1110"/>
                </a:lnTo>
                <a:lnTo>
                  <a:pt x="56" y="1149"/>
                </a:lnTo>
                <a:lnTo>
                  <a:pt x="39" y="1182"/>
                </a:lnTo>
                <a:lnTo>
                  <a:pt x="32" y="1195"/>
                </a:lnTo>
                <a:lnTo>
                  <a:pt x="26" y="1209"/>
                </a:lnTo>
                <a:lnTo>
                  <a:pt x="22" y="1221"/>
                </a:lnTo>
                <a:lnTo>
                  <a:pt x="17" y="1234"/>
                </a:lnTo>
                <a:lnTo>
                  <a:pt x="15" y="1245"/>
                </a:lnTo>
                <a:lnTo>
                  <a:pt x="14" y="1256"/>
                </a:lnTo>
                <a:lnTo>
                  <a:pt x="14" y="1268"/>
                </a:lnTo>
                <a:lnTo>
                  <a:pt x="15" y="1281"/>
                </a:lnTo>
                <a:lnTo>
                  <a:pt x="17" y="1286"/>
                </a:lnTo>
                <a:lnTo>
                  <a:pt x="21" y="1291"/>
                </a:lnTo>
                <a:lnTo>
                  <a:pt x="25" y="1295"/>
                </a:lnTo>
                <a:lnTo>
                  <a:pt x="32" y="1300"/>
                </a:lnTo>
                <a:lnTo>
                  <a:pt x="39" y="1303"/>
                </a:lnTo>
                <a:lnTo>
                  <a:pt x="47" y="1307"/>
                </a:lnTo>
                <a:lnTo>
                  <a:pt x="56" y="1310"/>
                </a:lnTo>
                <a:lnTo>
                  <a:pt x="66" y="1312"/>
                </a:lnTo>
                <a:lnTo>
                  <a:pt x="87" y="1317"/>
                </a:lnTo>
                <a:lnTo>
                  <a:pt x="109" y="1320"/>
                </a:lnTo>
                <a:lnTo>
                  <a:pt x="132" y="1322"/>
                </a:lnTo>
                <a:lnTo>
                  <a:pt x="154" y="1323"/>
                </a:lnTo>
                <a:lnTo>
                  <a:pt x="162" y="1346"/>
                </a:lnTo>
                <a:lnTo>
                  <a:pt x="171" y="1368"/>
                </a:lnTo>
                <a:lnTo>
                  <a:pt x="180" y="1390"/>
                </a:lnTo>
                <a:lnTo>
                  <a:pt x="192" y="1411"/>
                </a:lnTo>
                <a:lnTo>
                  <a:pt x="203" y="1430"/>
                </a:lnTo>
                <a:lnTo>
                  <a:pt x="216" y="1449"/>
                </a:lnTo>
                <a:lnTo>
                  <a:pt x="230" y="1467"/>
                </a:lnTo>
                <a:lnTo>
                  <a:pt x="244" y="1485"/>
                </a:lnTo>
                <a:lnTo>
                  <a:pt x="259" y="1502"/>
                </a:lnTo>
                <a:lnTo>
                  <a:pt x="275" y="1518"/>
                </a:lnTo>
                <a:lnTo>
                  <a:pt x="292" y="1534"/>
                </a:lnTo>
                <a:lnTo>
                  <a:pt x="310" y="1547"/>
                </a:lnTo>
                <a:lnTo>
                  <a:pt x="328" y="1562"/>
                </a:lnTo>
                <a:lnTo>
                  <a:pt x="347" y="1574"/>
                </a:lnTo>
                <a:lnTo>
                  <a:pt x="366" y="1586"/>
                </a:lnTo>
                <a:lnTo>
                  <a:pt x="386" y="1598"/>
                </a:lnTo>
                <a:lnTo>
                  <a:pt x="407" y="1608"/>
                </a:lnTo>
                <a:lnTo>
                  <a:pt x="429" y="1618"/>
                </a:lnTo>
                <a:lnTo>
                  <a:pt x="450" y="1627"/>
                </a:lnTo>
                <a:lnTo>
                  <a:pt x="473" y="1636"/>
                </a:lnTo>
                <a:lnTo>
                  <a:pt x="495" y="1644"/>
                </a:lnTo>
                <a:lnTo>
                  <a:pt x="519" y="1650"/>
                </a:lnTo>
                <a:lnTo>
                  <a:pt x="542" y="1657"/>
                </a:lnTo>
                <a:lnTo>
                  <a:pt x="566" y="1663"/>
                </a:lnTo>
                <a:lnTo>
                  <a:pt x="591" y="1667"/>
                </a:lnTo>
                <a:lnTo>
                  <a:pt x="615" y="1672"/>
                </a:lnTo>
                <a:lnTo>
                  <a:pt x="640" y="1675"/>
                </a:lnTo>
                <a:lnTo>
                  <a:pt x="665" y="1679"/>
                </a:lnTo>
                <a:lnTo>
                  <a:pt x="689" y="1681"/>
                </a:lnTo>
                <a:lnTo>
                  <a:pt x="715" y="1683"/>
                </a:lnTo>
                <a:lnTo>
                  <a:pt x="741" y="1683"/>
                </a:lnTo>
                <a:lnTo>
                  <a:pt x="767" y="1684"/>
                </a:lnTo>
                <a:lnTo>
                  <a:pt x="806" y="1683"/>
                </a:lnTo>
                <a:lnTo>
                  <a:pt x="846" y="1680"/>
                </a:lnTo>
                <a:lnTo>
                  <a:pt x="884" y="1674"/>
                </a:lnTo>
                <a:lnTo>
                  <a:pt x="922" y="1667"/>
                </a:lnTo>
                <a:lnTo>
                  <a:pt x="959" y="1657"/>
                </a:lnTo>
                <a:lnTo>
                  <a:pt x="995" y="1646"/>
                </a:lnTo>
                <a:lnTo>
                  <a:pt x="1031" y="1632"/>
                </a:lnTo>
                <a:lnTo>
                  <a:pt x="1066" y="1618"/>
                </a:lnTo>
                <a:lnTo>
                  <a:pt x="1100" y="1601"/>
                </a:lnTo>
                <a:lnTo>
                  <a:pt x="1133" y="1582"/>
                </a:lnTo>
                <a:lnTo>
                  <a:pt x="1166" y="1562"/>
                </a:lnTo>
                <a:lnTo>
                  <a:pt x="1196" y="1540"/>
                </a:lnTo>
                <a:lnTo>
                  <a:pt x="1227" y="1517"/>
                </a:lnTo>
                <a:lnTo>
                  <a:pt x="1256" y="1492"/>
                </a:lnTo>
                <a:lnTo>
                  <a:pt x="1284" y="1465"/>
                </a:lnTo>
                <a:lnTo>
                  <a:pt x="1311" y="1437"/>
                </a:lnTo>
                <a:lnTo>
                  <a:pt x="1336" y="1408"/>
                </a:lnTo>
                <a:lnTo>
                  <a:pt x="1361" y="1377"/>
                </a:lnTo>
                <a:lnTo>
                  <a:pt x="1383" y="1346"/>
                </a:lnTo>
                <a:lnTo>
                  <a:pt x="1404" y="1312"/>
                </a:lnTo>
                <a:lnTo>
                  <a:pt x="1425" y="1279"/>
                </a:lnTo>
                <a:lnTo>
                  <a:pt x="1444" y="1244"/>
                </a:lnTo>
                <a:lnTo>
                  <a:pt x="1461" y="1207"/>
                </a:lnTo>
                <a:lnTo>
                  <a:pt x="1476" y="1170"/>
                </a:lnTo>
                <a:lnTo>
                  <a:pt x="1490" y="1131"/>
                </a:lnTo>
                <a:lnTo>
                  <a:pt x="1502" y="1092"/>
                </a:lnTo>
                <a:lnTo>
                  <a:pt x="1512" y="1053"/>
                </a:lnTo>
                <a:lnTo>
                  <a:pt x="1520" y="1011"/>
                </a:lnTo>
                <a:lnTo>
                  <a:pt x="1527" y="970"/>
                </a:lnTo>
                <a:lnTo>
                  <a:pt x="1532" y="928"/>
                </a:lnTo>
                <a:lnTo>
                  <a:pt x="1535" y="885"/>
                </a:lnTo>
                <a:lnTo>
                  <a:pt x="1536" y="841"/>
                </a:lnTo>
                <a:lnTo>
                  <a:pt x="1535" y="799"/>
                </a:lnTo>
                <a:lnTo>
                  <a:pt x="1532" y="756"/>
                </a:lnTo>
                <a:lnTo>
                  <a:pt x="1527" y="713"/>
                </a:lnTo>
                <a:lnTo>
                  <a:pt x="1520" y="672"/>
                </a:lnTo>
                <a:lnTo>
                  <a:pt x="1512" y="631"/>
                </a:lnTo>
                <a:lnTo>
                  <a:pt x="1502" y="591"/>
                </a:lnTo>
                <a:lnTo>
                  <a:pt x="1490" y="553"/>
                </a:lnTo>
                <a:lnTo>
                  <a:pt x="1476" y="514"/>
                </a:lnTo>
                <a:lnTo>
                  <a:pt x="1461" y="476"/>
                </a:lnTo>
                <a:lnTo>
                  <a:pt x="1444" y="440"/>
                </a:lnTo>
                <a:lnTo>
                  <a:pt x="1425" y="405"/>
                </a:lnTo>
                <a:lnTo>
                  <a:pt x="1404" y="371"/>
                </a:lnTo>
                <a:lnTo>
                  <a:pt x="1383" y="338"/>
                </a:lnTo>
                <a:lnTo>
                  <a:pt x="1361" y="307"/>
                </a:lnTo>
                <a:lnTo>
                  <a:pt x="1336" y="275"/>
                </a:lnTo>
                <a:lnTo>
                  <a:pt x="1311" y="246"/>
                </a:lnTo>
                <a:lnTo>
                  <a:pt x="1284" y="219"/>
                </a:lnTo>
                <a:lnTo>
                  <a:pt x="1256" y="192"/>
                </a:lnTo>
                <a:lnTo>
                  <a:pt x="1227" y="167"/>
                </a:lnTo>
                <a:lnTo>
                  <a:pt x="1196" y="144"/>
                </a:lnTo>
                <a:lnTo>
                  <a:pt x="1166" y="121"/>
                </a:lnTo>
                <a:lnTo>
                  <a:pt x="1133" y="101"/>
                </a:lnTo>
                <a:lnTo>
                  <a:pt x="1100" y="83"/>
                </a:lnTo>
                <a:lnTo>
                  <a:pt x="1066" y="66"/>
                </a:lnTo>
                <a:lnTo>
                  <a:pt x="1031" y="50"/>
                </a:lnTo>
                <a:lnTo>
                  <a:pt x="995" y="38"/>
                </a:lnTo>
                <a:lnTo>
                  <a:pt x="959" y="26"/>
                </a:lnTo>
                <a:lnTo>
                  <a:pt x="922" y="17"/>
                </a:lnTo>
                <a:lnTo>
                  <a:pt x="884" y="9"/>
                </a:lnTo>
                <a:lnTo>
                  <a:pt x="846" y="4"/>
                </a:lnTo>
                <a:lnTo>
                  <a:pt x="806" y="1"/>
                </a:lnTo>
                <a:lnTo>
                  <a:pt x="767" y="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88" name="CustomShape 242"/>
          <p:cNvSpPr/>
          <p:nvPr/>
        </p:nvSpPr>
        <p:spPr>
          <a:xfrm>
            <a:off x="17245080" y="4135320"/>
            <a:ext cx="338400" cy="237240"/>
          </a:xfrm>
          <a:custGeom>
            <a:avLst/>
            <a:gdLst/>
            <a:ahLst/>
            <a:cxnLst/>
            <a:rect l="l" t="t" r="r" b="b"/>
            <a:pathLst>
              <a:path w="618" h="430">
                <a:moveTo>
                  <a:pt x="0" y="430"/>
                </a:moveTo>
                <a:lnTo>
                  <a:pt x="1" y="415"/>
                </a:lnTo>
                <a:lnTo>
                  <a:pt x="5" y="385"/>
                </a:lnTo>
                <a:lnTo>
                  <a:pt x="10" y="349"/>
                </a:lnTo>
                <a:lnTo>
                  <a:pt x="15" y="309"/>
                </a:lnTo>
                <a:lnTo>
                  <a:pt x="20" y="271"/>
                </a:lnTo>
                <a:lnTo>
                  <a:pt x="25" y="237"/>
                </a:lnTo>
                <a:lnTo>
                  <a:pt x="28" y="213"/>
                </a:lnTo>
                <a:lnTo>
                  <a:pt x="29" y="204"/>
                </a:lnTo>
                <a:lnTo>
                  <a:pt x="50" y="195"/>
                </a:lnTo>
                <a:lnTo>
                  <a:pt x="102" y="173"/>
                </a:lnTo>
                <a:lnTo>
                  <a:pt x="178" y="140"/>
                </a:lnTo>
                <a:lnTo>
                  <a:pt x="264" y="102"/>
                </a:lnTo>
                <a:lnTo>
                  <a:pt x="353" y="65"/>
                </a:lnTo>
                <a:lnTo>
                  <a:pt x="433" y="33"/>
                </a:lnTo>
                <a:lnTo>
                  <a:pt x="467" y="19"/>
                </a:lnTo>
                <a:lnTo>
                  <a:pt x="494" y="9"/>
                </a:lnTo>
                <a:lnTo>
                  <a:pt x="513" y="2"/>
                </a:lnTo>
                <a:lnTo>
                  <a:pt x="524" y="0"/>
                </a:lnTo>
                <a:lnTo>
                  <a:pt x="527" y="0"/>
                </a:lnTo>
                <a:lnTo>
                  <a:pt x="531" y="2"/>
                </a:lnTo>
                <a:lnTo>
                  <a:pt x="534" y="4"/>
                </a:lnTo>
                <a:lnTo>
                  <a:pt x="537" y="9"/>
                </a:lnTo>
                <a:lnTo>
                  <a:pt x="544" y="18"/>
                </a:lnTo>
                <a:lnTo>
                  <a:pt x="552" y="31"/>
                </a:lnTo>
                <a:lnTo>
                  <a:pt x="560" y="47"/>
                </a:lnTo>
                <a:lnTo>
                  <a:pt x="568" y="64"/>
                </a:lnTo>
                <a:lnTo>
                  <a:pt x="576" y="82"/>
                </a:lnTo>
                <a:lnTo>
                  <a:pt x="584" y="101"/>
                </a:lnTo>
                <a:lnTo>
                  <a:pt x="597" y="138"/>
                </a:lnTo>
                <a:lnTo>
                  <a:pt x="608" y="171"/>
                </a:lnTo>
                <a:lnTo>
                  <a:pt x="616" y="194"/>
                </a:lnTo>
                <a:lnTo>
                  <a:pt x="618" y="202"/>
                </a:lnTo>
                <a:lnTo>
                  <a:pt x="0" y="430"/>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89" name="CustomShape 243"/>
          <p:cNvSpPr/>
          <p:nvPr/>
        </p:nvSpPr>
        <p:spPr>
          <a:xfrm>
            <a:off x="16774200" y="3248640"/>
            <a:ext cx="925920" cy="826920"/>
          </a:xfrm>
          <a:custGeom>
            <a:avLst/>
            <a:gdLst/>
            <a:ahLst/>
            <a:cxnLst/>
            <a:rect l="l" t="t" r="r" b="b"/>
            <a:pathLst>
              <a:path w="1685" h="1504">
                <a:moveTo>
                  <a:pt x="973" y="742"/>
                </a:moveTo>
                <a:lnTo>
                  <a:pt x="979" y="749"/>
                </a:lnTo>
                <a:lnTo>
                  <a:pt x="986" y="759"/>
                </a:lnTo>
                <a:lnTo>
                  <a:pt x="991" y="771"/>
                </a:lnTo>
                <a:lnTo>
                  <a:pt x="998" y="785"/>
                </a:lnTo>
                <a:lnTo>
                  <a:pt x="1010" y="817"/>
                </a:lnTo>
                <a:lnTo>
                  <a:pt x="1023" y="856"/>
                </a:lnTo>
                <a:lnTo>
                  <a:pt x="1034" y="897"/>
                </a:lnTo>
                <a:lnTo>
                  <a:pt x="1046" y="942"/>
                </a:lnTo>
                <a:lnTo>
                  <a:pt x="1058" y="989"/>
                </a:lnTo>
                <a:lnTo>
                  <a:pt x="1070" y="1036"/>
                </a:lnTo>
                <a:lnTo>
                  <a:pt x="1090" y="1126"/>
                </a:lnTo>
                <a:lnTo>
                  <a:pt x="1109" y="1202"/>
                </a:lnTo>
                <a:lnTo>
                  <a:pt x="1117" y="1232"/>
                </a:lnTo>
                <a:lnTo>
                  <a:pt x="1125" y="1253"/>
                </a:lnTo>
                <a:lnTo>
                  <a:pt x="1128" y="1261"/>
                </a:lnTo>
                <a:lnTo>
                  <a:pt x="1132" y="1267"/>
                </a:lnTo>
                <a:lnTo>
                  <a:pt x="1134" y="1270"/>
                </a:lnTo>
                <a:lnTo>
                  <a:pt x="1137" y="1270"/>
                </a:lnTo>
                <a:lnTo>
                  <a:pt x="1143" y="1267"/>
                </a:lnTo>
                <a:lnTo>
                  <a:pt x="1149" y="1261"/>
                </a:lnTo>
                <a:lnTo>
                  <a:pt x="1155" y="1254"/>
                </a:lnTo>
                <a:lnTo>
                  <a:pt x="1163" y="1244"/>
                </a:lnTo>
                <a:lnTo>
                  <a:pt x="1178" y="1223"/>
                </a:lnTo>
                <a:lnTo>
                  <a:pt x="1194" y="1199"/>
                </a:lnTo>
                <a:lnTo>
                  <a:pt x="1220" y="1156"/>
                </a:lnTo>
                <a:lnTo>
                  <a:pt x="1230" y="1135"/>
                </a:lnTo>
                <a:lnTo>
                  <a:pt x="1227" y="1126"/>
                </a:lnTo>
                <a:lnTo>
                  <a:pt x="1221" y="1100"/>
                </a:lnTo>
                <a:lnTo>
                  <a:pt x="1213" y="1062"/>
                </a:lnTo>
                <a:lnTo>
                  <a:pt x="1203" y="1015"/>
                </a:lnTo>
                <a:lnTo>
                  <a:pt x="1199" y="989"/>
                </a:lnTo>
                <a:lnTo>
                  <a:pt x="1195" y="962"/>
                </a:lnTo>
                <a:lnTo>
                  <a:pt x="1191" y="935"/>
                </a:lnTo>
                <a:lnTo>
                  <a:pt x="1188" y="909"/>
                </a:lnTo>
                <a:lnTo>
                  <a:pt x="1187" y="884"/>
                </a:lnTo>
                <a:lnTo>
                  <a:pt x="1186" y="859"/>
                </a:lnTo>
                <a:lnTo>
                  <a:pt x="1187" y="835"/>
                </a:lnTo>
                <a:lnTo>
                  <a:pt x="1188" y="814"/>
                </a:lnTo>
                <a:lnTo>
                  <a:pt x="1191" y="795"/>
                </a:lnTo>
                <a:lnTo>
                  <a:pt x="1196" y="778"/>
                </a:lnTo>
                <a:lnTo>
                  <a:pt x="1200" y="761"/>
                </a:lnTo>
                <a:lnTo>
                  <a:pt x="1207" y="748"/>
                </a:lnTo>
                <a:lnTo>
                  <a:pt x="1214" y="734"/>
                </a:lnTo>
                <a:lnTo>
                  <a:pt x="1222" y="723"/>
                </a:lnTo>
                <a:lnTo>
                  <a:pt x="1231" y="714"/>
                </a:lnTo>
                <a:lnTo>
                  <a:pt x="1242" y="706"/>
                </a:lnTo>
                <a:lnTo>
                  <a:pt x="1248" y="704"/>
                </a:lnTo>
                <a:lnTo>
                  <a:pt x="1253" y="700"/>
                </a:lnTo>
                <a:lnTo>
                  <a:pt x="1260" y="698"/>
                </a:lnTo>
                <a:lnTo>
                  <a:pt x="1268" y="697"/>
                </a:lnTo>
                <a:lnTo>
                  <a:pt x="1282" y="695"/>
                </a:lnTo>
                <a:lnTo>
                  <a:pt x="1300" y="695"/>
                </a:lnTo>
                <a:lnTo>
                  <a:pt x="1320" y="696"/>
                </a:lnTo>
                <a:lnTo>
                  <a:pt x="1341" y="700"/>
                </a:lnTo>
                <a:lnTo>
                  <a:pt x="1365" y="706"/>
                </a:lnTo>
                <a:lnTo>
                  <a:pt x="1389" y="714"/>
                </a:lnTo>
                <a:lnTo>
                  <a:pt x="1408" y="721"/>
                </a:lnTo>
                <a:lnTo>
                  <a:pt x="1426" y="729"/>
                </a:lnTo>
                <a:lnTo>
                  <a:pt x="1442" y="738"/>
                </a:lnTo>
                <a:lnTo>
                  <a:pt x="1457" y="747"/>
                </a:lnTo>
                <a:lnTo>
                  <a:pt x="1469" y="757"/>
                </a:lnTo>
                <a:lnTo>
                  <a:pt x="1480" y="767"/>
                </a:lnTo>
                <a:lnTo>
                  <a:pt x="1490" y="778"/>
                </a:lnTo>
                <a:lnTo>
                  <a:pt x="1498" y="789"/>
                </a:lnTo>
                <a:lnTo>
                  <a:pt x="1506" y="802"/>
                </a:lnTo>
                <a:lnTo>
                  <a:pt x="1512" y="814"/>
                </a:lnTo>
                <a:lnTo>
                  <a:pt x="1516" y="827"/>
                </a:lnTo>
                <a:lnTo>
                  <a:pt x="1520" y="841"/>
                </a:lnTo>
                <a:lnTo>
                  <a:pt x="1522" y="854"/>
                </a:lnTo>
                <a:lnTo>
                  <a:pt x="1523" y="869"/>
                </a:lnTo>
                <a:lnTo>
                  <a:pt x="1523" y="884"/>
                </a:lnTo>
                <a:lnTo>
                  <a:pt x="1522" y="898"/>
                </a:lnTo>
                <a:lnTo>
                  <a:pt x="1520" y="913"/>
                </a:lnTo>
                <a:lnTo>
                  <a:pt x="1517" y="929"/>
                </a:lnTo>
                <a:lnTo>
                  <a:pt x="1513" y="943"/>
                </a:lnTo>
                <a:lnTo>
                  <a:pt x="1508" y="959"/>
                </a:lnTo>
                <a:lnTo>
                  <a:pt x="1504" y="975"/>
                </a:lnTo>
                <a:lnTo>
                  <a:pt x="1497" y="990"/>
                </a:lnTo>
                <a:lnTo>
                  <a:pt x="1490" y="1006"/>
                </a:lnTo>
                <a:lnTo>
                  <a:pt x="1484" y="1022"/>
                </a:lnTo>
                <a:lnTo>
                  <a:pt x="1468" y="1052"/>
                </a:lnTo>
                <a:lnTo>
                  <a:pt x="1450" y="1082"/>
                </a:lnTo>
                <a:lnTo>
                  <a:pt x="1430" y="1112"/>
                </a:lnTo>
                <a:lnTo>
                  <a:pt x="1409" y="1141"/>
                </a:lnTo>
                <a:lnTo>
                  <a:pt x="1413" y="1156"/>
                </a:lnTo>
                <a:lnTo>
                  <a:pt x="1423" y="1193"/>
                </a:lnTo>
                <a:lnTo>
                  <a:pt x="1438" y="1247"/>
                </a:lnTo>
                <a:lnTo>
                  <a:pt x="1454" y="1309"/>
                </a:lnTo>
                <a:lnTo>
                  <a:pt x="1474" y="1374"/>
                </a:lnTo>
                <a:lnTo>
                  <a:pt x="1493" y="1433"/>
                </a:lnTo>
                <a:lnTo>
                  <a:pt x="1503" y="1458"/>
                </a:lnTo>
                <a:lnTo>
                  <a:pt x="1512" y="1478"/>
                </a:lnTo>
                <a:lnTo>
                  <a:pt x="1515" y="1487"/>
                </a:lnTo>
                <a:lnTo>
                  <a:pt x="1520" y="1494"/>
                </a:lnTo>
                <a:lnTo>
                  <a:pt x="1523" y="1499"/>
                </a:lnTo>
                <a:lnTo>
                  <a:pt x="1526" y="1504"/>
                </a:lnTo>
                <a:lnTo>
                  <a:pt x="1552" y="1461"/>
                </a:lnTo>
                <a:lnTo>
                  <a:pt x="1575" y="1417"/>
                </a:lnTo>
                <a:lnTo>
                  <a:pt x="1596" y="1370"/>
                </a:lnTo>
                <a:lnTo>
                  <a:pt x="1614" y="1321"/>
                </a:lnTo>
                <a:lnTo>
                  <a:pt x="1631" y="1270"/>
                </a:lnTo>
                <a:lnTo>
                  <a:pt x="1646" y="1217"/>
                </a:lnTo>
                <a:lnTo>
                  <a:pt x="1657" y="1163"/>
                </a:lnTo>
                <a:lnTo>
                  <a:pt x="1667" y="1109"/>
                </a:lnTo>
                <a:lnTo>
                  <a:pt x="1675" y="1053"/>
                </a:lnTo>
                <a:lnTo>
                  <a:pt x="1680" y="997"/>
                </a:lnTo>
                <a:lnTo>
                  <a:pt x="1684" y="940"/>
                </a:lnTo>
                <a:lnTo>
                  <a:pt x="1685" y="884"/>
                </a:lnTo>
                <a:lnTo>
                  <a:pt x="1685" y="827"/>
                </a:lnTo>
                <a:lnTo>
                  <a:pt x="1681" y="771"/>
                </a:lnTo>
                <a:lnTo>
                  <a:pt x="1677" y="715"/>
                </a:lnTo>
                <a:lnTo>
                  <a:pt x="1670" y="660"/>
                </a:lnTo>
                <a:lnTo>
                  <a:pt x="1662" y="607"/>
                </a:lnTo>
                <a:lnTo>
                  <a:pt x="1651" y="554"/>
                </a:lnTo>
                <a:lnTo>
                  <a:pt x="1639" y="504"/>
                </a:lnTo>
                <a:lnTo>
                  <a:pt x="1624" y="455"/>
                </a:lnTo>
                <a:lnTo>
                  <a:pt x="1608" y="408"/>
                </a:lnTo>
                <a:lnTo>
                  <a:pt x="1590" y="364"/>
                </a:lnTo>
                <a:lnTo>
                  <a:pt x="1570" y="323"/>
                </a:lnTo>
                <a:lnTo>
                  <a:pt x="1549" y="284"/>
                </a:lnTo>
                <a:lnTo>
                  <a:pt x="1526" y="248"/>
                </a:lnTo>
                <a:lnTo>
                  <a:pt x="1501" y="215"/>
                </a:lnTo>
                <a:lnTo>
                  <a:pt x="1474" y="186"/>
                </a:lnTo>
                <a:lnTo>
                  <a:pt x="1445" y="161"/>
                </a:lnTo>
                <a:lnTo>
                  <a:pt x="1415" y="140"/>
                </a:lnTo>
                <a:lnTo>
                  <a:pt x="1384" y="123"/>
                </a:lnTo>
                <a:lnTo>
                  <a:pt x="1350" y="111"/>
                </a:lnTo>
                <a:lnTo>
                  <a:pt x="1315" y="103"/>
                </a:lnTo>
                <a:lnTo>
                  <a:pt x="1250" y="79"/>
                </a:lnTo>
                <a:lnTo>
                  <a:pt x="1186" y="59"/>
                </a:lnTo>
                <a:lnTo>
                  <a:pt x="1125" y="42"/>
                </a:lnTo>
                <a:lnTo>
                  <a:pt x="1064" y="29"/>
                </a:lnTo>
                <a:lnTo>
                  <a:pt x="1006" y="17"/>
                </a:lnTo>
                <a:lnTo>
                  <a:pt x="949" y="9"/>
                </a:lnTo>
                <a:lnTo>
                  <a:pt x="894" y="4"/>
                </a:lnTo>
                <a:lnTo>
                  <a:pt x="840" y="0"/>
                </a:lnTo>
                <a:lnTo>
                  <a:pt x="788" y="0"/>
                </a:lnTo>
                <a:lnTo>
                  <a:pt x="737" y="2"/>
                </a:lnTo>
                <a:lnTo>
                  <a:pt x="689" y="6"/>
                </a:lnTo>
                <a:lnTo>
                  <a:pt x="642" y="13"/>
                </a:lnTo>
                <a:lnTo>
                  <a:pt x="597" y="22"/>
                </a:lnTo>
                <a:lnTo>
                  <a:pt x="552" y="32"/>
                </a:lnTo>
                <a:lnTo>
                  <a:pt x="510" y="45"/>
                </a:lnTo>
                <a:lnTo>
                  <a:pt x="470" y="60"/>
                </a:lnTo>
                <a:lnTo>
                  <a:pt x="430" y="76"/>
                </a:lnTo>
                <a:lnTo>
                  <a:pt x="393" y="94"/>
                </a:lnTo>
                <a:lnTo>
                  <a:pt x="357" y="113"/>
                </a:lnTo>
                <a:lnTo>
                  <a:pt x="323" y="134"/>
                </a:lnTo>
                <a:lnTo>
                  <a:pt x="290" y="157"/>
                </a:lnTo>
                <a:lnTo>
                  <a:pt x="260" y="180"/>
                </a:lnTo>
                <a:lnTo>
                  <a:pt x="230" y="205"/>
                </a:lnTo>
                <a:lnTo>
                  <a:pt x="202" y="231"/>
                </a:lnTo>
                <a:lnTo>
                  <a:pt x="176" y="257"/>
                </a:lnTo>
                <a:lnTo>
                  <a:pt x="152" y="285"/>
                </a:lnTo>
                <a:lnTo>
                  <a:pt x="128" y="313"/>
                </a:lnTo>
                <a:lnTo>
                  <a:pt x="107" y="342"/>
                </a:lnTo>
                <a:lnTo>
                  <a:pt x="88" y="371"/>
                </a:lnTo>
                <a:lnTo>
                  <a:pt x="70" y="400"/>
                </a:lnTo>
                <a:lnTo>
                  <a:pt x="53" y="431"/>
                </a:lnTo>
                <a:lnTo>
                  <a:pt x="38" y="462"/>
                </a:lnTo>
                <a:lnTo>
                  <a:pt x="29" y="480"/>
                </a:lnTo>
                <a:lnTo>
                  <a:pt x="21" y="500"/>
                </a:lnTo>
                <a:lnTo>
                  <a:pt x="13" y="524"/>
                </a:lnTo>
                <a:lnTo>
                  <a:pt x="6" y="550"/>
                </a:lnTo>
                <a:lnTo>
                  <a:pt x="2" y="567"/>
                </a:lnTo>
                <a:lnTo>
                  <a:pt x="0" y="582"/>
                </a:lnTo>
                <a:lnTo>
                  <a:pt x="0" y="598"/>
                </a:lnTo>
                <a:lnTo>
                  <a:pt x="1" y="614"/>
                </a:lnTo>
                <a:lnTo>
                  <a:pt x="4" y="630"/>
                </a:lnTo>
                <a:lnTo>
                  <a:pt x="8" y="645"/>
                </a:lnTo>
                <a:lnTo>
                  <a:pt x="13" y="661"/>
                </a:lnTo>
                <a:lnTo>
                  <a:pt x="19" y="676"/>
                </a:lnTo>
                <a:lnTo>
                  <a:pt x="26" y="690"/>
                </a:lnTo>
                <a:lnTo>
                  <a:pt x="34" y="705"/>
                </a:lnTo>
                <a:lnTo>
                  <a:pt x="43" y="720"/>
                </a:lnTo>
                <a:lnTo>
                  <a:pt x="52" y="733"/>
                </a:lnTo>
                <a:lnTo>
                  <a:pt x="72" y="760"/>
                </a:lnTo>
                <a:lnTo>
                  <a:pt x="93" y="785"/>
                </a:lnTo>
                <a:lnTo>
                  <a:pt x="115" y="808"/>
                </a:lnTo>
                <a:lnTo>
                  <a:pt x="136" y="829"/>
                </a:lnTo>
                <a:lnTo>
                  <a:pt x="157" y="847"/>
                </a:lnTo>
                <a:lnTo>
                  <a:pt x="175" y="862"/>
                </a:lnTo>
                <a:lnTo>
                  <a:pt x="203" y="884"/>
                </a:lnTo>
                <a:lnTo>
                  <a:pt x="215" y="891"/>
                </a:lnTo>
                <a:lnTo>
                  <a:pt x="212" y="888"/>
                </a:lnTo>
                <a:lnTo>
                  <a:pt x="209" y="881"/>
                </a:lnTo>
                <a:lnTo>
                  <a:pt x="203" y="868"/>
                </a:lnTo>
                <a:lnTo>
                  <a:pt x="198" y="849"/>
                </a:lnTo>
                <a:lnTo>
                  <a:pt x="191" y="823"/>
                </a:lnTo>
                <a:lnTo>
                  <a:pt x="187" y="791"/>
                </a:lnTo>
                <a:lnTo>
                  <a:pt x="184" y="773"/>
                </a:lnTo>
                <a:lnTo>
                  <a:pt x="183" y="753"/>
                </a:lnTo>
                <a:lnTo>
                  <a:pt x="182" y="732"/>
                </a:lnTo>
                <a:lnTo>
                  <a:pt x="182" y="708"/>
                </a:lnTo>
                <a:lnTo>
                  <a:pt x="182" y="708"/>
                </a:lnTo>
                <a:lnTo>
                  <a:pt x="183" y="711"/>
                </a:lnTo>
                <a:lnTo>
                  <a:pt x="185" y="718"/>
                </a:lnTo>
                <a:lnTo>
                  <a:pt x="191" y="730"/>
                </a:lnTo>
                <a:lnTo>
                  <a:pt x="201" y="744"/>
                </a:lnTo>
                <a:lnTo>
                  <a:pt x="208" y="753"/>
                </a:lnTo>
                <a:lnTo>
                  <a:pt x="216" y="762"/>
                </a:lnTo>
                <a:lnTo>
                  <a:pt x="226" y="772"/>
                </a:lnTo>
                <a:lnTo>
                  <a:pt x="237" y="782"/>
                </a:lnTo>
                <a:lnTo>
                  <a:pt x="251" y="793"/>
                </a:lnTo>
                <a:lnTo>
                  <a:pt x="265" y="804"/>
                </a:lnTo>
                <a:lnTo>
                  <a:pt x="282" y="816"/>
                </a:lnTo>
                <a:lnTo>
                  <a:pt x="301" y="827"/>
                </a:lnTo>
                <a:lnTo>
                  <a:pt x="321" y="839"/>
                </a:lnTo>
                <a:lnTo>
                  <a:pt x="341" y="849"/>
                </a:lnTo>
                <a:lnTo>
                  <a:pt x="359" y="858"/>
                </a:lnTo>
                <a:lnTo>
                  <a:pt x="375" y="864"/>
                </a:lnTo>
                <a:lnTo>
                  <a:pt x="406" y="877"/>
                </a:lnTo>
                <a:lnTo>
                  <a:pt x="430" y="885"/>
                </a:lnTo>
                <a:lnTo>
                  <a:pt x="452" y="889"/>
                </a:lnTo>
                <a:lnTo>
                  <a:pt x="466" y="893"/>
                </a:lnTo>
                <a:lnTo>
                  <a:pt x="475" y="894"/>
                </a:lnTo>
                <a:lnTo>
                  <a:pt x="479" y="894"/>
                </a:lnTo>
                <a:lnTo>
                  <a:pt x="469" y="884"/>
                </a:lnTo>
                <a:lnTo>
                  <a:pt x="443" y="857"/>
                </a:lnTo>
                <a:lnTo>
                  <a:pt x="426" y="838"/>
                </a:lnTo>
                <a:lnTo>
                  <a:pt x="409" y="815"/>
                </a:lnTo>
                <a:lnTo>
                  <a:pt x="401" y="803"/>
                </a:lnTo>
                <a:lnTo>
                  <a:pt x="393" y="789"/>
                </a:lnTo>
                <a:lnTo>
                  <a:pt x="386" y="776"/>
                </a:lnTo>
                <a:lnTo>
                  <a:pt x="379" y="761"/>
                </a:lnTo>
                <a:lnTo>
                  <a:pt x="455" y="766"/>
                </a:lnTo>
                <a:lnTo>
                  <a:pt x="525" y="768"/>
                </a:lnTo>
                <a:lnTo>
                  <a:pt x="590" y="768"/>
                </a:lnTo>
                <a:lnTo>
                  <a:pt x="649" y="768"/>
                </a:lnTo>
                <a:lnTo>
                  <a:pt x="702" y="767"/>
                </a:lnTo>
                <a:lnTo>
                  <a:pt x="751" y="764"/>
                </a:lnTo>
                <a:lnTo>
                  <a:pt x="794" y="761"/>
                </a:lnTo>
                <a:lnTo>
                  <a:pt x="832" y="758"/>
                </a:lnTo>
                <a:lnTo>
                  <a:pt x="894" y="751"/>
                </a:lnTo>
                <a:lnTo>
                  <a:pt x="936" y="745"/>
                </a:lnTo>
                <a:lnTo>
                  <a:pt x="952" y="743"/>
                </a:lnTo>
                <a:lnTo>
                  <a:pt x="963" y="741"/>
                </a:lnTo>
                <a:lnTo>
                  <a:pt x="970" y="741"/>
                </a:lnTo>
                <a:lnTo>
                  <a:pt x="973" y="742"/>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90" name="CustomShape 244"/>
          <p:cNvSpPr/>
          <p:nvPr/>
        </p:nvSpPr>
        <p:spPr>
          <a:xfrm>
            <a:off x="16882200" y="4419000"/>
            <a:ext cx="219600" cy="1002960"/>
          </a:xfrm>
          <a:custGeom>
            <a:avLst/>
            <a:gdLst/>
            <a:ahLst/>
            <a:cxnLst/>
            <a:rect l="l" t="t" r="r" b="b"/>
            <a:pathLst>
              <a:path w="400" h="1826">
                <a:moveTo>
                  <a:pt x="277" y="90"/>
                </a:moveTo>
                <a:lnTo>
                  <a:pt x="279" y="96"/>
                </a:lnTo>
                <a:lnTo>
                  <a:pt x="279" y="111"/>
                </a:lnTo>
                <a:lnTo>
                  <a:pt x="277" y="135"/>
                </a:lnTo>
                <a:lnTo>
                  <a:pt x="273" y="167"/>
                </a:lnTo>
                <a:lnTo>
                  <a:pt x="262" y="253"/>
                </a:lnTo>
                <a:lnTo>
                  <a:pt x="246" y="365"/>
                </a:lnTo>
                <a:lnTo>
                  <a:pt x="226" y="496"/>
                </a:lnTo>
                <a:lnTo>
                  <a:pt x="203" y="643"/>
                </a:lnTo>
                <a:lnTo>
                  <a:pt x="177" y="799"/>
                </a:lnTo>
                <a:lnTo>
                  <a:pt x="150" y="961"/>
                </a:lnTo>
                <a:lnTo>
                  <a:pt x="123" y="1123"/>
                </a:lnTo>
                <a:lnTo>
                  <a:pt x="96" y="1279"/>
                </a:lnTo>
                <a:lnTo>
                  <a:pt x="70" y="1425"/>
                </a:lnTo>
                <a:lnTo>
                  <a:pt x="48" y="1556"/>
                </a:lnTo>
                <a:lnTo>
                  <a:pt x="28" y="1667"/>
                </a:lnTo>
                <a:lnTo>
                  <a:pt x="14" y="1751"/>
                </a:lnTo>
                <a:lnTo>
                  <a:pt x="4" y="1806"/>
                </a:lnTo>
                <a:lnTo>
                  <a:pt x="0" y="1826"/>
                </a:lnTo>
                <a:lnTo>
                  <a:pt x="218" y="1436"/>
                </a:lnTo>
                <a:lnTo>
                  <a:pt x="400" y="0"/>
                </a:lnTo>
                <a:lnTo>
                  <a:pt x="277" y="90"/>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691" name="CustomShape 245"/>
          <p:cNvSpPr/>
          <p:nvPr/>
        </p:nvSpPr>
        <p:spPr>
          <a:xfrm>
            <a:off x="15843600" y="4201200"/>
            <a:ext cx="1707120" cy="664200"/>
          </a:xfrm>
          <a:custGeom>
            <a:avLst/>
            <a:gdLst/>
            <a:ahLst/>
            <a:cxnLst/>
            <a:rect l="l" t="t" r="r" b="b"/>
            <a:pathLst>
              <a:path w="3106" h="1209">
                <a:moveTo>
                  <a:pt x="2750" y="33"/>
                </a:moveTo>
                <a:lnTo>
                  <a:pt x="2739" y="39"/>
                </a:lnTo>
                <a:lnTo>
                  <a:pt x="2712" y="57"/>
                </a:lnTo>
                <a:lnTo>
                  <a:pt x="2670" y="86"/>
                </a:lnTo>
                <a:lnTo>
                  <a:pt x="2614" y="124"/>
                </a:lnTo>
                <a:lnTo>
                  <a:pt x="2544" y="170"/>
                </a:lnTo>
                <a:lnTo>
                  <a:pt x="2464" y="221"/>
                </a:lnTo>
                <a:lnTo>
                  <a:pt x="2375" y="277"/>
                </a:lnTo>
                <a:lnTo>
                  <a:pt x="2279" y="337"/>
                </a:lnTo>
                <a:lnTo>
                  <a:pt x="2176" y="399"/>
                </a:lnTo>
                <a:lnTo>
                  <a:pt x="2071" y="462"/>
                </a:lnTo>
                <a:lnTo>
                  <a:pt x="1962" y="524"/>
                </a:lnTo>
                <a:lnTo>
                  <a:pt x="1853" y="584"/>
                </a:lnTo>
                <a:lnTo>
                  <a:pt x="1798" y="612"/>
                </a:lnTo>
                <a:lnTo>
                  <a:pt x="1744" y="640"/>
                </a:lnTo>
                <a:lnTo>
                  <a:pt x="1691" y="666"/>
                </a:lnTo>
                <a:lnTo>
                  <a:pt x="1638" y="692"/>
                </a:lnTo>
                <a:lnTo>
                  <a:pt x="1586" y="715"/>
                </a:lnTo>
                <a:lnTo>
                  <a:pt x="1536" y="737"/>
                </a:lnTo>
                <a:lnTo>
                  <a:pt x="1487" y="757"/>
                </a:lnTo>
                <a:lnTo>
                  <a:pt x="1440" y="774"/>
                </a:lnTo>
                <a:lnTo>
                  <a:pt x="1398" y="789"/>
                </a:lnTo>
                <a:lnTo>
                  <a:pt x="1354" y="800"/>
                </a:lnTo>
                <a:lnTo>
                  <a:pt x="1307" y="810"/>
                </a:lnTo>
                <a:lnTo>
                  <a:pt x="1259" y="819"/>
                </a:lnTo>
                <a:lnTo>
                  <a:pt x="1210" y="825"/>
                </a:lnTo>
                <a:lnTo>
                  <a:pt x="1159" y="830"/>
                </a:lnTo>
                <a:lnTo>
                  <a:pt x="1107" y="834"/>
                </a:lnTo>
                <a:lnTo>
                  <a:pt x="1055" y="836"/>
                </a:lnTo>
                <a:lnTo>
                  <a:pt x="1001" y="837"/>
                </a:lnTo>
                <a:lnTo>
                  <a:pt x="948" y="837"/>
                </a:lnTo>
                <a:lnTo>
                  <a:pt x="894" y="836"/>
                </a:lnTo>
                <a:lnTo>
                  <a:pt x="840" y="834"/>
                </a:lnTo>
                <a:lnTo>
                  <a:pt x="787" y="830"/>
                </a:lnTo>
                <a:lnTo>
                  <a:pt x="734" y="827"/>
                </a:lnTo>
                <a:lnTo>
                  <a:pt x="682" y="822"/>
                </a:lnTo>
                <a:lnTo>
                  <a:pt x="632" y="817"/>
                </a:lnTo>
                <a:lnTo>
                  <a:pt x="534" y="806"/>
                </a:lnTo>
                <a:lnTo>
                  <a:pt x="443" y="793"/>
                </a:lnTo>
                <a:lnTo>
                  <a:pt x="361" y="781"/>
                </a:lnTo>
                <a:lnTo>
                  <a:pt x="290" y="770"/>
                </a:lnTo>
                <a:lnTo>
                  <a:pt x="232" y="758"/>
                </a:lnTo>
                <a:lnTo>
                  <a:pt x="188" y="751"/>
                </a:lnTo>
                <a:lnTo>
                  <a:pt x="160" y="745"/>
                </a:lnTo>
                <a:lnTo>
                  <a:pt x="150" y="743"/>
                </a:lnTo>
                <a:lnTo>
                  <a:pt x="0" y="1113"/>
                </a:lnTo>
                <a:lnTo>
                  <a:pt x="13" y="1116"/>
                </a:lnTo>
                <a:lnTo>
                  <a:pt x="49" y="1122"/>
                </a:lnTo>
                <a:lnTo>
                  <a:pt x="105" y="1133"/>
                </a:lnTo>
                <a:lnTo>
                  <a:pt x="179" y="1144"/>
                </a:lnTo>
                <a:lnTo>
                  <a:pt x="270" y="1157"/>
                </a:lnTo>
                <a:lnTo>
                  <a:pt x="375" y="1171"/>
                </a:lnTo>
                <a:lnTo>
                  <a:pt x="432" y="1178"/>
                </a:lnTo>
                <a:lnTo>
                  <a:pt x="490" y="1183"/>
                </a:lnTo>
                <a:lnTo>
                  <a:pt x="552" y="1189"/>
                </a:lnTo>
                <a:lnTo>
                  <a:pt x="616" y="1194"/>
                </a:lnTo>
                <a:lnTo>
                  <a:pt x="681" y="1199"/>
                </a:lnTo>
                <a:lnTo>
                  <a:pt x="749" y="1203"/>
                </a:lnTo>
                <a:lnTo>
                  <a:pt x="816" y="1206"/>
                </a:lnTo>
                <a:lnTo>
                  <a:pt x="886" y="1208"/>
                </a:lnTo>
                <a:lnTo>
                  <a:pt x="956" y="1209"/>
                </a:lnTo>
                <a:lnTo>
                  <a:pt x="1025" y="1209"/>
                </a:lnTo>
                <a:lnTo>
                  <a:pt x="1096" y="1207"/>
                </a:lnTo>
                <a:lnTo>
                  <a:pt x="1166" y="1203"/>
                </a:lnTo>
                <a:lnTo>
                  <a:pt x="1234" y="1199"/>
                </a:lnTo>
                <a:lnTo>
                  <a:pt x="1303" y="1192"/>
                </a:lnTo>
                <a:lnTo>
                  <a:pt x="1372" y="1184"/>
                </a:lnTo>
                <a:lnTo>
                  <a:pt x="1437" y="1174"/>
                </a:lnTo>
                <a:lnTo>
                  <a:pt x="1502" y="1162"/>
                </a:lnTo>
                <a:lnTo>
                  <a:pt x="1564" y="1147"/>
                </a:lnTo>
                <a:lnTo>
                  <a:pt x="1624" y="1130"/>
                </a:lnTo>
                <a:lnTo>
                  <a:pt x="1683" y="1111"/>
                </a:lnTo>
                <a:lnTo>
                  <a:pt x="1735" y="1091"/>
                </a:lnTo>
                <a:lnTo>
                  <a:pt x="1787" y="1070"/>
                </a:lnTo>
                <a:lnTo>
                  <a:pt x="1842" y="1047"/>
                </a:lnTo>
                <a:lnTo>
                  <a:pt x="1896" y="1024"/>
                </a:lnTo>
                <a:lnTo>
                  <a:pt x="1953" y="998"/>
                </a:lnTo>
                <a:lnTo>
                  <a:pt x="2008" y="972"/>
                </a:lnTo>
                <a:lnTo>
                  <a:pt x="2064" y="945"/>
                </a:lnTo>
                <a:lnTo>
                  <a:pt x="2120" y="917"/>
                </a:lnTo>
                <a:lnTo>
                  <a:pt x="2231" y="860"/>
                </a:lnTo>
                <a:lnTo>
                  <a:pt x="2342" y="800"/>
                </a:lnTo>
                <a:lnTo>
                  <a:pt x="2447" y="742"/>
                </a:lnTo>
                <a:lnTo>
                  <a:pt x="2548" y="683"/>
                </a:lnTo>
                <a:lnTo>
                  <a:pt x="2643" y="628"/>
                </a:lnTo>
                <a:lnTo>
                  <a:pt x="2729" y="575"/>
                </a:lnTo>
                <a:lnTo>
                  <a:pt x="2807" y="528"/>
                </a:lnTo>
                <a:lnTo>
                  <a:pt x="2873" y="486"/>
                </a:lnTo>
                <a:lnTo>
                  <a:pt x="2928" y="453"/>
                </a:lnTo>
                <a:lnTo>
                  <a:pt x="2969" y="426"/>
                </a:lnTo>
                <a:lnTo>
                  <a:pt x="2995" y="410"/>
                </a:lnTo>
                <a:lnTo>
                  <a:pt x="3004" y="403"/>
                </a:lnTo>
                <a:lnTo>
                  <a:pt x="3026" y="385"/>
                </a:lnTo>
                <a:lnTo>
                  <a:pt x="3046" y="366"/>
                </a:lnTo>
                <a:lnTo>
                  <a:pt x="3063" y="347"/>
                </a:lnTo>
                <a:lnTo>
                  <a:pt x="3077" y="328"/>
                </a:lnTo>
                <a:lnTo>
                  <a:pt x="3088" y="308"/>
                </a:lnTo>
                <a:lnTo>
                  <a:pt x="3096" y="288"/>
                </a:lnTo>
                <a:lnTo>
                  <a:pt x="3101" y="267"/>
                </a:lnTo>
                <a:lnTo>
                  <a:pt x="3105" y="246"/>
                </a:lnTo>
                <a:lnTo>
                  <a:pt x="3106" y="226"/>
                </a:lnTo>
                <a:lnTo>
                  <a:pt x="3105" y="206"/>
                </a:lnTo>
                <a:lnTo>
                  <a:pt x="3102" y="186"/>
                </a:lnTo>
                <a:lnTo>
                  <a:pt x="3097" y="167"/>
                </a:lnTo>
                <a:lnTo>
                  <a:pt x="3090" y="148"/>
                </a:lnTo>
                <a:lnTo>
                  <a:pt x="3081" y="130"/>
                </a:lnTo>
                <a:lnTo>
                  <a:pt x="3071" y="112"/>
                </a:lnTo>
                <a:lnTo>
                  <a:pt x="3059" y="95"/>
                </a:lnTo>
                <a:lnTo>
                  <a:pt x="3045" y="81"/>
                </a:lnTo>
                <a:lnTo>
                  <a:pt x="3031" y="66"/>
                </a:lnTo>
                <a:lnTo>
                  <a:pt x="3015" y="53"/>
                </a:lnTo>
                <a:lnTo>
                  <a:pt x="2998" y="40"/>
                </a:lnTo>
                <a:lnTo>
                  <a:pt x="2980" y="29"/>
                </a:lnTo>
                <a:lnTo>
                  <a:pt x="2961" y="20"/>
                </a:lnTo>
                <a:lnTo>
                  <a:pt x="2942" y="12"/>
                </a:lnTo>
                <a:lnTo>
                  <a:pt x="2922" y="7"/>
                </a:lnTo>
                <a:lnTo>
                  <a:pt x="2901" y="2"/>
                </a:lnTo>
                <a:lnTo>
                  <a:pt x="2880" y="0"/>
                </a:lnTo>
                <a:lnTo>
                  <a:pt x="2859" y="0"/>
                </a:lnTo>
                <a:lnTo>
                  <a:pt x="2836" y="1"/>
                </a:lnTo>
                <a:lnTo>
                  <a:pt x="2815" y="6"/>
                </a:lnTo>
                <a:lnTo>
                  <a:pt x="2792" y="12"/>
                </a:lnTo>
                <a:lnTo>
                  <a:pt x="2771" y="21"/>
                </a:lnTo>
                <a:lnTo>
                  <a:pt x="2750" y="33"/>
                </a:lnTo>
                <a:close/>
              </a:path>
            </a:pathLst>
          </a:custGeom>
          <a:solidFill>
            <a:srgbClr val="E6E6E8"/>
          </a:solidFill>
          <a:ln>
            <a:noFill/>
          </a:ln>
        </p:spPr>
        <p:style>
          <a:lnRef idx="0">
            <a:scrgbClr r="0" g="0" b="0"/>
          </a:lnRef>
          <a:fillRef idx="0">
            <a:scrgbClr r="0" g="0" b="0"/>
          </a:fillRef>
          <a:effectRef idx="0">
            <a:scrgbClr r="0" g="0" b="0"/>
          </a:effectRef>
          <a:fontRef idx="minor"/>
        </p:style>
      </p:sp>
      <p:sp>
        <p:nvSpPr>
          <p:cNvPr id="692" name="CustomShape 246"/>
          <p:cNvSpPr/>
          <p:nvPr/>
        </p:nvSpPr>
        <p:spPr>
          <a:xfrm>
            <a:off x="17410320" y="3589560"/>
            <a:ext cx="221760" cy="314280"/>
          </a:xfrm>
          <a:custGeom>
            <a:avLst/>
            <a:gdLst/>
            <a:ahLst/>
            <a:cxnLst/>
            <a:rect l="l" t="t" r="r" b="b"/>
            <a:pathLst>
              <a:path w="406" h="570">
                <a:moveTo>
                  <a:pt x="204" y="570"/>
                </a:moveTo>
                <a:lnTo>
                  <a:pt x="214" y="569"/>
                </a:lnTo>
                <a:lnTo>
                  <a:pt x="224" y="568"/>
                </a:lnTo>
                <a:lnTo>
                  <a:pt x="234" y="567"/>
                </a:lnTo>
                <a:lnTo>
                  <a:pt x="244" y="564"/>
                </a:lnTo>
                <a:lnTo>
                  <a:pt x="254" y="561"/>
                </a:lnTo>
                <a:lnTo>
                  <a:pt x="263" y="557"/>
                </a:lnTo>
                <a:lnTo>
                  <a:pt x="273" y="552"/>
                </a:lnTo>
                <a:lnTo>
                  <a:pt x="282" y="548"/>
                </a:lnTo>
                <a:lnTo>
                  <a:pt x="291" y="542"/>
                </a:lnTo>
                <a:lnTo>
                  <a:pt x="300" y="536"/>
                </a:lnTo>
                <a:lnTo>
                  <a:pt x="308" y="529"/>
                </a:lnTo>
                <a:lnTo>
                  <a:pt x="316" y="521"/>
                </a:lnTo>
                <a:lnTo>
                  <a:pt x="332" y="505"/>
                </a:lnTo>
                <a:lnTo>
                  <a:pt x="346" y="486"/>
                </a:lnTo>
                <a:lnTo>
                  <a:pt x="360" y="466"/>
                </a:lnTo>
                <a:lnTo>
                  <a:pt x="371" y="445"/>
                </a:lnTo>
                <a:lnTo>
                  <a:pt x="381" y="421"/>
                </a:lnTo>
                <a:lnTo>
                  <a:pt x="390" y="396"/>
                </a:lnTo>
                <a:lnTo>
                  <a:pt x="397" y="369"/>
                </a:lnTo>
                <a:lnTo>
                  <a:pt x="401" y="342"/>
                </a:lnTo>
                <a:lnTo>
                  <a:pt x="405" y="314"/>
                </a:lnTo>
                <a:lnTo>
                  <a:pt x="406" y="285"/>
                </a:lnTo>
                <a:lnTo>
                  <a:pt x="405" y="256"/>
                </a:lnTo>
                <a:lnTo>
                  <a:pt x="401" y="228"/>
                </a:lnTo>
                <a:lnTo>
                  <a:pt x="397" y="201"/>
                </a:lnTo>
                <a:lnTo>
                  <a:pt x="390" y="174"/>
                </a:lnTo>
                <a:lnTo>
                  <a:pt x="381" y="149"/>
                </a:lnTo>
                <a:lnTo>
                  <a:pt x="371" y="126"/>
                </a:lnTo>
                <a:lnTo>
                  <a:pt x="360" y="104"/>
                </a:lnTo>
                <a:lnTo>
                  <a:pt x="346" y="84"/>
                </a:lnTo>
                <a:lnTo>
                  <a:pt x="332" y="65"/>
                </a:lnTo>
                <a:lnTo>
                  <a:pt x="316" y="49"/>
                </a:lnTo>
                <a:lnTo>
                  <a:pt x="308" y="41"/>
                </a:lnTo>
                <a:lnTo>
                  <a:pt x="300" y="34"/>
                </a:lnTo>
                <a:lnTo>
                  <a:pt x="291" y="28"/>
                </a:lnTo>
                <a:lnTo>
                  <a:pt x="282" y="22"/>
                </a:lnTo>
                <a:lnTo>
                  <a:pt x="273" y="18"/>
                </a:lnTo>
                <a:lnTo>
                  <a:pt x="263" y="13"/>
                </a:lnTo>
                <a:lnTo>
                  <a:pt x="254" y="9"/>
                </a:lnTo>
                <a:lnTo>
                  <a:pt x="244" y="5"/>
                </a:lnTo>
                <a:lnTo>
                  <a:pt x="234" y="3"/>
                </a:lnTo>
                <a:lnTo>
                  <a:pt x="224" y="2"/>
                </a:lnTo>
                <a:lnTo>
                  <a:pt x="214" y="1"/>
                </a:lnTo>
                <a:lnTo>
                  <a:pt x="204" y="0"/>
                </a:lnTo>
                <a:lnTo>
                  <a:pt x="194" y="1"/>
                </a:lnTo>
                <a:lnTo>
                  <a:pt x="182" y="2"/>
                </a:lnTo>
                <a:lnTo>
                  <a:pt x="172" y="3"/>
                </a:lnTo>
                <a:lnTo>
                  <a:pt x="162" y="5"/>
                </a:lnTo>
                <a:lnTo>
                  <a:pt x="153" y="9"/>
                </a:lnTo>
                <a:lnTo>
                  <a:pt x="143" y="13"/>
                </a:lnTo>
                <a:lnTo>
                  <a:pt x="134" y="18"/>
                </a:lnTo>
                <a:lnTo>
                  <a:pt x="125" y="22"/>
                </a:lnTo>
                <a:lnTo>
                  <a:pt x="116" y="28"/>
                </a:lnTo>
                <a:lnTo>
                  <a:pt x="107" y="34"/>
                </a:lnTo>
                <a:lnTo>
                  <a:pt x="98" y="41"/>
                </a:lnTo>
                <a:lnTo>
                  <a:pt x="90" y="49"/>
                </a:lnTo>
                <a:lnTo>
                  <a:pt x="74" y="65"/>
                </a:lnTo>
                <a:lnTo>
                  <a:pt x="60" y="84"/>
                </a:lnTo>
                <a:lnTo>
                  <a:pt x="47" y="104"/>
                </a:lnTo>
                <a:lnTo>
                  <a:pt x="35" y="126"/>
                </a:lnTo>
                <a:lnTo>
                  <a:pt x="25" y="149"/>
                </a:lnTo>
                <a:lnTo>
                  <a:pt x="17" y="174"/>
                </a:lnTo>
                <a:lnTo>
                  <a:pt x="10" y="201"/>
                </a:lnTo>
                <a:lnTo>
                  <a:pt x="5" y="228"/>
                </a:lnTo>
                <a:lnTo>
                  <a:pt x="1" y="256"/>
                </a:lnTo>
                <a:lnTo>
                  <a:pt x="0" y="285"/>
                </a:lnTo>
                <a:lnTo>
                  <a:pt x="1" y="314"/>
                </a:lnTo>
                <a:lnTo>
                  <a:pt x="5" y="342"/>
                </a:lnTo>
                <a:lnTo>
                  <a:pt x="10" y="369"/>
                </a:lnTo>
                <a:lnTo>
                  <a:pt x="17" y="396"/>
                </a:lnTo>
                <a:lnTo>
                  <a:pt x="25" y="421"/>
                </a:lnTo>
                <a:lnTo>
                  <a:pt x="35" y="445"/>
                </a:lnTo>
                <a:lnTo>
                  <a:pt x="47" y="466"/>
                </a:lnTo>
                <a:lnTo>
                  <a:pt x="60" y="486"/>
                </a:lnTo>
                <a:lnTo>
                  <a:pt x="74" y="505"/>
                </a:lnTo>
                <a:lnTo>
                  <a:pt x="90" y="521"/>
                </a:lnTo>
                <a:lnTo>
                  <a:pt x="98" y="529"/>
                </a:lnTo>
                <a:lnTo>
                  <a:pt x="107" y="536"/>
                </a:lnTo>
                <a:lnTo>
                  <a:pt x="116" y="542"/>
                </a:lnTo>
                <a:lnTo>
                  <a:pt x="125" y="548"/>
                </a:lnTo>
                <a:lnTo>
                  <a:pt x="134" y="552"/>
                </a:lnTo>
                <a:lnTo>
                  <a:pt x="143" y="557"/>
                </a:lnTo>
                <a:lnTo>
                  <a:pt x="153" y="561"/>
                </a:lnTo>
                <a:lnTo>
                  <a:pt x="162" y="564"/>
                </a:lnTo>
                <a:lnTo>
                  <a:pt x="172" y="567"/>
                </a:lnTo>
                <a:lnTo>
                  <a:pt x="182" y="568"/>
                </a:lnTo>
                <a:lnTo>
                  <a:pt x="194" y="569"/>
                </a:lnTo>
                <a:lnTo>
                  <a:pt x="204" y="57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93" name="CustomShape 247"/>
          <p:cNvSpPr/>
          <p:nvPr/>
        </p:nvSpPr>
        <p:spPr>
          <a:xfrm>
            <a:off x="17458560" y="3644640"/>
            <a:ext cx="127080" cy="201960"/>
          </a:xfrm>
          <a:custGeom>
            <a:avLst/>
            <a:gdLst/>
            <a:ahLst/>
            <a:cxnLst/>
            <a:rect l="l" t="t" r="r" b="b"/>
            <a:pathLst>
              <a:path w="234" h="366">
                <a:moveTo>
                  <a:pt x="58" y="3"/>
                </a:moveTo>
                <a:lnTo>
                  <a:pt x="66" y="2"/>
                </a:lnTo>
                <a:lnTo>
                  <a:pt x="79" y="1"/>
                </a:lnTo>
                <a:lnTo>
                  <a:pt x="96" y="0"/>
                </a:lnTo>
                <a:lnTo>
                  <a:pt x="116" y="1"/>
                </a:lnTo>
                <a:lnTo>
                  <a:pt x="126" y="3"/>
                </a:lnTo>
                <a:lnTo>
                  <a:pt x="137" y="5"/>
                </a:lnTo>
                <a:lnTo>
                  <a:pt x="147" y="8"/>
                </a:lnTo>
                <a:lnTo>
                  <a:pt x="158" y="12"/>
                </a:lnTo>
                <a:lnTo>
                  <a:pt x="170" y="18"/>
                </a:lnTo>
                <a:lnTo>
                  <a:pt x="180" y="24"/>
                </a:lnTo>
                <a:lnTo>
                  <a:pt x="190" y="33"/>
                </a:lnTo>
                <a:lnTo>
                  <a:pt x="199" y="42"/>
                </a:lnTo>
                <a:lnTo>
                  <a:pt x="203" y="48"/>
                </a:lnTo>
                <a:lnTo>
                  <a:pt x="208" y="55"/>
                </a:lnTo>
                <a:lnTo>
                  <a:pt x="211" y="61"/>
                </a:lnTo>
                <a:lnTo>
                  <a:pt x="215" y="68"/>
                </a:lnTo>
                <a:lnTo>
                  <a:pt x="221" y="85"/>
                </a:lnTo>
                <a:lnTo>
                  <a:pt x="226" y="102"/>
                </a:lnTo>
                <a:lnTo>
                  <a:pt x="229" y="121"/>
                </a:lnTo>
                <a:lnTo>
                  <a:pt x="232" y="141"/>
                </a:lnTo>
                <a:lnTo>
                  <a:pt x="233" y="161"/>
                </a:lnTo>
                <a:lnTo>
                  <a:pt x="234" y="182"/>
                </a:lnTo>
                <a:lnTo>
                  <a:pt x="233" y="202"/>
                </a:lnTo>
                <a:lnTo>
                  <a:pt x="230" y="222"/>
                </a:lnTo>
                <a:lnTo>
                  <a:pt x="228" y="241"/>
                </a:lnTo>
                <a:lnTo>
                  <a:pt x="225" y="259"/>
                </a:lnTo>
                <a:lnTo>
                  <a:pt x="220" y="276"/>
                </a:lnTo>
                <a:lnTo>
                  <a:pt x="215" y="291"/>
                </a:lnTo>
                <a:lnTo>
                  <a:pt x="209" y="303"/>
                </a:lnTo>
                <a:lnTo>
                  <a:pt x="202" y="313"/>
                </a:lnTo>
                <a:lnTo>
                  <a:pt x="194" y="322"/>
                </a:lnTo>
                <a:lnTo>
                  <a:pt x="187" y="330"/>
                </a:lnTo>
                <a:lnTo>
                  <a:pt x="178" y="338"/>
                </a:lnTo>
                <a:lnTo>
                  <a:pt x="169" y="344"/>
                </a:lnTo>
                <a:lnTo>
                  <a:pt x="158" y="350"/>
                </a:lnTo>
                <a:lnTo>
                  <a:pt x="148" y="355"/>
                </a:lnTo>
                <a:lnTo>
                  <a:pt x="138" y="359"/>
                </a:lnTo>
                <a:lnTo>
                  <a:pt x="128" y="361"/>
                </a:lnTo>
                <a:lnTo>
                  <a:pt x="118" y="364"/>
                </a:lnTo>
                <a:lnTo>
                  <a:pt x="107" y="366"/>
                </a:lnTo>
                <a:lnTo>
                  <a:pt x="97" y="366"/>
                </a:lnTo>
                <a:lnTo>
                  <a:pt x="87" y="365"/>
                </a:lnTo>
                <a:lnTo>
                  <a:pt x="76" y="363"/>
                </a:lnTo>
                <a:lnTo>
                  <a:pt x="66" y="360"/>
                </a:lnTo>
                <a:lnTo>
                  <a:pt x="56" y="356"/>
                </a:lnTo>
                <a:lnTo>
                  <a:pt x="47" y="350"/>
                </a:lnTo>
                <a:lnTo>
                  <a:pt x="38" y="345"/>
                </a:lnTo>
                <a:lnTo>
                  <a:pt x="31" y="339"/>
                </a:lnTo>
                <a:lnTo>
                  <a:pt x="24" y="332"/>
                </a:lnTo>
                <a:lnTo>
                  <a:pt x="18" y="327"/>
                </a:lnTo>
                <a:lnTo>
                  <a:pt x="12" y="320"/>
                </a:lnTo>
                <a:lnTo>
                  <a:pt x="8" y="313"/>
                </a:lnTo>
                <a:lnTo>
                  <a:pt x="4" y="308"/>
                </a:lnTo>
                <a:lnTo>
                  <a:pt x="2" y="301"/>
                </a:lnTo>
                <a:lnTo>
                  <a:pt x="1" y="295"/>
                </a:lnTo>
                <a:lnTo>
                  <a:pt x="0" y="288"/>
                </a:lnTo>
                <a:lnTo>
                  <a:pt x="1" y="283"/>
                </a:lnTo>
                <a:lnTo>
                  <a:pt x="2" y="277"/>
                </a:lnTo>
                <a:lnTo>
                  <a:pt x="6" y="272"/>
                </a:lnTo>
                <a:lnTo>
                  <a:pt x="10" y="266"/>
                </a:lnTo>
                <a:lnTo>
                  <a:pt x="16" y="260"/>
                </a:lnTo>
                <a:lnTo>
                  <a:pt x="22" y="256"/>
                </a:lnTo>
                <a:lnTo>
                  <a:pt x="37" y="246"/>
                </a:lnTo>
                <a:lnTo>
                  <a:pt x="49" y="236"/>
                </a:lnTo>
                <a:lnTo>
                  <a:pt x="62" y="227"/>
                </a:lnTo>
                <a:lnTo>
                  <a:pt x="71" y="218"/>
                </a:lnTo>
                <a:lnTo>
                  <a:pt x="75" y="213"/>
                </a:lnTo>
                <a:lnTo>
                  <a:pt x="79" y="209"/>
                </a:lnTo>
                <a:lnTo>
                  <a:pt x="81" y="204"/>
                </a:lnTo>
                <a:lnTo>
                  <a:pt x="82" y="200"/>
                </a:lnTo>
                <a:lnTo>
                  <a:pt x="83" y="195"/>
                </a:lnTo>
                <a:lnTo>
                  <a:pt x="83" y="191"/>
                </a:lnTo>
                <a:lnTo>
                  <a:pt x="82" y="187"/>
                </a:lnTo>
                <a:lnTo>
                  <a:pt x="81" y="183"/>
                </a:lnTo>
                <a:lnTo>
                  <a:pt x="75" y="176"/>
                </a:lnTo>
                <a:lnTo>
                  <a:pt x="69" y="172"/>
                </a:lnTo>
                <a:lnTo>
                  <a:pt x="62" y="168"/>
                </a:lnTo>
                <a:lnTo>
                  <a:pt x="55" y="166"/>
                </a:lnTo>
                <a:lnTo>
                  <a:pt x="48" y="164"/>
                </a:lnTo>
                <a:lnTo>
                  <a:pt x="42" y="161"/>
                </a:lnTo>
                <a:lnTo>
                  <a:pt x="34" y="157"/>
                </a:lnTo>
                <a:lnTo>
                  <a:pt x="27" y="151"/>
                </a:lnTo>
                <a:lnTo>
                  <a:pt x="25" y="147"/>
                </a:lnTo>
                <a:lnTo>
                  <a:pt x="22" y="142"/>
                </a:lnTo>
                <a:lnTo>
                  <a:pt x="20" y="138"/>
                </a:lnTo>
                <a:lnTo>
                  <a:pt x="19" y="131"/>
                </a:lnTo>
                <a:lnTo>
                  <a:pt x="18" y="119"/>
                </a:lnTo>
                <a:lnTo>
                  <a:pt x="19" y="103"/>
                </a:lnTo>
                <a:lnTo>
                  <a:pt x="21" y="87"/>
                </a:lnTo>
                <a:lnTo>
                  <a:pt x="25" y="72"/>
                </a:lnTo>
                <a:lnTo>
                  <a:pt x="28" y="56"/>
                </a:lnTo>
                <a:lnTo>
                  <a:pt x="33" y="40"/>
                </a:lnTo>
                <a:lnTo>
                  <a:pt x="37" y="27"/>
                </a:lnTo>
                <a:lnTo>
                  <a:pt x="42" y="18"/>
                </a:lnTo>
                <a:lnTo>
                  <a:pt x="46" y="11"/>
                </a:lnTo>
                <a:lnTo>
                  <a:pt x="49" y="6"/>
                </a:lnTo>
                <a:lnTo>
                  <a:pt x="56" y="3"/>
                </a:lnTo>
                <a:lnTo>
                  <a:pt x="58" y="3"/>
                </a:lnTo>
                <a:close/>
              </a:path>
            </a:pathLst>
          </a:custGeom>
          <a:solidFill>
            <a:srgbClr val="F7A88E"/>
          </a:solidFill>
          <a:ln>
            <a:noFill/>
          </a:ln>
        </p:spPr>
        <p:style>
          <a:lnRef idx="0">
            <a:scrgbClr r="0" g="0" b="0"/>
          </a:lnRef>
          <a:fillRef idx="0">
            <a:scrgbClr r="0" g="0" b="0"/>
          </a:fillRef>
          <a:effectRef idx="0">
            <a:scrgbClr r="0" g="0" b="0"/>
          </a:effectRef>
          <a:fontRef idx="minor"/>
        </p:style>
      </p:sp>
      <p:sp>
        <p:nvSpPr>
          <p:cNvPr id="694" name="CustomShape 248"/>
          <p:cNvSpPr/>
          <p:nvPr/>
        </p:nvSpPr>
        <p:spPr>
          <a:xfrm>
            <a:off x="15658920" y="4496040"/>
            <a:ext cx="136080" cy="217440"/>
          </a:xfrm>
          <a:custGeom>
            <a:avLst/>
            <a:gdLst/>
            <a:ahLst/>
            <a:cxnLst/>
            <a:rect l="l" t="t" r="r" b="b"/>
            <a:pathLst>
              <a:path w="247" h="398">
                <a:moveTo>
                  <a:pt x="243" y="230"/>
                </a:moveTo>
                <a:lnTo>
                  <a:pt x="238" y="220"/>
                </a:lnTo>
                <a:lnTo>
                  <a:pt x="233" y="210"/>
                </a:lnTo>
                <a:lnTo>
                  <a:pt x="224" y="197"/>
                </a:lnTo>
                <a:lnTo>
                  <a:pt x="214" y="182"/>
                </a:lnTo>
                <a:lnTo>
                  <a:pt x="191" y="150"/>
                </a:lnTo>
                <a:lnTo>
                  <a:pt x="165" y="117"/>
                </a:lnTo>
                <a:lnTo>
                  <a:pt x="140" y="84"/>
                </a:lnTo>
                <a:lnTo>
                  <a:pt x="116" y="54"/>
                </a:lnTo>
                <a:lnTo>
                  <a:pt x="98" y="30"/>
                </a:lnTo>
                <a:lnTo>
                  <a:pt x="87" y="16"/>
                </a:lnTo>
                <a:lnTo>
                  <a:pt x="83" y="11"/>
                </a:lnTo>
                <a:lnTo>
                  <a:pt x="79" y="8"/>
                </a:lnTo>
                <a:lnTo>
                  <a:pt x="73" y="4"/>
                </a:lnTo>
                <a:lnTo>
                  <a:pt x="68" y="2"/>
                </a:lnTo>
                <a:lnTo>
                  <a:pt x="61" y="1"/>
                </a:lnTo>
                <a:lnTo>
                  <a:pt x="54" y="0"/>
                </a:lnTo>
                <a:lnTo>
                  <a:pt x="47" y="0"/>
                </a:lnTo>
                <a:lnTo>
                  <a:pt x="41" y="1"/>
                </a:lnTo>
                <a:lnTo>
                  <a:pt x="34" y="2"/>
                </a:lnTo>
                <a:lnTo>
                  <a:pt x="27" y="4"/>
                </a:lnTo>
                <a:lnTo>
                  <a:pt x="20" y="8"/>
                </a:lnTo>
                <a:lnTo>
                  <a:pt x="15" y="11"/>
                </a:lnTo>
                <a:lnTo>
                  <a:pt x="10" y="16"/>
                </a:lnTo>
                <a:lnTo>
                  <a:pt x="6" y="21"/>
                </a:lnTo>
                <a:lnTo>
                  <a:pt x="2" y="27"/>
                </a:lnTo>
                <a:lnTo>
                  <a:pt x="1" y="34"/>
                </a:lnTo>
                <a:lnTo>
                  <a:pt x="0" y="43"/>
                </a:lnTo>
                <a:lnTo>
                  <a:pt x="2" y="55"/>
                </a:lnTo>
                <a:lnTo>
                  <a:pt x="7" y="71"/>
                </a:lnTo>
                <a:lnTo>
                  <a:pt x="13" y="90"/>
                </a:lnTo>
                <a:lnTo>
                  <a:pt x="28" y="133"/>
                </a:lnTo>
                <a:lnTo>
                  <a:pt x="47" y="182"/>
                </a:lnTo>
                <a:lnTo>
                  <a:pt x="68" y="230"/>
                </a:lnTo>
                <a:lnTo>
                  <a:pt x="88" y="275"/>
                </a:lnTo>
                <a:lnTo>
                  <a:pt x="105" y="313"/>
                </a:lnTo>
                <a:lnTo>
                  <a:pt x="117" y="338"/>
                </a:lnTo>
                <a:lnTo>
                  <a:pt x="126" y="355"/>
                </a:lnTo>
                <a:lnTo>
                  <a:pt x="133" y="371"/>
                </a:lnTo>
                <a:lnTo>
                  <a:pt x="136" y="377"/>
                </a:lnTo>
                <a:lnTo>
                  <a:pt x="138" y="383"/>
                </a:lnTo>
                <a:lnTo>
                  <a:pt x="142" y="389"/>
                </a:lnTo>
                <a:lnTo>
                  <a:pt x="146" y="392"/>
                </a:lnTo>
                <a:lnTo>
                  <a:pt x="150" y="395"/>
                </a:lnTo>
                <a:lnTo>
                  <a:pt x="155" y="397"/>
                </a:lnTo>
                <a:lnTo>
                  <a:pt x="161" y="398"/>
                </a:lnTo>
                <a:lnTo>
                  <a:pt x="167" y="397"/>
                </a:lnTo>
                <a:lnTo>
                  <a:pt x="174" y="393"/>
                </a:lnTo>
                <a:lnTo>
                  <a:pt x="182" y="389"/>
                </a:lnTo>
                <a:lnTo>
                  <a:pt x="192" y="383"/>
                </a:lnTo>
                <a:lnTo>
                  <a:pt x="204" y="375"/>
                </a:lnTo>
                <a:lnTo>
                  <a:pt x="215" y="366"/>
                </a:lnTo>
                <a:lnTo>
                  <a:pt x="224" y="355"/>
                </a:lnTo>
                <a:lnTo>
                  <a:pt x="231" y="344"/>
                </a:lnTo>
                <a:lnTo>
                  <a:pt x="236" y="333"/>
                </a:lnTo>
                <a:lnTo>
                  <a:pt x="241" y="320"/>
                </a:lnTo>
                <a:lnTo>
                  <a:pt x="244" y="308"/>
                </a:lnTo>
                <a:lnTo>
                  <a:pt x="246" y="297"/>
                </a:lnTo>
                <a:lnTo>
                  <a:pt x="247" y="284"/>
                </a:lnTo>
                <a:lnTo>
                  <a:pt x="247" y="263"/>
                </a:lnTo>
                <a:lnTo>
                  <a:pt x="246" y="246"/>
                </a:lnTo>
                <a:lnTo>
                  <a:pt x="244" y="234"/>
                </a:lnTo>
                <a:lnTo>
                  <a:pt x="243" y="230"/>
                </a:lnTo>
                <a:close/>
              </a:path>
            </a:pathLst>
          </a:custGeom>
          <a:solidFill>
            <a:srgbClr val="FBD1BF"/>
          </a:solidFill>
          <a:ln>
            <a:noFill/>
          </a:ln>
        </p:spPr>
        <p:style>
          <a:lnRef idx="0">
            <a:scrgbClr r="0" g="0" b="0"/>
          </a:lnRef>
          <a:fillRef idx="0">
            <a:scrgbClr r="0" g="0" b="0"/>
          </a:fillRef>
          <a:effectRef idx="0">
            <a:scrgbClr r="0" g="0" b="0"/>
          </a:effectRef>
          <a:fontRef idx="minor"/>
        </p:style>
      </p:sp>
      <p:sp>
        <p:nvSpPr>
          <p:cNvPr id="695" name="CustomShape 249"/>
          <p:cNvSpPr/>
          <p:nvPr/>
        </p:nvSpPr>
        <p:spPr>
          <a:xfrm>
            <a:off x="16987680" y="3838320"/>
            <a:ext cx="63360" cy="63360"/>
          </a:xfrm>
          <a:custGeom>
            <a:avLst/>
            <a:gdLst/>
            <a:ahLst/>
            <a:cxnLst/>
            <a:rect l="l" t="t" r="r" b="b"/>
            <a:pathLst>
              <a:path w="116" h="114">
                <a:moveTo>
                  <a:pt x="37" y="0"/>
                </a:moveTo>
                <a:lnTo>
                  <a:pt x="48" y="2"/>
                </a:lnTo>
                <a:lnTo>
                  <a:pt x="59" y="5"/>
                </a:lnTo>
                <a:lnTo>
                  <a:pt x="71" y="9"/>
                </a:lnTo>
                <a:lnTo>
                  <a:pt x="81" y="16"/>
                </a:lnTo>
                <a:lnTo>
                  <a:pt x="91" y="25"/>
                </a:lnTo>
                <a:lnTo>
                  <a:pt x="100" y="34"/>
                </a:lnTo>
                <a:lnTo>
                  <a:pt x="107" y="45"/>
                </a:lnTo>
                <a:lnTo>
                  <a:pt x="112" y="57"/>
                </a:lnTo>
                <a:lnTo>
                  <a:pt x="114" y="68"/>
                </a:lnTo>
                <a:lnTo>
                  <a:pt x="116" y="79"/>
                </a:lnTo>
                <a:lnTo>
                  <a:pt x="116" y="84"/>
                </a:lnTo>
                <a:lnTo>
                  <a:pt x="114" y="88"/>
                </a:lnTo>
                <a:lnTo>
                  <a:pt x="113" y="93"/>
                </a:lnTo>
                <a:lnTo>
                  <a:pt x="111" y="97"/>
                </a:lnTo>
                <a:lnTo>
                  <a:pt x="109" y="100"/>
                </a:lnTo>
                <a:lnTo>
                  <a:pt x="105" y="104"/>
                </a:lnTo>
                <a:lnTo>
                  <a:pt x="102" y="107"/>
                </a:lnTo>
                <a:lnTo>
                  <a:pt x="98" y="109"/>
                </a:lnTo>
                <a:lnTo>
                  <a:pt x="94" y="111"/>
                </a:lnTo>
                <a:lnTo>
                  <a:pt x="89" y="113"/>
                </a:lnTo>
                <a:lnTo>
                  <a:pt x="84" y="113"/>
                </a:lnTo>
                <a:lnTo>
                  <a:pt x="78" y="114"/>
                </a:lnTo>
                <a:lnTo>
                  <a:pt x="67" y="113"/>
                </a:lnTo>
                <a:lnTo>
                  <a:pt x="56" y="109"/>
                </a:lnTo>
                <a:lnTo>
                  <a:pt x="45" y="104"/>
                </a:lnTo>
                <a:lnTo>
                  <a:pt x="35" y="97"/>
                </a:lnTo>
                <a:lnTo>
                  <a:pt x="24" y="88"/>
                </a:lnTo>
                <a:lnTo>
                  <a:pt x="15" y="79"/>
                </a:lnTo>
                <a:lnTo>
                  <a:pt x="9" y="68"/>
                </a:lnTo>
                <a:lnTo>
                  <a:pt x="3" y="57"/>
                </a:lnTo>
                <a:lnTo>
                  <a:pt x="0" y="45"/>
                </a:lnTo>
                <a:lnTo>
                  <a:pt x="0" y="34"/>
                </a:lnTo>
                <a:lnTo>
                  <a:pt x="0" y="30"/>
                </a:lnTo>
                <a:lnTo>
                  <a:pt x="1" y="25"/>
                </a:lnTo>
                <a:lnTo>
                  <a:pt x="2" y="21"/>
                </a:lnTo>
                <a:lnTo>
                  <a:pt x="4" y="16"/>
                </a:lnTo>
                <a:lnTo>
                  <a:pt x="6" y="13"/>
                </a:lnTo>
                <a:lnTo>
                  <a:pt x="10" y="9"/>
                </a:lnTo>
                <a:lnTo>
                  <a:pt x="13" y="7"/>
                </a:lnTo>
                <a:lnTo>
                  <a:pt x="17" y="5"/>
                </a:lnTo>
                <a:lnTo>
                  <a:pt x="21" y="3"/>
                </a:lnTo>
                <a:lnTo>
                  <a:pt x="26" y="2"/>
                </a:lnTo>
                <a:lnTo>
                  <a:pt x="31" y="0"/>
                </a:lnTo>
                <a:lnTo>
                  <a:pt x="37" y="0"/>
                </a:lnTo>
                <a:close/>
              </a:path>
            </a:pathLst>
          </a:custGeom>
          <a:solidFill>
            <a:srgbClr val="A15641"/>
          </a:solidFill>
          <a:ln>
            <a:noFill/>
          </a:ln>
        </p:spPr>
        <p:style>
          <a:lnRef idx="0">
            <a:scrgbClr r="0" g="0" b="0"/>
          </a:lnRef>
          <a:fillRef idx="0">
            <a:scrgbClr r="0" g="0" b="0"/>
          </a:fillRef>
          <a:effectRef idx="0">
            <a:scrgbClr r="0" g="0" b="0"/>
          </a:effectRef>
          <a:fontRef idx="minor"/>
        </p:style>
      </p:sp>
      <p:sp>
        <p:nvSpPr>
          <p:cNvPr id="696" name="CustomShape 250"/>
          <p:cNvSpPr/>
          <p:nvPr/>
        </p:nvSpPr>
        <p:spPr>
          <a:xfrm>
            <a:off x="16939440" y="3785400"/>
            <a:ext cx="186840" cy="41400"/>
          </a:xfrm>
          <a:custGeom>
            <a:avLst/>
            <a:gdLst/>
            <a:ahLst/>
            <a:cxnLst/>
            <a:rect l="l" t="t" r="r" b="b"/>
            <a:pathLst>
              <a:path w="340" h="77">
                <a:moveTo>
                  <a:pt x="0" y="57"/>
                </a:moveTo>
                <a:lnTo>
                  <a:pt x="3" y="47"/>
                </a:lnTo>
                <a:lnTo>
                  <a:pt x="9" y="38"/>
                </a:lnTo>
                <a:lnTo>
                  <a:pt x="16" y="30"/>
                </a:lnTo>
                <a:lnTo>
                  <a:pt x="24" y="23"/>
                </a:lnTo>
                <a:lnTo>
                  <a:pt x="33" y="16"/>
                </a:lnTo>
                <a:lnTo>
                  <a:pt x="43" y="12"/>
                </a:lnTo>
                <a:lnTo>
                  <a:pt x="53" y="7"/>
                </a:lnTo>
                <a:lnTo>
                  <a:pt x="65" y="5"/>
                </a:lnTo>
                <a:lnTo>
                  <a:pt x="78" y="2"/>
                </a:lnTo>
                <a:lnTo>
                  <a:pt x="91" y="1"/>
                </a:lnTo>
                <a:lnTo>
                  <a:pt x="105" y="0"/>
                </a:lnTo>
                <a:lnTo>
                  <a:pt x="118" y="0"/>
                </a:lnTo>
                <a:lnTo>
                  <a:pt x="147" y="2"/>
                </a:lnTo>
                <a:lnTo>
                  <a:pt x="178" y="6"/>
                </a:lnTo>
                <a:lnTo>
                  <a:pt x="207" y="12"/>
                </a:lnTo>
                <a:lnTo>
                  <a:pt x="236" y="20"/>
                </a:lnTo>
                <a:lnTo>
                  <a:pt x="262" y="28"/>
                </a:lnTo>
                <a:lnTo>
                  <a:pt x="286" y="38"/>
                </a:lnTo>
                <a:lnTo>
                  <a:pt x="307" y="48"/>
                </a:lnTo>
                <a:lnTo>
                  <a:pt x="323" y="58"/>
                </a:lnTo>
                <a:lnTo>
                  <a:pt x="329" y="63"/>
                </a:lnTo>
                <a:lnTo>
                  <a:pt x="334" y="67"/>
                </a:lnTo>
                <a:lnTo>
                  <a:pt x="337" y="73"/>
                </a:lnTo>
                <a:lnTo>
                  <a:pt x="340" y="77"/>
                </a:lnTo>
                <a:lnTo>
                  <a:pt x="299" y="68"/>
                </a:lnTo>
                <a:lnTo>
                  <a:pt x="256" y="60"/>
                </a:lnTo>
                <a:lnTo>
                  <a:pt x="214" y="52"/>
                </a:lnTo>
                <a:lnTo>
                  <a:pt x="170" y="48"/>
                </a:lnTo>
                <a:lnTo>
                  <a:pt x="147" y="46"/>
                </a:lnTo>
                <a:lnTo>
                  <a:pt x="126" y="45"/>
                </a:lnTo>
                <a:lnTo>
                  <a:pt x="105" y="45"/>
                </a:lnTo>
                <a:lnTo>
                  <a:pt x="82" y="45"/>
                </a:lnTo>
                <a:lnTo>
                  <a:pt x="62" y="46"/>
                </a:lnTo>
                <a:lnTo>
                  <a:pt x="41" y="49"/>
                </a:lnTo>
                <a:lnTo>
                  <a:pt x="20" y="52"/>
                </a:lnTo>
                <a:lnTo>
                  <a:pt x="0" y="57"/>
                </a:lnTo>
                <a:close/>
              </a:path>
            </a:pathLst>
          </a:custGeom>
          <a:solidFill>
            <a:srgbClr val="A15641"/>
          </a:solidFill>
          <a:ln>
            <a:noFill/>
          </a:ln>
        </p:spPr>
        <p:style>
          <a:lnRef idx="0">
            <a:scrgbClr r="0" g="0" b="0"/>
          </a:lnRef>
          <a:fillRef idx="0">
            <a:scrgbClr r="0" g="0" b="0"/>
          </a:fillRef>
          <a:effectRef idx="0">
            <a:scrgbClr r="0" g="0" b="0"/>
          </a:effectRef>
          <a:fontRef idx="minor"/>
        </p:style>
      </p:sp>
      <p:sp>
        <p:nvSpPr>
          <p:cNvPr id="697" name="CustomShape 251"/>
          <p:cNvSpPr/>
          <p:nvPr/>
        </p:nvSpPr>
        <p:spPr>
          <a:xfrm>
            <a:off x="8809200" y="3596040"/>
            <a:ext cx="160200" cy="56880"/>
          </a:xfrm>
          <a:custGeom>
            <a:avLst/>
            <a:gdLst/>
            <a:ahLst/>
            <a:cxnLst/>
            <a:rect l="l" t="t" r="r" b="b"/>
            <a:pathLst>
              <a:path w="293" h="103">
                <a:moveTo>
                  <a:pt x="275" y="103"/>
                </a:moveTo>
                <a:lnTo>
                  <a:pt x="283" y="95"/>
                </a:lnTo>
                <a:lnTo>
                  <a:pt x="288" y="87"/>
                </a:lnTo>
                <a:lnTo>
                  <a:pt x="292" y="80"/>
                </a:lnTo>
                <a:lnTo>
                  <a:pt x="293" y="73"/>
                </a:lnTo>
                <a:lnTo>
                  <a:pt x="292" y="66"/>
                </a:lnTo>
                <a:lnTo>
                  <a:pt x="288" y="59"/>
                </a:lnTo>
                <a:lnTo>
                  <a:pt x="284" y="53"/>
                </a:lnTo>
                <a:lnTo>
                  <a:pt x="277" y="47"/>
                </a:lnTo>
                <a:lnTo>
                  <a:pt x="269" y="41"/>
                </a:lnTo>
                <a:lnTo>
                  <a:pt x="260" y="36"/>
                </a:lnTo>
                <a:lnTo>
                  <a:pt x="250" y="30"/>
                </a:lnTo>
                <a:lnTo>
                  <a:pt x="239" y="26"/>
                </a:lnTo>
                <a:lnTo>
                  <a:pt x="213" y="18"/>
                </a:lnTo>
                <a:lnTo>
                  <a:pt x="185" y="11"/>
                </a:lnTo>
                <a:lnTo>
                  <a:pt x="156" y="5"/>
                </a:lnTo>
                <a:lnTo>
                  <a:pt x="125" y="2"/>
                </a:lnTo>
                <a:lnTo>
                  <a:pt x="96" y="0"/>
                </a:lnTo>
                <a:lnTo>
                  <a:pt x="69" y="0"/>
                </a:lnTo>
                <a:lnTo>
                  <a:pt x="44" y="1"/>
                </a:lnTo>
                <a:lnTo>
                  <a:pt x="24" y="4"/>
                </a:lnTo>
                <a:lnTo>
                  <a:pt x="16" y="7"/>
                </a:lnTo>
                <a:lnTo>
                  <a:pt x="9" y="9"/>
                </a:lnTo>
                <a:lnTo>
                  <a:pt x="4" y="12"/>
                </a:lnTo>
                <a:lnTo>
                  <a:pt x="0" y="16"/>
                </a:lnTo>
                <a:lnTo>
                  <a:pt x="40" y="21"/>
                </a:lnTo>
                <a:lnTo>
                  <a:pt x="76" y="27"/>
                </a:lnTo>
                <a:lnTo>
                  <a:pt x="111" y="33"/>
                </a:lnTo>
                <a:lnTo>
                  <a:pt x="144" y="41"/>
                </a:lnTo>
                <a:lnTo>
                  <a:pt x="161" y="46"/>
                </a:lnTo>
                <a:lnTo>
                  <a:pt x="177" y="51"/>
                </a:lnTo>
                <a:lnTo>
                  <a:pt x="193" y="58"/>
                </a:lnTo>
                <a:lnTo>
                  <a:pt x="210" y="65"/>
                </a:lnTo>
                <a:lnTo>
                  <a:pt x="225" y="73"/>
                </a:lnTo>
                <a:lnTo>
                  <a:pt x="241" y="82"/>
                </a:lnTo>
                <a:lnTo>
                  <a:pt x="258" y="92"/>
                </a:lnTo>
                <a:lnTo>
                  <a:pt x="275" y="103"/>
                </a:lnTo>
                <a:close/>
              </a:path>
            </a:pathLst>
          </a:custGeom>
          <a:solidFill>
            <a:srgbClr val="A15641"/>
          </a:solidFill>
          <a:ln>
            <a:noFill/>
          </a:ln>
        </p:spPr>
        <p:style>
          <a:lnRef idx="0">
            <a:scrgbClr r="0" g="0" b="0"/>
          </a:lnRef>
          <a:fillRef idx="0">
            <a:scrgbClr r="0" g="0" b="0"/>
          </a:fillRef>
          <a:effectRef idx="0">
            <a:scrgbClr r="0" g="0" b="0"/>
          </a:effectRef>
          <a:fontRef idx="minor"/>
        </p:style>
      </p:sp>
      <p:sp>
        <p:nvSpPr>
          <p:cNvPr id="698" name="CustomShape 252"/>
          <p:cNvSpPr/>
          <p:nvPr/>
        </p:nvSpPr>
        <p:spPr>
          <a:xfrm>
            <a:off x="12802680" y="3957120"/>
            <a:ext cx="122760" cy="17280"/>
          </a:xfrm>
          <a:custGeom>
            <a:avLst/>
            <a:gdLst/>
            <a:ahLst/>
            <a:cxnLst/>
            <a:rect l="l" t="t" r="r" b="b"/>
            <a:pathLst>
              <a:path w="221" h="34">
                <a:moveTo>
                  <a:pt x="111" y="34"/>
                </a:moveTo>
                <a:lnTo>
                  <a:pt x="221" y="0"/>
                </a:lnTo>
                <a:lnTo>
                  <a:pt x="0" y="0"/>
                </a:lnTo>
                <a:lnTo>
                  <a:pt x="111" y="34"/>
                </a:lnTo>
                <a:close/>
              </a:path>
            </a:pathLst>
          </a:custGeom>
          <a:solidFill>
            <a:srgbClr val="C4A89A"/>
          </a:solidFill>
          <a:ln>
            <a:noFill/>
          </a:ln>
        </p:spPr>
        <p:style>
          <a:lnRef idx="0">
            <a:scrgbClr r="0" g="0" b="0"/>
          </a:lnRef>
          <a:fillRef idx="0">
            <a:scrgbClr r="0" g="0" b="0"/>
          </a:fillRef>
          <a:effectRef idx="0">
            <a:scrgbClr r="0" g="0" b="0"/>
          </a:effectRef>
          <a:fontRef idx="minor"/>
        </p:style>
      </p:sp>
      <p:sp>
        <p:nvSpPr>
          <p:cNvPr id="699" name="CustomShape 253"/>
          <p:cNvSpPr/>
          <p:nvPr/>
        </p:nvSpPr>
        <p:spPr>
          <a:xfrm>
            <a:off x="8481240" y="1470600"/>
            <a:ext cx="1471680" cy="1509120"/>
          </a:xfrm>
          <a:custGeom>
            <a:avLst/>
            <a:gdLst/>
            <a:ahLst/>
            <a:cxnLst/>
            <a:rect l="l" t="t" r="r" b="b"/>
            <a:pathLst>
              <a:path w="2674" h="2745">
                <a:moveTo>
                  <a:pt x="1015" y="2633"/>
                </a:moveTo>
                <a:lnTo>
                  <a:pt x="1055" y="2642"/>
                </a:lnTo>
                <a:lnTo>
                  <a:pt x="1096" y="2650"/>
                </a:lnTo>
                <a:lnTo>
                  <a:pt x="1136" y="2658"/>
                </a:lnTo>
                <a:lnTo>
                  <a:pt x="1176" y="2663"/>
                </a:lnTo>
                <a:lnTo>
                  <a:pt x="1215" y="2667"/>
                </a:lnTo>
                <a:lnTo>
                  <a:pt x="1254" y="2670"/>
                </a:lnTo>
                <a:lnTo>
                  <a:pt x="1296" y="2672"/>
                </a:lnTo>
                <a:lnTo>
                  <a:pt x="1337" y="2673"/>
                </a:lnTo>
                <a:lnTo>
                  <a:pt x="1406" y="2670"/>
                </a:lnTo>
                <a:lnTo>
                  <a:pt x="1473" y="2666"/>
                </a:lnTo>
                <a:lnTo>
                  <a:pt x="1541" y="2657"/>
                </a:lnTo>
                <a:lnTo>
                  <a:pt x="1606" y="2646"/>
                </a:lnTo>
                <a:lnTo>
                  <a:pt x="1671" y="2630"/>
                </a:lnTo>
                <a:lnTo>
                  <a:pt x="1734" y="2612"/>
                </a:lnTo>
                <a:lnTo>
                  <a:pt x="1797" y="2592"/>
                </a:lnTo>
                <a:lnTo>
                  <a:pt x="1858" y="2567"/>
                </a:lnTo>
                <a:lnTo>
                  <a:pt x="1916" y="2540"/>
                </a:lnTo>
                <a:lnTo>
                  <a:pt x="1975" y="2511"/>
                </a:lnTo>
                <a:lnTo>
                  <a:pt x="2030" y="2478"/>
                </a:lnTo>
                <a:lnTo>
                  <a:pt x="2085" y="2445"/>
                </a:lnTo>
                <a:lnTo>
                  <a:pt x="2137" y="2406"/>
                </a:lnTo>
                <a:lnTo>
                  <a:pt x="2187" y="2367"/>
                </a:lnTo>
                <a:lnTo>
                  <a:pt x="2236" y="2326"/>
                </a:lnTo>
                <a:lnTo>
                  <a:pt x="2283" y="2281"/>
                </a:lnTo>
                <a:lnTo>
                  <a:pt x="2327" y="2234"/>
                </a:lnTo>
                <a:lnTo>
                  <a:pt x="2368" y="2186"/>
                </a:lnTo>
                <a:lnTo>
                  <a:pt x="2409" y="2136"/>
                </a:lnTo>
                <a:lnTo>
                  <a:pt x="2446" y="2083"/>
                </a:lnTo>
                <a:lnTo>
                  <a:pt x="2481" y="2029"/>
                </a:lnTo>
                <a:lnTo>
                  <a:pt x="2513" y="1973"/>
                </a:lnTo>
                <a:lnTo>
                  <a:pt x="2542" y="1915"/>
                </a:lnTo>
                <a:lnTo>
                  <a:pt x="2569" y="1856"/>
                </a:lnTo>
                <a:lnTo>
                  <a:pt x="2593" y="1795"/>
                </a:lnTo>
                <a:lnTo>
                  <a:pt x="2614" y="1733"/>
                </a:lnTo>
                <a:lnTo>
                  <a:pt x="2632" y="1669"/>
                </a:lnTo>
                <a:lnTo>
                  <a:pt x="2647" y="1605"/>
                </a:lnTo>
                <a:lnTo>
                  <a:pt x="2658" y="1539"/>
                </a:lnTo>
                <a:lnTo>
                  <a:pt x="2667" y="1473"/>
                </a:lnTo>
                <a:lnTo>
                  <a:pt x="2673" y="1404"/>
                </a:lnTo>
                <a:lnTo>
                  <a:pt x="2674" y="1336"/>
                </a:lnTo>
                <a:lnTo>
                  <a:pt x="2673" y="1267"/>
                </a:lnTo>
                <a:lnTo>
                  <a:pt x="2667" y="1200"/>
                </a:lnTo>
                <a:lnTo>
                  <a:pt x="2658" y="1132"/>
                </a:lnTo>
                <a:lnTo>
                  <a:pt x="2647" y="1066"/>
                </a:lnTo>
                <a:lnTo>
                  <a:pt x="2632" y="1002"/>
                </a:lnTo>
                <a:lnTo>
                  <a:pt x="2614" y="939"/>
                </a:lnTo>
                <a:lnTo>
                  <a:pt x="2593" y="876"/>
                </a:lnTo>
                <a:lnTo>
                  <a:pt x="2569" y="815"/>
                </a:lnTo>
                <a:lnTo>
                  <a:pt x="2542" y="757"/>
                </a:lnTo>
                <a:lnTo>
                  <a:pt x="2513" y="698"/>
                </a:lnTo>
                <a:lnTo>
                  <a:pt x="2481" y="642"/>
                </a:lnTo>
                <a:lnTo>
                  <a:pt x="2446" y="588"/>
                </a:lnTo>
                <a:lnTo>
                  <a:pt x="2409" y="537"/>
                </a:lnTo>
                <a:lnTo>
                  <a:pt x="2368" y="486"/>
                </a:lnTo>
                <a:lnTo>
                  <a:pt x="2327" y="437"/>
                </a:lnTo>
                <a:lnTo>
                  <a:pt x="2283" y="391"/>
                </a:lnTo>
                <a:lnTo>
                  <a:pt x="2236" y="347"/>
                </a:lnTo>
                <a:lnTo>
                  <a:pt x="2187" y="304"/>
                </a:lnTo>
                <a:lnTo>
                  <a:pt x="2137" y="265"/>
                </a:lnTo>
                <a:lnTo>
                  <a:pt x="2085" y="228"/>
                </a:lnTo>
                <a:lnTo>
                  <a:pt x="2030" y="193"/>
                </a:lnTo>
                <a:lnTo>
                  <a:pt x="1975" y="160"/>
                </a:lnTo>
                <a:lnTo>
                  <a:pt x="1916" y="131"/>
                </a:lnTo>
                <a:lnTo>
                  <a:pt x="1858" y="104"/>
                </a:lnTo>
                <a:lnTo>
                  <a:pt x="1797" y="80"/>
                </a:lnTo>
                <a:lnTo>
                  <a:pt x="1734" y="59"/>
                </a:lnTo>
                <a:lnTo>
                  <a:pt x="1671" y="41"/>
                </a:lnTo>
                <a:lnTo>
                  <a:pt x="1606" y="27"/>
                </a:lnTo>
                <a:lnTo>
                  <a:pt x="1541" y="14"/>
                </a:lnTo>
                <a:lnTo>
                  <a:pt x="1473" y="6"/>
                </a:lnTo>
                <a:lnTo>
                  <a:pt x="1406" y="1"/>
                </a:lnTo>
                <a:lnTo>
                  <a:pt x="1337" y="0"/>
                </a:lnTo>
                <a:lnTo>
                  <a:pt x="1268" y="1"/>
                </a:lnTo>
                <a:lnTo>
                  <a:pt x="1200" y="6"/>
                </a:lnTo>
                <a:lnTo>
                  <a:pt x="1133" y="14"/>
                </a:lnTo>
                <a:lnTo>
                  <a:pt x="1068" y="27"/>
                </a:lnTo>
                <a:lnTo>
                  <a:pt x="1002" y="41"/>
                </a:lnTo>
                <a:lnTo>
                  <a:pt x="940" y="59"/>
                </a:lnTo>
                <a:lnTo>
                  <a:pt x="878" y="80"/>
                </a:lnTo>
                <a:lnTo>
                  <a:pt x="817" y="104"/>
                </a:lnTo>
                <a:lnTo>
                  <a:pt x="757" y="131"/>
                </a:lnTo>
                <a:lnTo>
                  <a:pt x="700" y="160"/>
                </a:lnTo>
                <a:lnTo>
                  <a:pt x="644" y="193"/>
                </a:lnTo>
                <a:lnTo>
                  <a:pt x="590" y="228"/>
                </a:lnTo>
                <a:lnTo>
                  <a:pt x="537" y="265"/>
                </a:lnTo>
                <a:lnTo>
                  <a:pt x="487" y="304"/>
                </a:lnTo>
                <a:lnTo>
                  <a:pt x="438" y="347"/>
                </a:lnTo>
                <a:lnTo>
                  <a:pt x="391" y="391"/>
                </a:lnTo>
                <a:lnTo>
                  <a:pt x="347" y="437"/>
                </a:lnTo>
                <a:lnTo>
                  <a:pt x="306" y="486"/>
                </a:lnTo>
                <a:lnTo>
                  <a:pt x="265" y="537"/>
                </a:lnTo>
                <a:lnTo>
                  <a:pt x="228" y="588"/>
                </a:lnTo>
                <a:lnTo>
                  <a:pt x="193" y="642"/>
                </a:lnTo>
                <a:lnTo>
                  <a:pt x="162" y="698"/>
                </a:lnTo>
                <a:lnTo>
                  <a:pt x="131" y="757"/>
                </a:lnTo>
                <a:lnTo>
                  <a:pt x="104" y="815"/>
                </a:lnTo>
                <a:lnTo>
                  <a:pt x="81" y="876"/>
                </a:lnTo>
                <a:lnTo>
                  <a:pt x="59" y="939"/>
                </a:lnTo>
                <a:lnTo>
                  <a:pt x="41" y="1002"/>
                </a:lnTo>
                <a:lnTo>
                  <a:pt x="27" y="1066"/>
                </a:lnTo>
                <a:lnTo>
                  <a:pt x="16" y="1132"/>
                </a:lnTo>
                <a:lnTo>
                  <a:pt x="7" y="1200"/>
                </a:lnTo>
                <a:lnTo>
                  <a:pt x="2" y="1267"/>
                </a:lnTo>
                <a:lnTo>
                  <a:pt x="0" y="1336"/>
                </a:lnTo>
                <a:lnTo>
                  <a:pt x="1" y="1377"/>
                </a:lnTo>
                <a:lnTo>
                  <a:pt x="2" y="1418"/>
                </a:lnTo>
                <a:lnTo>
                  <a:pt x="6" y="1458"/>
                </a:lnTo>
                <a:lnTo>
                  <a:pt x="10" y="1499"/>
                </a:lnTo>
                <a:lnTo>
                  <a:pt x="16" y="1538"/>
                </a:lnTo>
                <a:lnTo>
                  <a:pt x="22" y="1577"/>
                </a:lnTo>
                <a:lnTo>
                  <a:pt x="30" y="1616"/>
                </a:lnTo>
                <a:lnTo>
                  <a:pt x="38" y="1655"/>
                </a:lnTo>
                <a:lnTo>
                  <a:pt x="48" y="1693"/>
                </a:lnTo>
                <a:lnTo>
                  <a:pt x="59" y="1731"/>
                </a:lnTo>
                <a:lnTo>
                  <a:pt x="72" y="1768"/>
                </a:lnTo>
                <a:lnTo>
                  <a:pt x="85" y="1805"/>
                </a:lnTo>
                <a:lnTo>
                  <a:pt x="100" y="1841"/>
                </a:lnTo>
                <a:lnTo>
                  <a:pt x="115" y="1877"/>
                </a:lnTo>
                <a:lnTo>
                  <a:pt x="131" y="1913"/>
                </a:lnTo>
                <a:lnTo>
                  <a:pt x="148" y="1947"/>
                </a:lnTo>
                <a:lnTo>
                  <a:pt x="166" y="1982"/>
                </a:lnTo>
                <a:lnTo>
                  <a:pt x="185" y="2015"/>
                </a:lnTo>
                <a:lnTo>
                  <a:pt x="206" y="2048"/>
                </a:lnTo>
                <a:lnTo>
                  <a:pt x="227" y="2081"/>
                </a:lnTo>
                <a:lnTo>
                  <a:pt x="249" y="2112"/>
                </a:lnTo>
                <a:lnTo>
                  <a:pt x="272" y="2142"/>
                </a:lnTo>
                <a:lnTo>
                  <a:pt x="295" y="2173"/>
                </a:lnTo>
                <a:lnTo>
                  <a:pt x="319" y="2203"/>
                </a:lnTo>
                <a:lnTo>
                  <a:pt x="345" y="2231"/>
                </a:lnTo>
                <a:lnTo>
                  <a:pt x="371" y="2259"/>
                </a:lnTo>
                <a:lnTo>
                  <a:pt x="398" y="2287"/>
                </a:lnTo>
                <a:lnTo>
                  <a:pt x="425" y="2313"/>
                </a:lnTo>
                <a:lnTo>
                  <a:pt x="454" y="2339"/>
                </a:lnTo>
                <a:lnTo>
                  <a:pt x="482" y="2364"/>
                </a:lnTo>
                <a:lnTo>
                  <a:pt x="512" y="2387"/>
                </a:lnTo>
                <a:lnTo>
                  <a:pt x="543" y="2411"/>
                </a:lnTo>
                <a:lnTo>
                  <a:pt x="512" y="2452"/>
                </a:lnTo>
                <a:lnTo>
                  <a:pt x="483" y="2494"/>
                </a:lnTo>
                <a:lnTo>
                  <a:pt x="453" y="2536"/>
                </a:lnTo>
                <a:lnTo>
                  <a:pt x="424" y="2577"/>
                </a:lnTo>
                <a:lnTo>
                  <a:pt x="393" y="2619"/>
                </a:lnTo>
                <a:lnTo>
                  <a:pt x="364" y="2661"/>
                </a:lnTo>
                <a:lnTo>
                  <a:pt x="334" y="2703"/>
                </a:lnTo>
                <a:lnTo>
                  <a:pt x="304" y="2745"/>
                </a:lnTo>
                <a:lnTo>
                  <a:pt x="427" y="2726"/>
                </a:lnTo>
                <a:lnTo>
                  <a:pt x="529" y="2709"/>
                </a:lnTo>
                <a:lnTo>
                  <a:pt x="614" y="2696"/>
                </a:lnTo>
                <a:lnTo>
                  <a:pt x="682" y="2685"/>
                </a:lnTo>
                <a:lnTo>
                  <a:pt x="736" y="2676"/>
                </a:lnTo>
                <a:lnTo>
                  <a:pt x="779" y="2670"/>
                </a:lnTo>
                <a:lnTo>
                  <a:pt x="811" y="2665"/>
                </a:lnTo>
                <a:lnTo>
                  <a:pt x="837" y="2660"/>
                </a:lnTo>
                <a:lnTo>
                  <a:pt x="856" y="2658"/>
                </a:lnTo>
                <a:lnTo>
                  <a:pt x="873" y="2655"/>
                </a:lnTo>
                <a:lnTo>
                  <a:pt x="888" y="2652"/>
                </a:lnTo>
                <a:lnTo>
                  <a:pt x="904" y="2650"/>
                </a:lnTo>
                <a:lnTo>
                  <a:pt x="922" y="2648"/>
                </a:lnTo>
                <a:lnTo>
                  <a:pt x="945" y="2643"/>
                </a:lnTo>
                <a:lnTo>
                  <a:pt x="976" y="2639"/>
                </a:lnTo>
                <a:lnTo>
                  <a:pt x="1015" y="263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00" name="CustomShape 254"/>
          <p:cNvSpPr/>
          <p:nvPr/>
        </p:nvSpPr>
        <p:spPr>
          <a:xfrm>
            <a:off x="10160280" y="1560960"/>
            <a:ext cx="1471680" cy="1634400"/>
          </a:xfrm>
          <a:custGeom>
            <a:avLst/>
            <a:gdLst/>
            <a:ahLst/>
            <a:cxnLst/>
            <a:rect l="l" t="t" r="r" b="b"/>
            <a:pathLst>
              <a:path w="2674" h="2970">
                <a:moveTo>
                  <a:pt x="1509" y="2663"/>
                </a:moveTo>
                <a:lnTo>
                  <a:pt x="1487" y="2665"/>
                </a:lnTo>
                <a:lnTo>
                  <a:pt x="1466" y="2667"/>
                </a:lnTo>
                <a:lnTo>
                  <a:pt x="1445" y="2670"/>
                </a:lnTo>
                <a:lnTo>
                  <a:pt x="1423" y="2671"/>
                </a:lnTo>
                <a:lnTo>
                  <a:pt x="1403" y="2672"/>
                </a:lnTo>
                <a:lnTo>
                  <a:pt x="1382" y="2673"/>
                </a:lnTo>
                <a:lnTo>
                  <a:pt x="1360" y="2673"/>
                </a:lnTo>
                <a:lnTo>
                  <a:pt x="1338" y="2673"/>
                </a:lnTo>
                <a:lnTo>
                  <a:pt x="1269" y="2672"/>
                </a:lnTo>
                <a:lnTo>
                  <a:pt x="1201" y="2666"/>
                </a:lnTo>
                <a:lnTo>
                  <a:pt x="1135" y="2658"/>
                </a:lnTo>
                <a:lnTo>
                  <a:pt x="1068" y="2646"/>
                </a:lnTo>
                <a:lnTo>
                  <a:pt x="1004" y="2631"/>
                </a:lnTo>
                <a:lnTo>
                  <a:pt x="940" y="2613"/>
                </a:lnTo>
                <a:lnTo>
                  <a:pt x="878" y="2592"/>
                </a:lnTo>
                <a:lnTo>
                  <a:pt x="818" y="2569"/>
                </a:lnTo>
                <a:lnTo>
                  <a:pt x="758" y="2542"/>
                </a:lnTo>
                <a:lnTo>
                  <a:pt x="701" y="2512"/>
                </a:lnTo>
                <a:lnTo>
                  <a:pt x="644" y="2480"/>
                </a:lnTo>
                <a:lnTo>
                  <a:pt x="591" y="2445"/>
                </a:lnTo>
                <a:lnTo>
                  <a:pt x="538" y="2408"/>
                </a:lnTo>
                <a:lnTo>
                  <a:pt x="487" y="2369"/>
                </a:lnTo>
                <a:lnTo>
                  <a:pt x="439" y="2326"/>
                </a:lnTo>
                <a:lnTo>
                  <a:pt x="393" y="2282"/>
                </a:lnTo>
                <a:lnTo>
                  <a:pt x="348" y="2236"/>
                </a:lnTo>
                <a:lnTo>
                  <a:pt x="306" y="2186"/>
                </a:lnTo>
                <a:lnTo>
                  <a:pt x="267" y="2137"/>
                </a:lnTo>
                <a:lnTo>
                  <a:pt x="229" y="2084"/>
                </a:lnTo>
                <a:lnTo>
                  <a:pt x="194" y="2030"/>
                </a:lnTo>
                <a:lnTo>
                  <a:pt x="162" y="1974"/>
                </a:lnTo>
                <a:lnTo>
                  <a:pt x="133" y="1917"/>
                </a:lnTo>
                <a:lnTo>
                  <a:pt x="106" y="1857"/>
                </a:lnTo>
                <a:lnTo>
                  <a:pt x="81" y="1797"/>
                </a:lnTo>
                <a:lnTo>
                  <a:pt x="61" y="1735"/>
                </a:lnTo>
                <a:lnTo>
                  <a:pt x="43" y="1671"/>
                </a:lnTo>
                <a:lnTo>
                  <a:pt x="27" y="1607"/>
                </a:lnTo>
                <a:lnTo>
                  <a:pt x="16" y="1540"/>
                </a:lnTo>
                <a:lnTo>
                  <a:pt x="7" y="1473"/>
                </a:lnTo>
                <a:lnTo>
                  <a:pt x="3" y="1406"/>
                </a:lnTo>
                <a:lnTo>
                  <a:pt x="0" y="1337"/>
                </a:lnTo>
                <a:lnTo>
                  <a:pt x="3" y="1268"/>
                </a:lnTo>
                <a:lnTo>
                  <a:pt x="7" y="1200"/>
                </a:lnTo>
                <a:lnTo>
                  <a:pt x="16" y="1134"/>
                </a:lnTo>
                <a:lnTo>
                  <a:pt x="27" y="1067"/>
                </a:lnTo>
                <a:lnTo>
                  <a:pt x="43" y="1003"/>
                </a:lnTo>
                <a:lnTo>
                  <a:pt x="61" y="939"/>
                </a:lnTo>
                <a:lnTo>
                  <a:pt x="81" y="877"/>
                </a:lnTo>
                <a:lnTo>
                  <a:pt x="106" y="817"/>
                </a:lnTo>
                <a:lnTo>
                  <a:pt x="133" y="757"/>
                </a:lnTo>
                <a:lnTo>
                  <a:pt x="162" y="700"/>
                </a:lnTo>
                <a:lnTo>
                  <a:pt x="194" y="644"/>
                </a:lnTo>
                <a:lnTo>
                  <a:pt x="229" y="590"/>
                </a:lnTo>
                <a:lnTo>
                  <a:pt x="267" y="537"/>
                </a:lnTo>
                <a:lnTo>
                  <a:pt x="306" y="486"/>
                </a:lnTo>
                <a:lnTo>
                  <a:pt x="348" y="438"/>
                </a:lnTo>
                <a:lnTo>
                  <a:pt x="393" y="392"/>
                </a:lnTo>
                <a:lnTo>
                  <a:pt x="439" y="347"/>
                </a:lnTo>
                <a:lnTo>
                  <a:pt x="487" y="305"/>
                </a:lnTo>
                <a:lnTo>
                  <a:pt x="538" y="266"/>
                </a:lnTo>
                <a:lnTo>
                  <a:pt x="591" y="229"/>
                </a:lnTo>
                <a:lnTo>
                  <a:pt x="644" y="194"/>
                </a:lnTo>
                <a:lnTo>
                  <a:pt x="701" y="162"/>
                </a:lnTo>
                <a:lnTo>
                  <a:pt x="758" y="132"/>
                </a:lnTo>
                <a:lnTo>
                  <a:pt x="818" y="105"/>
                </a:lnTo>
                <a:lnTo>
                  <a:pt x="878" y="82"/>
                </a:lnTo>
                <a:lnTo>
                  <a:pt x="940" y="61"/>
                </a:lnTo>
                <a:lnTo>
                  <a:pt x="1004" y="43"/>
                </a:lnTo>
                <a:lnTo>
                  <a:pt x="1068" y="28"/>
                </a:lnTo>
                <a:lnTo>
                  <a:pt x="1135" y="16"/>
                </a:lnTo>
                <a:lnTo>
                  <a:pt x="1201" y="7"/>
                </a:lnTo>
                <a:lnTo>
                  <a:pt x="1269" y="2"/>
                </a:lnTo>
                <a:lnTo>
                  <a:pt x="1338" y="0"/>
                </a:lnTo>
                <a:lnTo>
                  <a:pt x="1407" y="2"/>
                </a:lnTo>
                <a:lnTo>
                  <a:pt x="1474" y="7"/>
                </a:lnTo>
                <a:lnTo>
                  <a:pt x="1541" y="16"/>
                </a:lnTo>
                <a:lnTo>
                  <a:pt x="1608" y="28"/>
                </a:lnTo>
                <a:lnTo>
                  <a:pt x="1672" y="43"/>
                </a:lnTo>
                <a:lnTo>
                  <a:pt x="1735" y="61"/>
                </a:lnTo>
                <a:lnTo>
                  <a:pt x="1798" y="82"/>
                </a:lnTo>
                <a:lnTo>
                  <a:pt x="1858" y="105"/>
                </a:lnTo>
                <a:lnTo>
                  <a:pt x="1917" y="132"/>
                </a:lnTo>
                <a:lnTo>
                  <a:pt x="1975" y="162"/>
                </a:lnTo>
                <a:lnTo>
                  <a:pt x="2031" y="194"/>
                </a:lnTo>
                <a:lnTo>
                  <a:pt x="2085" y="229"/>
                </a:lnTo>
                <a:lnTo>
                  <a:pt x="2137" y="266"/>
                </a:lnTo>
                <a:lnTo>
                  <a:pt x="2188" y="305"/>
                </a:lnTo>
                <a:lnTo>
                  <a:pt x="2237" y="347"/>
                </a:lnTo>
                <a:lnTo>
                  <a:pt x="2283" y="392"/>
                </a:lnTo>
                <a:lnTo>
                  <a:pt x="2327" y="438"/>
                </a:lnTo>
                <a:lnTo>
                  <a:pt x="2370" y="486"/>
                </a:lnTo>
                <a:lnTo>
                  <a:pt x="2409" y="537"/>
                </a:lnTo>
                <a:lnTo>
                  <a:pt x="2446" y="590"/>
                </a:lnTo>
                <a:lnTo>
                  <a:pt x="2481" y="644"/>
                </a:lnTo>
                <a:lnTo>
                  <a:pt x="2514" y="700"/>
                </a:lnTo>
                <a:lnTo>
                  <a:pt x="2543" y="757"/>
                </a:lnTo>
                <a:lnTo>
                  <a:pt x="2570" y="817"/>
                </a:lnTo>
                <a:lnTo>
                  <a:pt x="2593" y="877"/>
                </a:lnTo>
                <a:lnTo>
                  <a:pt x="2615" y="939"/>
                </a:lnTo>
                <a:lnTo>
                  <a:pt x="2633" y="1003"/>
                </a:lnTo>
                <a:lnTo>
                  <a:pt x="2647" y="1067"/>
                </a:lnTo>
                <a:lnTo>
                  <a:pt x="2660" y="1134"/>
                </a:lnTo>
                <a:lnTo>
                  <a:pt x="2668" y="1200"/>
                </a:lnTo>
                <a:lnTo>
                  <a:pt x="2673" y="1268"/>
                </a:lnTo>
                <a:lnTo>
                  <a:pt x="2674" y="1337"/>
                </a:lnTo>
                <a:lnTo>
                  <a:pt x="2674" y="1383"/>
                </a:lnTo>
                <a:lnTo>
                  <a:pt x="2672" y="1429"/>
                </a:lnTo>
                <a:lnTo>
                  <a:pt x="2668" y="1474"/>
                </a:lnTo>
                <a:lnTo>
                  <a:pt x="2662" y="1519"/>
                </a:lnTo>
                <a:lnTo>
                  <a:pt x="2655" y="1563"/>
                </a:lnTo>
                <a:lnTo>
                  <a:pt x="2647" y="1608"/>
                </a:lnTo>
                <a:lnTo>
                  <a:pt x="2637" y="1650"/>
                </a:lnTo>
                <a:lnTo>
                  <a:pt x="2626" y="1694"/>
                </a:lnTo>
                <a:lnTo>
                  <a:pt x="2614" y="1736"/>
                </a:lnTo>
                <a:lnTo>
                  <a:pt x="2599" y="1779"/>
                </a:lnTo>
                <a:lnTo>
                  <a:pt x="2584" y="1819"/>
                </a:lnTo>
                <a:lnTo>
                  <a:pt x="2568" y="1861"/>
                </a:lnTo>
                <a:lnTo>
                  <a:pt x="2550" y="1900"/>
                </a:lnTo>
                <a:lnTo>
                  <a:pt x="2531" y="1939"/>
                </a:lnTo>
                <a:lnTo>
                  <a:pt x="2510" y="1977"/>
                </a:lnTo>
                <a:lnTo>
                  <a:pt x="2489" y="2016"/>
                </a:lnTo>
                <a:lnTo>
                  <a:pt x="2465" y="2053"/>
                </a:lnTo>
                <a:lnTo>
                  <a:pt x="2442" y="2089"/>
                </a:lnTo>
                <a:lnTo>
                  <a:pt x="2417" y="2125"/>
                </a:lnTo>
                <a:lnTo>
                  <a:pt x="2391" y="2158"/>
                </a:lnTo>
                <a:lnTo>
                  <a:pt x="2364" y="2192"/>
                </a:lnTo>
                <a:lnTo>
                  <a:pt x="2336" y="2225"/>
                </a:lnTo>
                <a:lnTo>
                  <a:pt x="2307" y="2257"/>
                </a:lnTo>
                <a:lnTo>
                  <a:pt x="2277" y="2288"/>
                </a:lnTo>
                <a:lnTo>
                  <a:pt x="2245" y="2318"/>
                </a:lnTo>
                <a:lnTo>
                  <a:pt x="2214" y="2346"/>
                </a:lnTo>
                <a:lnTo>
                  <a:pt x="2181" y="2374"/>
                </a:lnTo>
                <a:lnTo>
                  <a:pt x="2147" y="2401"/>
                </a:lnTo>
                <a:lnTo>
                  <a:pt x="2112" y="2426"/>
                </a:lnTo>
                <a:lnTo>
                  <a:pt x="2076" y="2451"/>
                </a:lnTo>
                <a:lnTo>
                  <a:pt x="2040" y="2474"/>
                </a:lnTo>
                <a:lnTo>
                  <a:pt x="2003" y="2495"/>
                </a:lnTo>
                <a:lnTo>
                  <a:pt x="2028" y="2555"/>
                </a:lnTo>
                <a:lnTo>
                  <a:pt x="2052" y="2615"/>
                </a:lnTo>
                <a:lnTo>
                  <a:pt x="2075" y="2673"/>
                </a:lnTo>
                <a:lnTo>
                  <a:pt x="2099" y="2733"/>
                </a:lnTo>
                <a:lnTo>
                  <a:pt x="2123" y="2792"/>
                </a:lnTo>
                <a:lnTo>
                  <a:pt x="2147" y="2852"/>
                </a:lnTo>
                <a:lnTo>
                  <a:pt x="2171" y="2910"/>
                </a:lnTo>
                <a:lnTo>
                  <a:pt x="2194" y="2970"/>
                </a:lnTo>
                <a:lnTo>
                  <a:pt x="2076" y="2917"/>
                </a:lnTo>
                <a:lnTo>
                  <a:pt x="1978" y="2872"/>
                </a:lnTo>
                <a:lnTo>
                  <a:pt x="1897" y="2836"/>
                </a:lnTo>
                <a:lnTo>
                  <a:pt x="1830" y="2807"/>
                </a:lnTo>
                <a:lnTo>
                  <a:pt x="1779" y="2783"/>
                </a:lnTo>
                <a:lnTo>
                  <a:pt x="1737" y="2764"/>
                </a:lnTo>
                <a:lnTo>
                  <a:pt x="1706" y="2751"/>
                </a:lnTo>
                <a:lnTo>
                  <a:pt x="1681" y="2739"/>
                </a:lnTo>
                <a:lnTo>
                  <a:pt x="1662" y="2730"/>
                </a:lnTo>
                <a:lnTo>
                  <a:pt x="1646" y="2724"/>
                </a:lnTo>
                <a:lnTo>
                  <a:pt x="1631" y="2717"/>
                </a:lnTo>
                <a:lnTo>
                  <a:pt x="1617" y="2710"/>
                </a:lnTo>
                <a:lnTo>
                  <a:pt x="1599" y="2702"/>
                </a:lnTo>
                <a:lnTo>
                  <a:pt x="1576" y="2692"/>
                </a:lnTo>
                <a:lnTo>
                  <a:pt x="1547" y="2680"/>
                </a:lnTo>
                <a:lnTo>
                  <a:pt x="1509" y="266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01" name="CustomShape 255"/>
          <p:cNvSpPr/>
          <p:nvPr/>
        </p:nvSpPr>
        <p:spPr>
          <a:xfrm>
            <a:off x="11858760" y="1457640"/>
            <a:ext cx="1471680" cy="1731240"/>
          </a:xfrm>
          <a:custGeom>
            <a:avLst/>
            <a:gdLst/>
            <a:ahLst/>
            <a:cxnLst/>
            <a:rect l="l" t="t" r="r" b="b"/>
            <a:pathLst>
              <a:path w="2675" h="3150">
                <a:moveTo>
                  <a:pt x="1294" y="2672"/>
                </a:moveTo>
                <a:lnTo>
                  <a:pt x="1226" y="2669"/>
                </a:lnTo>
                <a:lnTo>
                  <a:pt x="1160" y="2662"/>
                </a:lnTo>
                <a:lnTo>
                  <a:pt x="1095" y="2651"/>
                </a:lnTo>
                <a:lnTo>
                  <a:pt x="1031" y="2637"/>
                </a:lnTo>
                <a:lnTo>
                  <a:pt x="968" y="2621"/>
                </a:lnTo>
                <a:lnTo>
                  <a:pt x="906" y="2602"/>
                </a:lnTo>
                <a:lnTo>
                  <a:pt x="845" y="2580"/>
                </a:lnTo>
                <a:lnTo>
                  <a:pt x="787" y="2554"/>
                </a:lnTo>
                <a:lnTo>
                  <a:pt x="730" y="2527"/>
                </a:lnTo>
                <a:lnTo>
                  <a:pt x="673" y="2497"/>
                </a:lnTo>
                <a:lnTo>
                  <a:pt x="619" y="2464"/>
                </a:lnTo>
                <a:lnTo>
                  <a:pt x="567" y="2428"/>
                </a:lnTo>
                <a:lnTo>
                  <a:pt x="516" y="2391"/>
                </a:lnTo>
                <a:lnTo>
                  <a:pt x="468" y="2351"/>
                </a:lnTo>
                <a:lnTo>
                  <a:pt x="421" y="2309"/>
                </a:lnTo>
                <a:lnTo>
                  <a:pt x="377" y="2264"/>
                </a:lnTo>
                <a:lnTo>
                  <a:pt x="334" y="2218"/>
                </a:lnTo>
                <a:lnTo>
                  <a:pt x="294" y="2170"/>
                </a:lnTo>
                <a:lnTo>
                  <a:pt x="255" y="2120"/>
                </a:lnTo>
                <a:lnTo>
                  <a:pt x="219" y="2069"/>
                </a:lnTo>
                <a:lnTo>
                  <a:pt x="186" y="2015"/>
                </a:lnTo>
                <a:lnTo>
                  <a:pt x="155" y="1960"/>
                </a:lnTo>
                <a:lnTo>
                  <a:pt x="127" y="1902"/>
                </a:lnTo>
                <a:lnTo>
                  <a:pt x="101" y="1844"/>
                </a:lnTo>
                <a:lnTo>
                  <a:pt x="78" y="1784"/>
                </a:lnTo>
                <a:lnTo>
                  <a:pt x="57" y="1724"/>
                </a:lnTo>
                <a:lnTo>
                  <a:pt x="41" y="1662"/>
                </a:lnTo>
                <a:lnTo>
                  <a:pt x="26" y="1599"/>
                </a:lnTo>
                <a:lnTo>
                  <a:pt x="15" y="1535"/>
                </a:lnTo>
                <a:lnTo>
                  <a:pt x="7" y="1470"/>
                </a:lnTo>
                <a:lnTo>
                  <a:pt x="2" y="1403"/>
                </a:lnTo>
                <a:lnTo>
                  <a:pt x="0" y="1336"/>
                </a:lnTo>
                <a:lnTo>
                  <a:pt x="2" y="1267"/>
                </a:lnTo>
                <a:lnTo>
                  <a:pt x="7" y="1200"/>
                </a:lnTo>
                <a:lnTo>
                  <a:pt x="16" y="1133"/>
                </a:lnTo>
                <a:lnTo>
                  <a:pt x="28" y="1067"/>
                </a:lnTo>
                <a:lnTo>
                  <a:pt x="43" y="1002"/>
                </a:lnTo>
                <a:lnTo>
                  <a:pt x="61" y="939"/>
                </a:lnTo>
                <a:lnTo>
                  <a:pt x="82" y="878"/>
                </a:lnTo>
                <a:lnTo>
                  <a:pt x="106" y="817"/>
                </a:lnTo>
                <a:lnTo>
                  <a:pt x="133" y="757"/>
                </a:lnTo>
                <a:lnTo>
                  <a:pt x="162" y="700"/>
                </a:lnTo>
                <a:lnTo>
                  <a:pt x="195" y="644"/>
                </a:lnTo>
                <a:lnTo>
                  <a:pt x="229" y="589"/>
                </a:lnTo>
                <a:lnTo>
                  <a:pt x="267" y="537"/>
                </a:lnTo>
                <a:lnTo>
                  <a:pt x="306" y="487"/>
                </a:lnTo>
                <a:lnTo>
                  <a:pt x="347" y="438"/>
                </a:lnTo>
                <a:lnTo>
                  <a:pt x="392" y="391"/>
                </a:lnTo>
                <a:lnTo>
                  <a:pt x="439" y="347"/>
                </a:lnTo>
                <a:lnTo>
                  <a:pt x="487" y="306"/>
                </a:lnTo>
                <a:lnTo>
                  <a:pt x="537" y="265"/>
                </a:lnTo>
                <a:lnTo>
                  <a:pt x="590" y="228"/>
                </a:lnTo>
                <a:lnTo>
                  <a:pt x="644" y="193"/>
                </a:lnTo>
                <a:lnTo>
                  <a:pt x="700" y="162"/>
                </a:lnTo>
                <a:lnTo>
                  <a:pt x="758" y="131"/>
                </a:lnTo>
                <a:lnTo>
                  <a:pt x="817" y="104"/>
                </a:lnTo>
                <a:lnTo>
                  <a:pt x="878" y="81"/>
                </a:lnTo>
                <a:lnTo>
                  <a:pt x="940" y="60"/>
                </a:lnTo>
                <a:lnTo>
                  <a:pt x="1004" y="42"/>
                </a:lnTo>
                <a:lnTo>
                  <a:pt x="1068" y="27"/>
                </a:lnTo>
                <a:lnTo>
                  <a:pt x="1134" y="16"/>
                </a:lnTo>
                <a:lnTo>
                  <a:pt x="1201" y="7"/>
                </a:lnTo>
                <a:lnTo>
                  <a:pt x="1269" y="1"/>
                </a:lnTo>
                <a:lnTo>
                  <a:pt x="1338" y="0"/>
                </a:lnTo>
                <a:lnTo>
                  <a:pt x="1406" y="1"/>
                </a:lnTo>
                <a:lnTo>
                  <a:pt x="1475" y="7"/>
                </a:lnTo>
                <a:lnTo>
                  <a:pt x="1541" y="16"/>
                </a:lnTo>
                <a:lnTo>
                  <a:pt x="1607" y="27"/>
                </a:lnTo>
                <a:lnTo>
                  <a:pt x="1672" y="42"/>
                </a:lnTo>
                <a:lnTo>
                  <a:pt x="1736" y="60"/>
                </a:lnTo>
                <a:lnTo>
                  <a:pt x="1797" y="81"/>
                </a:lnTo>
                <a:lnTo>
                  <a:pt x="1858" y="104"/>
                </a:lnTo>
                <a:lnTo>
                  <a:pt x="1918" y="131"/>
                </a:lnTo>
                <a:lnTo>
                  <a:pt x="1975" y="162"/>
                </a:lnTo>
                <a:lnTo>
                  <a:pt x="2031" y="193"/>
                </a:lnTo>
                <a:lnTo>
                  <a:pt x="2085" y="228"/>
                </a:lnTo>
                <a:lnTo>
                  <a:pt x="2138" y="265"/>
                </a:lnTo>
                <a:lnTo>
                  <a:pt x="2189" y="306"/>
                </a:lnTo>
                <a:lnTo>
                  <a:pt x="2237" y="347"/>
                </a:lnTo>
                <a:lnTo>
                  <a:pt x="2283" y="391"/>
                </a:lnTo>
                <a:lnTo>
                  <a:pt x="2327" y="438"/>
                </a:lnTo>
                <a:lnTo>
                  <a:pt x="2370" y="487"/>
                </a:lnTo>
                <a:lnTo>
                  <a:pt x="2409" y="537"/>
                </a:lnTo>
                <a:lnTo>
                  <a:pt x="2446" y="589"/>
                </a:lnTo>
                <a:lnTo>
                  <a:pt x="2481" y="644"/>
                </a:lnTo>
                <a:lnTo>
                  <a:pt x="2513" y="700"/>
                </a:lnTo>
                <a:lnTo>
                  <a:pt x="2543" y="757"/>
                </a:lnTo>
                <a:lnTo>
                  <a:pt x="2570" y="817"/>
                </a:lnTo>
                <a:lnTo>
                  <a:pt x="2593" y="878"/>
                </a:lnTo>
                <a:lnTo>
                  <a:pt x="2615" y="939"/>
                </a:lnTo>
                <a:lnTo>
                  <a:pt x="2633" y="1002"/>
                </a:lnTo>
                <a:lnTo>
                  <a:pt x="2647" y="1067"/>
                </a:lnTo>
                <a:lnTo>
                  <a:pt x="2660" y="1133"/>
                </a:lnTo>
                <a:lnTo>
                  <a:pt x="2667" y="1200"/>
                </a:lnTo>
                <a:lnTo>
                  <a:pt x="2673" y="1267"/>
                </a:lnTo>
                <a:lnTo>
                  <a:pt x="2675" y="1336"/>
                </a:lnTo>
                <a:lnTo>
                  <a:pt x="2674" y="1390"/>
                </a:lnTo>
                <a:lnTo>
                  <a:pt x="2671" y="1443"/>
                </a:lnTo>
                <a:lnTo>
                  <a:pt x="2665" y="1494"/>
                </a:lnTo>
                <a:lnTo>
                  <a:pt x="2658" y="1546"/>
                </a:lnTo>
                <a:lnTo>
                  <a:pt x="2649" y="1597"/>
                </a:lnTo>
                <a:lnTo>
                  <a:pt x="2638" y="1647"/>
                </a:lnTo>
                <a:lnTo>
                  <a:pt x="2625" y="1697"/>
                </a:lnTo>
                <a:lnTo>
                  <a:pt x="2610" y="1745"/>
                </a:lnTo>
                <a:lnTo>
                  <a:pt x="2593" y="1793"/>
                </a:lnTo>
                <a:lnTo>
                  <a:pt x="2575" y="1840"/>
                </a:lnTo>
                <a:lnTo>
                  <a:pt x="2555" y="1888"/>
                </a:lnTo>
                <a:lnTo>
                  <a:pt x="2533" y="1933"/>
                </a:lnTo>
                <a:lnTo>
                  <a:pt x="2509" y="1978"/>
                </a:lnTo>
                <a:lnTo>
                  <a:pt x="2484" y="2020"/>
                </a:lnTo>
                <a:lnTo>
                  <a:pt x="2457" y="2063"/>
                </a:lnTo>
                <a:lnTo>
                  <a:pt x="2429" y="2105"/>
                </a:lnTo>
                <a:lnTo>
                  <a:pt x="2400" y="2145"/>
                </a:lnTo>
                <a:lnTo>
                  <a:pt x="2368" y="2184"/>
                </a:lnTo>
                <a:lnTo>
                  <a:pt x="2337" y="2223"/>
                </a:lnTo>
                <a:lnTo>
                  <a:pt x="2303" y="2258"/>
                </a:lnTo>
                <a:lnTo>
                  <a:pt x="2267" y="2294"/>
                </a:lnTo>
                <a:lnTo>
                  <a:pt x="2231" y="2328"/>
                </a:lnTo>
                <a:lnTo>
                  <a:pt x="2194" y="2361"/>
                </a:lnTo>
                <a:lnTo>
                  <a:pt x="2155" y="2392"/>
                </a:lnTo>
                <a:lnTo>
                  <a:pt x="2116" y="2423"/>
                </a:lnTo>
                <a:lnTo>
                  <a:pt x="2075" y="2451"/>
                </a:lnTo>
                <a:lnTo>
                  <a:pt x="2032" y="2478"/>
                </a:lnTo>
                <a:lnTo>
                  <a:pt x="1990" y="2503"/>
                </a:lnTo>
                <a:lnTo>
                  <a:pt x="1946" y="2527"/>
                </a:lnTo>
                <a:lnTo>
                  <a:pt x="1901" y="2548"/>
                </a:lnTo>
                <a:lnTo>
                  <a:pt x="1855" y="2569"/>
                </a:lnTo>
                <a:lnTo>
                  <a:pt x="1809" y="2588"/>
                </a:lnTo>
                <a:lnTo>
                  <a:pt x="1808" y="2657"/>
                </a:lnTo>
                <a:lnTo>
                  <a:pt x="1808" y="2728"/>
                </a:lnTo>
                <a:lnTo>
                  <a:pt x="1806" y="2798"/>
                </a:lnTo>
                <a:lnTo>
                  <a:pt x="1805" y="2869"/>
                </a:lnTo>
                <a:lnTo>
                  <a:pt x="1805" y="2938"/>
                </a:lnTo>
                <a:lnTo>
                  <a:pt x="1804" y="3009"/>
                </a:lnTo>
                <a:lnTo>
                  <a:pt x="1804" y="3079"/>
                </a:lnTo>
                <a:lnTo>
                  <a:pt x="1803" y="3150"/>
                </a:lnTo>
                <a:lnTo>
                  <a:pt x="1715" y="3066"/>
                </a:lnTo>
                <a:lnTo>
                  <a:pt x="1642" y="2998"/>
                </a:lnTo>
                <a:lnTo>
                  <a:pt x="1582" y="2942"/>
                </a:lnTo>
                <a:lnTo>
                  <a:pt x="1532" y="2896"/>
                </a:lnTo>
                <a:lnTo>
                  <a:pt x="1493" y="2860"/>
                </a:lnTo>
                <a:lnTo>
                  <a:pt x="1462" y="2830"/>
                </a:lnTo>
                <a:lnTo>
                  <a:pt x="1439" y="2809"/>
                </a:lnTo>
                <a:lnTo>
                  <a:pt x="1421" y="2791"/>
                </a:lnTo>
                <a:lnTo>
                  <a:pt x="1406" y="2779"/>
                </a:lnTo>
                <a:lnTo>
                  <a:pt x="1395" y="2768"/>
                </a:lnTo>
                <a:lnTo>
                  <a:pt x="1385" y="2757"/>
                </a:lnTo>
                <a:lnTo>
                  <a:pt x="1374" y="2747"/>
                </a:lnTo>
                <a:lnTo>
                  <a:pt x="1360" y="2735"/>
                </a:lnTo>
                <a:lnTo>
                  <a:pt x="1343" y="2719"/>
                </a:lnTo>
                <a:lnTo>
                  <a:pt x="1322" y="2699"/>
                </a:lnTo>
                <a:lnTo>
                  <a:pt x="1294" y="2672"/>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02" name="CustomShape 256"/>
          <p:cNvSpPr/>
          <p:nvPr/>
        </p:nvSpPr>
        <p:spPr>
          <a:xfrm>
            <a:off x="13966560" y="1387080"/>
            <a:ext cx="1469520" cy="1632240"/>
          </a:xfrm>
          <a:custGeom>
            <a:avLst/>
            <a:gdLst/>
            <a:ahLst/>
            <a:cxnLst/>
            <a:rect l="l" t="t" r="r" b="b"/>
            <a:pathLst>
              <a:path w="2674" h="2970">
                <a:moveTo>
                  <a:pt x="844" y="2579"/>
                </a:moveTo>
                <a:lnTo>
                  <a:pt x="795" y="2559"/>
                </a:lnTo>
                <a:lnTo>
                  <a:pt x="749" y="2537"/>
                </a:lnTo>
                <a:lnTo>
                  <a:pt x="703" y="2514"/>
                </a:lnTo>
                <a:lnTo>
                  <a:pt x="658" y="2488"/>
                </a:lnTo>
                <a:lnTo>
                  <a:pt x="614" y="2461"/>
                </a:lnTo>
                <a:lnTo>
                  <a:pt x="573" y="2433"/>
                </a:lnTo>
                <a:lnTo>
                  <a:pt x="532" y="2403"/>
                </a:lnTo>
                <a:lnTo>
                  <a:pt x="492" y="2372"/>
                </a:lnTo>
                <a:lnTo>
                  <a:pt x="454" y="2339"/>
                </a:lnTo>
                <a:lnTo>
                  <a:pt x="418" y="2306"/>
                </a:lnTo>
                <a:lnTo>
                  <a:pt x="382" y="2271"/>
                </a:lnTo>
                <a:lnTo>
                  <a:pt x="348" y="2234"/>
                </a:lnTo>
                <a:lnTo>
                  <a:pt x="315" y="2197"/>
                </a:lnTo>
                <a:lnTo>
                  <a:pt x="284" y="2159"/>
                </a:lnTo>
                <a:lnTo>
                  <a:pt x="255" y="2118"/>
                </a:lnTo>
                <a:lnTo>
                  <a:pt x="227" y="2078"/>
                </a:lnTo>
                <a:lnTo>
                  <a:pt x="200" y="2036"/>
                </a:lnTo>
                <a:lnTo>
                  <a:pt x="175" y="1994"/>
                </a:lnTo>
                <a:lnTo>
                  <a:pt x="151" y="1951"/>
                </a:lnTo>
                <a:lnTo>
                  <a:pt x="130" y="1907"/>
                </a:lnTo>
                <a:lnTo>
                  <a:pt x="110" y="1862"/>
                </a:lnTo>
                <a:lnTo>
                  <a:pt x="91" y="1817"/>
                </a:lnTo>
                <a:lnTo>
                  <a:pt x="74" y="1771"/>
                </a:lnTo>
                <a:lnTo>
                  <a:pt x="58" y="1724"/>
                </a:lnTo>
                <a:lnTo>
                  <a:pt x="45" y="1676"/>
                </a:lnTo>
                <a:lnTo>
                  <a:pt x="33" y="1629"/>
                </a:lnTo>
                <a:lnTo>
                  <a:pt x="23" y="1581"/>
                </a:lnTo>
                <a:lnTo>
                  <a:pt x="14" y="1533"/>
                </a:lnTo>
                <a:lnTo>
                  <a:pt x="9" y="1484"/>
                </a:lnTo>
                <a:lnTo>
                  <a:pt x="4" y="1435"/>
                </a:lnTo>
                <a:lnTo>
                  <a:pt x="1" y="1385"/>
                </a:lnTo>
                <a:lnTo>
                  <a:pt x="0" y="1337"/>
                </a:lnTo>
                <a:lnTo>
                  <a:pt x="2" y="1267"/>
                </a:lnTo>
                <a:lnTo>
                  <a:pt x="6" y="1200"/>
                </a:lnTo>
                <a:lnTo>
                  <a:pt x="15" y="1133"/>
                </a:lnTo>
                <a:lnTo>
                  <a:pt x="27" y="1067"/>
                </a:lnTo>
                <a:lnTo>
                  <a:pt x="42" y="1002"/>
                </a:lnTo>
                <a:lnTo>
                  <a:pt x="60" y="939"/>
                </a:lnTo>
                <a:lnTo>
                  <a:pt x="81" y="878"/>
                </a:lnTo>
                <a:lnTo>
                  <a:pt x="105" y="817"/>
                </a:lnTo>
                <a:lnTo>
                  <a:pt x="132" y="757"/>
                </a:lnTo>
                <a:lnTo>
                  <a:pt x="161" y="700"/>
                </a:lnTo>
                <a:lnTo>
                  <a:pt x="194" y="644"/>
                </a:lnTo>
                <a:lnTo>
                  <a:pt x="228" y="590"/>
                </a:lnTo>
                <a:lnTo>
                  <a:pt x="266" y="537"/>
                </a:lnTo>
                <a:lnTo>
                  <a:pt x="305" y="487"/>
                </a:lnTo>
                <a:lnTo>
                  <a:pt x="347" y="438"/>
                </a:lnTo>
                <a:lnTo>
                  <a:pt x="392" y="391"/>
                </a:lnTo>
                <a:lnTo>
                  <a:pt x="438" y="347"/>
                </a:lnTo>
                <a:lnTo>
                  <a:pt x="486" y="306"/>
                </a:lnTo>
                <a:lnTo>
                  <a:pt x="537" y="265"/>
                </a:lnTo>
                <a:lnTo>
                  <a:pt x="590" y="228"/>
                </a:lnTo>
                <a:lnTo>
                  <a:pt x="644" y="193"/>
                </a:lnTo>
                <a:lnTo>
                  <a:pt x="700" y="162"/>
                </a:lnTo>
                <a:lnTo>
                  <a:pt x="757" y="131"/>
                </a:lnTo>
                <a:lnTo>
                  <a:pt x="817" y="106"/>
                </a:lnTo>
                <a:lnTo>
                  <a:pt x="877" y="81"/>
                </a:lnTo>
                <a:lnTo>
                  <a:pt x="939" y="60"/>
                </a:lnTo>
                <a:lnTo>
                  <a:pt x="1003" y="42"/>
                </a:lnTo>
                <a:lnTo>
                  <a:pt x="1067" y="27"/>
                </a:lnTo>
                <a:lnTo>
                  <a:pt x="1134" y="16"/>
                </a:lnTo>
                <a:lnTo>
                  <a:pt x="1200" y="7"/>
                </a:lnTo>
                <a:lnTo>
                  <a:pt x="1269" y="2"/>
                </a:lnTo>
                <a:lnTo>
                  <a:pt x="1337" y="0"/>
                </a:lnTo>
                <a:lnTo>
                  <a:pt x="1406" y="2"/>
                </a:lnTo>
                <a:lnTo>
                  <a:pt x="1473" y="7"/>
                </a:lnTo>
                <a:lnTo>
                  <a:pt x="1541" y="16"/>
                </a:lnTo>
                <a:lnTo>
                  <a:pt x="1607" y="27"/>
                </a:lnTo>
                <a:lnTo>
                  <a:pt x="1671" y="42"/>
                </a:lnTo>
                <a:lnTo>
                  <a:pt x="1735" y="60"/>
                </a:lnTo>
                <a:lnTo>
                  <a:pt x="1797" y="81"/>
                </a:lnTo>
                <a:lnTo>
                  <a:pt x="1858" y="106"/>
                </a:lnTo>
                <a:lnTo>
                  <a:pt x="1917" y="131"/>
                </a:lnTo>
                <a:lnTo>
                  <a:pt x="1975" y="162"/>
                </a:lnTo>
                <a:lnTo>
                  <a:pt x="2031" y="193"/>
                </a:lnTo>
                <a:lnTo>
                  <a:pt x="2085" y="228"/>
                </a:lnTo>
                <a:lnTo>
                  <a:pt x="2137" y="265"/>
                </a:lnTo>
                <a:lnTo>
                  <a:pt x="2187" y="306"/>
                </a:lnTo>
                <a:lnTo>
                  <a:pt x="2236" y="347"/>
                </a:lnTo>
                <a:lnTo>
                  <a:pt x="2282" y="391"/>
                </a:lnTo>
                <a:lnTo>
                  <a:pt x="2326" y="438"/>
                </a:lnTo>
                <a:lnTo>
                  <a:pt x="2369" y="487"/>
                </a:lnTo>
                <a:lnTo>
                  <a:pt x="2408" y="537"/>
                </a:lnTo>
                <a:lnTo>
                  <a:pt x="2445" y="590"/>
                </a:lnTo>
                <a:lnTo>
                  <a:pt x="2480" y="644"/>
                </a:lnTo>
                <a:lnTo>
                  <a:pt x="2513" y="700"/>
                </a:lnTo>
                <a:lnTo>
                  <a:pt x="2542" y="757"/>
                </a:lnTo>
                <a:lnTo>
                  <a:pt x="2569" y="817"/>
                </a:lnTo>
                <a:lnTo>
                  <a:pt x="2593" y="878"/>
                </a:lnTo>
                <a:lnTo>
                  <a:pt x="2614" y="939"/>
                </a:lnTo>
                <a:lnTo>
                  <a:pt x="2632" y="1002"/>
                </a:lnTo>
                <a:lnTo>
                  <a:pt x="2647" y="1067"/>
                </a:lnTo>
                <a:lnTo>
                  <a:pt x="2659" y="1133"/>
                </a:lnTo>
                <a:lnTo>
                  <a:pt x="2667" y="1200"/>
                </a:lnTo>
                <a:lnTo>
                  <a:pt x="2673" y="1267"/>
                </a:lnTo>
                <a:lnTo>
                  <a:pt x="2674" y="1337"/>
                </a:lnTo>
                <a:lnTo>
                  <a:pt x="2673" y="1405"/>
                </a:lnTo>
                <a:lnTo>
                  <a:pt x="2667" y="1472"/>
                </a:lnTo>
                <a:lnTo>
                  <a:pt x="2659" y="1538"/>
                </a:lnTo>
                <a:lnTo>
                  <a:pt x="2648" y="1603"/>
                </a:lnTo>
                <a:lnTo>
                  <a:pt x="2633" y="1667"/>
                </a:lnTo>
                <a:lnTo>
                  <a:pt x="2615" y="1730"/>
                </a:lnTo>
                <a:lnTo>
                  <a:pt x="2594" y="1792"/>
                </a:lnTo>
                <a:lnTo>
                  <a:pt x="2571" y="1852"/>
                </a:lnTo>
                <a:lnTo>
                  <a:pt x="2544" y="1911"/>
                </a:lnTo>
                <a:lnTo>
                  <a:pt x="2515" y="1969"/>
                </a:lnTo>
                <a:lnTo>
                  <a:pt x="2484" y="2024"/>
                </a:lnTo>
                <a:lnTo>
                  <a:pt x="2450" y="2078"/>
                </a:lnTo>
                <a:lnTo>
                  <a:pt x="2413" y="2130"/>
                </a:lnTo>
                <a:lnTo>
                  <a:pt x="2374" y="2180"/>
                </a:lnTo>
                <a:lnTo>
                  <a:pt x="2333" y="2228"/>
                </a:lnTo>
                <a:lnTo>
                  <a:pt x="2289" y="2274"/>
                </a:lnTo>
                <a:lnTo>
                  <a:pt x="2243" y="2319"/>
                </a:lnTo>
                <a:lnTo>
                  <a:pt x="2196" y="2361"/>
                </a:lnTo>
                <a:lnTo>
                  <a:pt x="2145" y="2401"/>
                </a:lnTo>
                <a:lnTo>
                  <a:pt x="2094" y="2438"/>
                </a:lnTo>
                <a:lnTo>
                  <a:pt x="2041" y="2473"/>
                </a:lnTo>
                <a:lnTo>
                  <a:pt x="1986" y="2506"/>
                </a:lnTo>
                <a:lnTo>
                  <a:pt x="1928" y="2535"/>
                </a:lnTo>
                <a:lnTo>
                  <a:pt x="1870" y="2562"/>
                </a:lnTo>
                <a:lnTo>
                  <a:pt x="1810" y="2587"/>
                </a:lnTo>
                <a:lnTo>
                  <a:pt x="1750" y="2608"/>
                </a:lnTo>
                <a:lnTo>
                  <a:pt x="1687" y="2627"/>
                </a:lnTo>
                <a:lnTo>
                  <a:pt x="1623" y="2643"/>
                </a:lnTo>
                <a:lnTo>
                  <a:pt x="1559" y="2655"/>
                </a:lnTo>
                <a:lnTo>
                  <a:pt x="1492" y="2664"/>
                </a:lnTo>
                <a:lnTo>
                  <a:pt x="1425" y="2671"/>
                </a:lnTo>
                <a:lnTo>
                  <a:pt x="1357" y="2673"/>
                </a:lnTo>
                <a:lnTo>
                  <a:pt x="1297" y="2710"/>
                </a:lnTo>
                <a:lnTo>
                  <a:pt x="1236" y="2747"/>
                </a:lnTo>
                <a:lnTo>
                  <a:pt x="1175" y="2784"/>
                </a:lnTo>
                <a:lnTo>
                  <a:pt x="1115" y="2821"/>
                </a:lnTo>
                <a:lnTo>
                  <a:pt x="1054" y="2859"/>
                </a:lnTo>
                <a:lnTo>
                  <a:pt x="993" y="2896"/>
                </a:lnTo>
                <a:lnTo>
                  <a:pt x="933" y="2933"/>
                </a:lnTo>
                <a:lnTo>
                  <a:pt x="872" y="2970"/>
                </a:lnTo>
                <a:lnTo>
                  <a:pt x="863" y="2846"/>
                </a:lnTo>
                <a:lnTo>
                  <a:pt x="857" y="2762"/>
                </a:lnTo>
                <a:lnTo>
                  <a:pt x="854" y="2709"/>
                </a:lnTo>
                <a:lnTo>
                  <a:pt x="852" y="2677"/>
                </a:lnTo>
                <a:lnTo>
                  <a:pt x="849" y="2657"/>
                </a:lnTo>
                <a:lnTo>
                  <a:pt x="848" y="2641"/>
                </a:lnTo>
                <a:lnTo>
                  <a:pt x="847" y="2617"/>
                </a:lnTo>
                <a:lnTo>
                  <a:pt x="844" y="257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03" name="CustomShape 257"/>
          <p:cNvSpPr/>
          <p:nvPr/>
        </p:nvSpPr>
        <p:spPr>
          <a:xfrm>
            <a:off x="15792840" y="1539000"/>
            <a:ext cx="1471680" cy="1674000"/>
          </a:xfrm>
          <a:custGeom>
            <a:avLst/>
            <a:gdLst/>
            <a:ahLst/>
            <a:cxnLst/>
            <a:rect l="l" t="t" r="r" b="b"/>
            <a:pathLst>
              <a:path w="2675" h="3043">
                <a:moveTo>
                  <a:pt x="1348" y="2673"/>
                </a:moveTo>
                <a:lnTo>
                  <a:pt x="1343" y="2673"/>
                </a:lnTo>
                <a:lnTo>
                  <a:pt x="1338" y="2673"/>
                </a:lnTo>
                <a:lnTo>
                  <a:pt x="1269" y="2671"/>
                </a:lnTo>
                <a:lnTo>
                  <a:pt x="1200" y="2667"/>
                </a:lnTo>
                <a:lnTo>
                  <a:pt x="1134" y="2658"/>
                </a:lnTo>
                <a:lnTo>
                  <a:pt x="1068" y="2646"/>
                </a:lnTo>
                <a:lnTo>
                  <a:pt x="1004" y="2631"/>
                </a:lnTo>
                <a:lnTo>
                  <a:pt x="940" y="2613"/>
                </a:lnTo>
                <a:lnTo>
                  <a:pt x="878" y="2593"/>
                </a:lnTo>
                <a:lnTo>
                  <a:pt x="817" y="2568"/>
                </a:lnTo>
                <a:lnTo>
                  <a:pt x="758" y="2541"/>
                </a:lnTo>
                <a:lnTo>
                  <a:pt x="700" y="2512"/>
                </a:lnTo>
                <a:lnTo>
                  <a:pt x="644" y="2480"/>
                </a:lnTo>
                <a:lnTo>
                  <a:pt x="590" y="2445"/>
                </a:lnTo>
                <a:lnTo>
                  <a:pt x="537" y="2407"/>
                </a:lnTo>
                <a:lnTo>
                  <a:pt x="487" y="2368"/>
                </a:lnTo>
                <a:lnTo>
                  <a:pt x="438" y="2326"/>
                </a:lnTo>
                <a:lnTo>
                  <a:pt x="392" y="2281"/>
                </a:lnTo>
                <a:lnTo>
                  <a:pt x="348" y="2235"/>
                </a:lnTo>
                <a:lnTo>
                  <a:pt x="306" y="2187"/>
                </a:lnTo>
                <a:lnTo>
                  <a:pt x="266" y="2136"/>
                </a:lnTo>
                <a:lnTo>
                  <a:pt x="229" y="2084"/>
                </a:lnTo>
                <a:lnTo>
                  <a:pt x="195" y="2030"/>
                </a:lnTo>
                <a:lnTo>
                  <a:pt x="162" y="1973"/>
                </a:lnTo>
                <a:lnTo>
                  <a:pt x="133" y="1916"/>
                </a:lnTo>
                <a:lnTo>
                  <a:pt x="106" y="1857"/>
                </a:lnTo>
                <a:lnTo>
                  <a:pt x="82" y="1796"/>
                </a:lnTo>
                <a:lnTo>
                  <a:pt x="61" y="1734"/>
                </a:lnTo>
                <a:lnTo>
                  <a:pt x="43" y="1670"/>
                </a:lnTo>
                <a:lnTo>
                  <a:pt x="28" y="1606"/>
                </a:lnTo>
                <a:lnTo>
                  <a:pt x="16" y="1540"/>
                </a:lnTo>
                <a:lnTo>
                  <a:pt x="8" y="1473"/>
                </a:lnTo>
                <a:lnTo>
                  <a:pt x="2" y="1405"/>
                </a:lnTo>
                <a:lnTo>
                  <a:pt x="0" y="1336"/>
                </a:lnTo>
                <a:lnTo>
                  <a:pt x="2" y="1268"/>
                </a:lnTo>
                <a:lnTo>
                  <a:pt x="8" y="1200"/>
                </a:lnTo>
                <a:lnTo>
                  <a:pt x="16" y="1133"/>
                </a:lnTo>
                <a:lnTo>
                  <a:pt x="28" y="1068"/>
                </a:lnTo>
                <a:lnTo>
                  <a:pt x="43" y="1003"/>
                </a:lnTo>
                <a:lnTo>
                  <a:pt x="61" y="940"/>
                </a:lnTo>
                <a:lnTo>
                  <a:pt x="82" y="877"/>
                </a:lnTo>
                <a:lnTo>
                  <a:pt x="106" y="816"/>
                </a:lnTo>
                <a:lnTo>
                  <a:pt x="133" y="758"/>
                </a:lnTo>
                <a:lnTo>
                  <a:pt x="162" y="699"/>
                </a:lnTo>
                <a:lnTo>
                  <a:pt x="195" y="643"/>
                </a:lnTo>
                <a:lnTo>
                  <a:pt x="229" y="589"/>
                </a:lnTo>
                <a:lnTo>
                  <a:pt x="266" y="537"/>
                </a:lnTo>
                <a:lnTo>
                  <a:pt x="306" y="487"/>
                </a:lnTo>
                <a:lnTo>
                  <a:pt x="348" y="437"/>
                </a:lnTo>
                <a:lnTo>
                  <a:pt x="392" y="391"/>
                </a:lnTo>
                <a:lnTo>
                  <a:pt x="438" y="347"/>
                </a:lnTo>
                <a:lnTo>
                  <a:pt x="487" y="305"/>
                </a:lnTo>
                <a:lnTo>
                  <a:pt x="537" y="265"/>
                </a:lnTo>
                <a:lnTo>
                  <a:pt x="590" y="228"/>
                </a:lnTo>
                <a:lnTo>
                  <a:pt x="644" y="194"/>
                </a:lnTo>
                <a:lnTo>
                  <a:pt x="700" y="161"/>
                </a:lnTo>
                <a:lnTo>
                  <a:pt x="758" y="132"/>
                </a:lnTo>
                <a:lnTo>
                  <a:pt x="817" y="105"/>
                </a:lnTo>
                <a:lnTo>
                  <a:pt x="878" y="81"/>
                </a:lnTo>
                <a:lnTo>
                  <a:pt x="940" y="60"/>
                </a:lnTo>
                <a:lnTo>
                  <a:pt x="1004" y="42"/>
                </a:lnTo>
                <a:lnTo>
                  <a:pt x="1068" y="27"/>
                </a:lnTo>
                <a:lnTo>
                  <a:pt x="1134" y="15"/>
                </a:lnTo>
                <a:lnTo>
                  <a:pt x="1200" y="7"/>
                </a:lnTo>
                <a:lnTo>
                  <a:pt x="1269" y="1"/>
                </a:lnTo>
                <a:lnTo>
                  <a:pt x="1338" y="0"/>
                </a:lnTo>
                <a:lnTo>
                  <a:pt x="1406" y="1"/>
                </a:lnTo>
                <a:lnTo>
                  <a:pt x="1475" y="7"/>
                </a:lnTo>
                <a:lnTo>
                  <a:pt x="1541" y="15"/>
                </a:lnTo>
                <a:lnTo>
                  <a:pt x="1607" y="27"/>
                </a:lnTo>
                <a:lnTo>
                  <a:pt x="1671" y="42"/>
                </a:lnTo>
                <a:lnTo>
                  <a:pt x="1736" y="60"/>
                </a:lnTo>
                <a:lnTo>
                  <a:pt x="1797" y="81"/>
                </a:lnTo>
                <a:lnTo>
                  <a:pt x="1858" y="105"/>
                </a:lnTo>
                <a:lnTo>
                  <a:pt x="1918" y="132"/>
                </a:lnTo>
                <a:lnTo>
                  <a:pt x="1975" y="161"/>
                </a:lnTo>
                <a:lnTo>
                  <a:pt x="2031" y="194"/>
                </a:lnTo>
                <a:lnTo>
                  <a:pt x="2085" y="228"/>
                </a:lnTo>
                <a:lnTo>
                  <a:pt x="2138" y="265"/>
                </a:lnTo>
                <a:lnTo>
                  <a:pt x="2188" y="305"/>
                </a:lnTo>
                <a:lnTo>
                  <a:pt x="2237" y="347"/>
                </a:lnTo>
                <a:lnTo>
                  <a:pt x="2283" y="391"/>
                </a:lnTo>
                <a:lnTo>
                  <a:pt x="2328" y="437"/>
                </a:lnTo>
                <a:lnTo>
                  <a:pt x="2369" y="487"/>
                </a:lnTo>
                <a:lnTo>
                  <a:pt x="2409" y="537"/>
                </a:lnTo>
                <a:lnTo>
                  <a:pt x="2446" y="589"/>
                </a:lnTo>
                <a:lnTo>
                  <a:pt x="2481" y="643"/>
                </a:lnTo>
                <a:lnTo>
                  <a:pt x="2513" y="699"/>
                </a:lnTo>
                <a:lnTo>
                  <a:pt x="2543" y="758"/>
                </a:lnTo>
                <a:lnTo>
                  <a:pt x="2570" y="816"/>
                </a:lnTo>
                <a:lnTo>
                  <a:pt x="2593" y="877"/>
                </a:lnTo>
                <a:lnTo>
                  <a:pt x="2614" y="940"/>
                </a:lnTo>
                <a:lnTo>
                  <a:pt x="2632" y="1003"/>
                </a:lnTo>
                <a:lnTo>
                  <a:pt x="2647" y="1068"/>
                </a:lnTo>
                <a:lnTo>
                  <a:pt x="2659" y="1133"/>
                </a:lnTo>
                <a:lnTo>
                  <a:pt x="2667" y="1200"/>
                </a:lnTo>
                <a:lnTo>
                  <a:pt x="2673" y="1268"/>
                </a:lnTo>
                <a:lnTo>
                  <a:pt x="2675" y="1336"/>
                </a:lnTo>
                <a:lnTo>
                  <a:pt x="2674" y="1388"/>
                </a:lnTo>
                <a:lnTo>
                  <a:pt x="2671" y="1439"/>
                </a:lnTo>
                <a:lnTo>
                  <a:pt x="2666" y="1489"/>
                </a:lnTo>
                <a:lnTo>
                  <a:pt x="2659" y="1539"/>
                </a:lnTo>
                <a:lnTo>
                  <a:pt x="2650" y="1588"/>
                </a:lnTo>
                <a:lnTo>
                  <a:pt x="2640" y="1637"/>
                </a:lnTo>
                <a:lnTo>
                  <a:pt x="2628" y="1686"/>
                </a:lnTo>
                <a:lnTo>
                  <a:pt x="2614" y="1733"/>
                </a:lnTo>
                <a:lnTo>
                  <a:pt x="2599" y="1779"/>
                </a:lnTo>
                <a:lnTo>
                  <a:pt x="2581" y="1825"/>
                </a:lnTo>
                <a:lnTo>
                  <a:pt x="2563" y="1870"/>
                </a:lnTo>
                <a:lnTo>
                  <a:pt x="2541" y="1915"/>
                </a:lnTo>
                <a:lnTo>
                  <a:pt x="2520" y="1958"/>
                </a:lnTo>
                <a:lnTo>
                  <a:pt x="2496" y="2000"/>
                </a:lnTo>
                <a:lnTo>
                  <a:pt x="2472" y="2042"/>
                </a:lnTo>
                <a:lnTo>
                  <a:pt x="2445" y="2082"/>
                </a:lnTo>
                <a:lnTo>
                  <a:pt x="2417" y="2123"/>
                </a:lnTo>
                <a:lnTo>
                  <a:pt x="2387" y="2161"/>
                </a:lnTo>
                <a:lnTo>
                  <a:pt x="2357" y="2198"/>
                </a:lnTo>
                <a:lnTo>
                  <a:pt x="2326" y="2235"/>
                </a:lnTo>
                <a:lnTo>
                  <a:pt x="2293" y="2270"/>
                </a:lnTo>
                <a:lnTo>
                  <a:pt x="2258" y="2304"/>
                </a:lnTo>
                <a:lnTo>
                  <a:pt x="2223" y="2336"/>
                </a:lnTo>
                <a:lnTo>
                  <a:pt x="2186" y="2368"/>
                </a:lnTo>
                <a:lnTo>
                  <a:pt x="2149" y="2398"/>
                </a:lnTo>
                <a:lnTo>
                  <a:pt x="2111" y="2426"/>
                </a:lnTo>
                <a:lnTo>
                  <a:pt x="2070" y="2453"/>
                </a:lnTo>
                <a:lnTo>
                  <a:pt x="2030" y="2479"/>
                </a:lnTo>
                <a:lnTo>
                  <a:pt x="1988" y="2504"/>
                </a:lnTo>
                <a:lnTo>
                  <a:pt x="1947" y="2526"/>
                </a:lnTo>
                <a:lnTo>
                  <a:pt x="1903" y="2548"/>
                </a:lnTo>
                <a:lnTo>
                  <a:pt x="1859" y="2568"/>
                </a:lnTo>
                <a:lnTo>
                  <a:pt x="1863" y="2627"/>
                </a:lnTo>
                <a:lnTo>
                  <a:pt x="1866" y="2687"/>
                </a:lnTo>
                <a:lnTo>
                  <a:pt x="1869" y="2745"/>
                </a:lnTo>
                <a:lnTo>
                  <a:pt x="1874" y="2805"/>
                </a:lnTo>
                <a:lnTo>
                  <a:pt x="1877" y="2864"/>
                </a:lnTo>
                <a:lnTo>
                  <a:pt x="1881" y="2924"/>
                </a:lnTo>
                <a:lnTo>
                  <a:pt x="1884" y="2984"/>
                </a:lnTo>
                <a:lnTo>
                  <a:pt x="1887" y="3043"/>
                </a:lnTo>
                <a:lnTo>
                  <a:pt x="1795" y="2979"/>
                </a:lnTo>
                <a:lnTo>
                  <a:pt x="1716" y="2926"/>
                </a:lnTo>
                <a:lnTo>
                  <a:pt x="1652" y="2882"/>
                </a:lnTo>
                <a:lnTo>
                  <a:pt x="1601" y="2846"/>
                </a:lnTo>
                <a:lnTo>
                  <a:pt x="1559" y="2818"/>
                </a:lnTo>
                <a:lnTo>
                  <a:pt x="1528" y="2796"/>
                </a:lnTo>
                <a:lnTo>
                  <a:pt x="1502" y="2779"/>
                </a:lnTo>
                <a:lnTo>
                  <a:pt x="1483" y="2766"/>
                </a:lnTo>
                <a:lnTo>
                  <a:pt x="1468" y="2755"/>
                </a:lnTo>
                <a:lnTo>
                  <a:pt x="1456" y="2746"/>
                </a:lnTo>
                <a:lnTo>
                  <a:pt x="1444" y="2739"/>
                </a:lnTo>
                <a:lnTo>
                  <a:pt x="1432" y="2731"/>
                </a:lnTo>
                <a:lnTo>
                  <a:pt x="1419" y="2722"/>
                </a:lnTo>
                <a:lnTo>
                  <a:pt x="1401" y="2709"/>
                </a:lnTo>
                <a:lnTo>
                  <a:pt x="1378" y="2694"/>
                </a:lnTo>
                <a:lnTo>
                  <a:pt x="1348" y="267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704" name="CustomShape 258"/>
          <p:cNvSpPr/>
          <p:nvPr/>
        </p:nvSpPr>
        <p:spPr>
          <a:xfrm>
            <a:off x="9145800" y="2471760"/>
            <a:ext cx="155880" cy="87480"/>
          </a:xfrm>
          <a:custGeom>
            <a:avLst/>
            <a:gdLst/>
            <a:ahLst/>
            <a:cxnLst/>
            <a:rect l="l" t="t" r="r" b="b"/>
            <a:pathLst>
              <a:path w="284" h="161">
                <a:moveTo>
                  <a:pt x="247" y="0"/>
                </a:moveTo>
                <a:lnTo>
                  <a:pt x="284" y="161"/>
                </a:lnTo>
                <a:lnTo>
                  <a:pt x="142" y="161"/>
                </a:lnTo>
                <a:lnTo>
                  <a:pt x="0" y="161"/>
                </a:lnTo>
                <a:lnTo>
                  <a:pt x="36" y="0"/>
                </a:lnTo>
                <a:lnTo>
                  <a:pt x="247" y="0"/>
                </a:lnTo>
                <a:close/>
              </a:path>
            </a:pathLst>
          </a:custGeom>
          <a:solidFill>
            <a:srgbClr val="6D6E70"/>
          </a:solidFill>
          <a:ln>
            <a:noFill/>
          </a:ln>
        </p:spPr>
        <p:style>
          <a:lnRef idx="0">
            <a:scrgbClr r="0" g="0" b="0"/>
          </a:lnRef>
          <a:fillRef idx="0">
            <a:scrgbClr r="0" g="0" b="0"/>
          </a:fillRef>
          <a:effectRef idx="0">
            <a:scrgbClr r="0" g="0" b="0"/>
          </a:effectRef>
          <a:fontRef idx="minor"/>
        </p:style>
      </p:sp>
      <p:sp>
        <p:nvSpPr>
          <p:cNvPr id="705" name="CustomShape 259"/>
          <p:cNvSpPr/>
          <p:nvPr/>
        </p:nvSpPr>
        <p:spPr>
          <a:xfrm>
            <a:off x="9051120" y="2559960"/>
            <a:ext cx="347400" cy="17280"/>
          </a:xfrm>
          <a:prstGeom prst="rect">
            <a:avLst/>
          </a:prstGeom>
          <a:solidFill>
            <a:srgbClr val="57595B"/>
          </a:solidFill>
          <a:ln>
            <a:noFill/>
          </a:ln>
        </p:spPr>
        <p:style>
          <a:lnRef idx="0">
            <a:scrgbClr r="0" g="0" b="0"/>
          </a:lnRef>
          <a:fillRef idx="0">
            <a:scrgbClr r="0" g="0" b="0"/>
          </a:fillRef>
          <a:effectRef idx="0">
            <a:scrgbClr r="0" g="0" b="0"/>
          </a:effectRef>
          <a:fontRef idx="minor"/>
        </p:style>
      </p:sp>
      <p:sp>
        <p:nvSpPr>
          <p:cNvPr id="706" name="CustomShape 260"/>
          <p:cNvSpPr/>
          <p:nvPr/>
        </p:nvSpPr>
        <p:spPr>
          <a:xfrm>
            <a:off x="8811360" y="1895400"/>
            <a:ext cx="826920" cy="587160"/>
          </a:xfrm>
          <a:custGeom>
            <a:avLst/>
            <a:gdLst/>
            <a:ahLst/>
            <a:cxnLst/>
            <a:rect l="l" t="t" r="r" b="b"/>
            <a:pathLst>
              <a:path w="1503" h="1067">
                <a:moveTo>
                  <a:pt x="58" y="0"/>
                </a:moveTo>
                <a:lnTo>
                  <a:pt x="1444" y="0"/>
                </a:lnTo>
                <a:lnTo>
                  <a:pt x="1450" y="0"/>
                </a:lnTo>
                <a:lnTo>
                  <a:pt x="1455" y="1"/>
                </a:lnTo>
                <a:lnTo>
                  <a:pt x="1461" y="2"/>
                </a:lnTo>
                <a:lnTo>
                  <a:pt x="1467" y="4"/>
                </a:lnTo>
                <a:lnTo>
                  <a:pt x="1477" y="10"/>
                </a:lnTo>
                <a:lnTo>
                  <a:pt x="1485" y="17"/>
                </a:lnTo>
                <a:lnTo>
                  <a:pt x="1493" y="26"/>
                </a:lnTo>
                <a:lnTo>
                  <a:pt x="1497" y="35"/>
                </a:lnTo>
                <a:lnTo>
                  <a:pt x="1499" y="40"/>
                </a:lnTo>
                <a:lnTo>
                  <a:pt x="1500" y="46"/>
                </a:lnTo>
                <a:lnTo>
                  <a:pt x="1502" y="52"/>
                </a:lnTo>
                <a:lnTo>
                  <a:pt x="1503" y="58"/>
                </a:lnTo>
                <a:lnTo>
                  <a:pt x="1503" y="1010"/>
                </a:lnTo>
                <a:lnTo>
                  <a:pt x="1502" y="1016"/>
                </a:lnTo>
                <a:lnTo>
                  <a:pt x="1500" y="1021"/>
                </a:lnTo>
                <a:lnTo>
                  <a:pt x="1499" y="1027"/>
                </a:lnTo>
                <a:lnTo>
                  <a:pt x="1497" y="1033"/>
                </a:lnTo>
                <a:lnTo>
                  <a:pt x="1493" y="1041"/>
                </a:lnTo>
                <a:lnTo>
                  <a:pt x="1485" y="1050"/>
                </a:lnTo>
                <a:lnTo>
                  <a:pt x="1477" y="1057"/>
                </a:lnTo>
                <a:lnTo>
                  <a:pt x="1467" y="1063"/>
                </a:lnTo>
                <a:lnTo>
                  <a:pt x="1461" y="1065"/>
                </a:lnTo>
                <a:lnTo>
                  <a:pt x="1455" y="1066"/>
                </a:lnTo>
                <a:lnTo>
                  <a:pt x="1450" y="1067"/>
                </a:lnTo>
                <a:lnTo>
                  <a:pt x="1444" y="1067"/>
                </a:lnTo>
                <a:lnTo>
                  <a:pt x="58" y="1067"/>
                </a:lnTo>
                <a:lnTo>
                  <a:pt x="53" y="1067"/>
                </a:lnTo>
                <a:lnTo>
                  <a:pt x="46" y="1066"/>
                </a:lnTo>
                <a:lnTo>
                  <a:pt x="41" y="1065"/>
                </a:lnTo>
                <a:lnTo>
                  <a:pt x="36" y="1063"/>
                </a:lnTo>
                <a:lnTo>
                  <a:pt x="26" y="1057"/>
                </a:lnTo>
                <a:lnTo>
                  <a:pt x="17" y="1050"/>
                </a:lnTo>
                <a:lnTo>
                  <a:pt x="10" y="1041"/>
                </a:lnTo>
                <a:lnTo>
                  <a:pt x="4" y="1033"/>
                </a:lnTo>
                <a:lnTo>
                  <a:pt x="2" y="1027"/>
                </a:lnTo>
                <a:lnTo>
                  <a:pt x="1" y="1021"/>
                </a:lnTo>
                <a:lnTo>
                  <a:pt x="0" y="1016"/>
                </a:lnTo>
                <a:lnTo>
                  <a:pt x="0" y="1010"/>
                </a:lnTo>
                <a:lnTo>
                  <a:pt x="0" y="58"/>
                </a:lnTo>
                <a:lnTo>
                  <a:pt x="0" y="52"/>
                </a:lnTo>
                <a:lnTo>
                  <a:pt x="1" y="46"/>
                </a:lnTo>
                <a:lnTo>
                  <a:pt x="2" y="40"/>
                </a:lnTo>
                <a:lnTo>
                  <a:pt x="4" y="35"/>
                </a:lnTo>
                <a:lnTo>
                  <a:pt x="10" y="26"/>
                </a:lnTo>
                <a:lnTo>
                  <a:pt x="17" y="17"/>
                </a:lnTo>
                <a:lnTo>
                  <a:pt x="26" y="10"/>
                </a:lnTo>
                <a:lnTo>
                  <a:pt x="36" y="4"/>
                </a:lnTo>
                <a:lnTo>
                  <a:pt x="41" y="2"/>
                </a:lnTo>
                <a:lnTo>
                  <a:pt x="46" y="1"/>
                </a:lnTo>
                <a:lnTo>
                  <a:pt x="53" y="0"/>
                </a:lnTo>
                <a:lnTo>
                  <a:pt x="58" y="0"/>
                </a:lnTo>
                <a:close/>
              </a:path>
            </a:pathLst>
          </a:custGeom>
          <a:solidFill>
            <a:srgbClr val="57595B"/>
          </a:solidFill>
          <a:ln>
            <a:noFill/>
          </a:ln>
        </p:spPr>
        <p:style>
          <a:lnRef idx="0">
            <a:scrgbClr r="0" g="0" b="0"/>
          </a:lnRef>
          <a:fillRef idx="0">
            <a:scrgbClr r="0" g="0" b="0"/>
          </a:fillRef>
          <a:effectRef idx="0">
            <a:scrgbClr r="0" g="0" b="0"/>
          </a:effectRef>
          <a:fontRef idx="minor"/>
        </p:style>
      </p:sp>
      <p:sp>
        <p:nvSpPr>
          <p:cNvPr id="707" name="CustomShape 261"/>
          <p:cNvSpPr/>
          <p:nvPr/>
        </p:nvSpPr>
        <p:spPr>
          <a:xfrm>
            <a:off x="8820360" y="1963440"/>
            <a:ext cx="809280" cy="411120"/>
          </a:xfrm>
          <a:prstGeom prst="rect">
            <a:avLst/>
          </a:prstGeom>
          <a:solidFill>
            <a:srgbClr val="E6E6E8"/>
          </a:solidFill>
          <a:ln>
            <a:noFill/>
          </a:ln>
        </p:spPr>
        <p:style>
          <a:lnRef idx="0">
            <a:scrgbClr r="0" g="0" b="0"/>
          </a:lnRef>
          <a:fillRef idx="0">
            <a:scrgbClr r="0" g="0" b="0"/>
          </a:fillRef>
          <a:effectRef idx="0">
            <a:scrgbClr r="0" g="0" b="0"/>
          </a:effectRef>
          <a:fontRef idx="minor"/>
        </p:style>
      </p:sp>
      <p:sp>
        <p:nvSpPr>
          <p:cNvPr id="708" name="CustomShape 262"/>
          <p:cNvSpPr/>
          <p:nvPr/>
        </p:nvSpPr>
        <p:spPr>
          <a:xfrm>
            <a:off x="8895240" y="2150640"/>
            <a:ext cx="39240" cy="153720"/>
          </a:xfrm>
          <a:prstGeom prst="rect">
            <a:avLst/>
          </a:prstGeom>
          <a:solidFill>
            <a:srgbClr val="6DBABF"/>
          </a:solidFill>
          <a:ln>
            <a:noFill/>
          </a:ln>
        </p:spPr>
        <p:style>
          <a:lnRef idx="0">
            <a:scrgbClr r="0" g="0" b="0"/>
          </a:lnRef>
          <a:fillRef idx="0">
            <a:scrgbClr r="0" g="0" b="0"/>
          </a:fillRef>
          <a:effectRef idx="0">
            <a:scrgbClr r="0" g="0" b="0"/>
          </a:effectRef>
          <a:fontRef idx="minor"/>
        </p:style>
      </p:sp>
      <p:sp>
        <p:nvSpPr>
          <p:cNvPr id="709" name="CustomShape 263"/>
          <p:cNvSpPr/>
          <p:nvPr/>
        </p:nvSpPr>
        <p:spPr>
          <a:xfrm>
            <a:off x="8961120" y="2086920"/>
            <a:ext cx="37080" cy="217440"/>
          </a:xfrm>
          <a:prstGeom prst="rect">
            <a:avLst/>
          </a:prstGeom>
          <a:solidFill>
            <a:srgbClr val="EB6026"/>
          </a:solidFill>
          <a:ln>
            <a:noFill/>
          </a:ln>
        </p:spPr>
        <p:style>
          <a:lnRef idx="0">
            <a:scrgbClr r="0" g="0" b="0"/>
          </a:lnRef>
          <a:fillRef idx="0">
            <a:scrgbClr r="0" g="0" b="0"/>
          </a:fillRef>
          <a:effectRef idx="0">
            <a:scrgbClr r="0" g="0" b="0"/>
          </a:effectRef>
          <a:fontRef idx="minor"/>
        </p:style>
      </p:sp>
      <p:sp>
        <p:nvSpPr>
          <p:cNvPr id="710" name="CustomShape 264"/>
          <p:cNvSpPr/>
          <p:nvPr/>
        </p:nvSpPr>
        <p:spPr>
          <a:xfrm>
            <a:off x="9024840" y="2117520"/>
            <a:ext cx="37080" cy="186840"/>
          </a:xfrm>
          <a:custGeom>
            <a:avLst/>
            <a:gdLst/>
            <a:ahLst/>
            <a:cxnLst/>
            <a:rect l="l" t="t" r="r" b="b"/>
            <a:pathLst>
              <a:path w="70" h="337">
                <a:moveTo>
                  <a:pt x="0" y="0"/>
                </a:moveTo>
                <a:lnTo>
                  <a:pt x="69" y="0"/>
                </a:lnTo>
                <a:lnTo>
                  <a:pt x="70" y="337"/>
                </a:lnTo>
                <a:lnTo>
                  <a:pt x="1" y="337"/>
                </a:lnTo>
                <a:lnTo>
                  <a:pt x="0" y="0"/>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711" name="CustomShape 265"/>
          <p:cNvSpPr/>
          <p:nvPr/>
        </p:nvSpPr>
        <p:spPr>
          <a:xfrm>
            <a:off x="9088560" y="2163960"/>
            <a:ext cx="39240" cy="140400"/>
          </a:xfrm>
          <a:custGeom>
            <a:avLst/>
            <a:gdLst/>
            <a:ahLst/>
            <a:cxnLst/>
            <a:rect l="l" t="t" r="r" b="b"/>
            <a:pathLst>
              <a:path w="71" h="255">
                <a:moveTo>
                  <a:pt x="0" y="0"/>
                </a:moveTo>
                <a:lnTo>
                  <a:pt x="70" y="0"/>
                </a:lnTo>
                <a:lnTo>
                  <a:pt x="71" y="255"/>
                </a:lnTo>
                <a:lnTo>
                  <a:pt x="2" y="255"/>
                </a:lnTo>
                <a:lnTo>
                  <a:pt x="0"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712" name="CustomShape 266"/>
          <p:cNvSpPr/>
          <p:nvPr/>
        </p:nvSpPr>
        <p:spPr>
          <a:xfrm>
            <a:off x="9152640" y="2117520"/>
            <a:ext cx="37080" cy="186840"/>
          </a:xfrm>
          <a:prstGeom prst="rect">
            <a:avLst/>
          </a:prstGeom>
          <a:solidFill>
            <a:srgbClr val="EB6026"/>
          </a:solidFill>
          <a:ln>
            <a:noFill/>
          </a:ln>
        </p:spPr>
        <p:style>
          <a:lnRef idx="0">
            <a:scrgbClr r="0" g="0" b="0"/>
          </a:lnRef>
          <a:fillRef idx="0">
            <a:scrgbClr r="0" g="0" b="0"/>
          </a:fillRef>
          <a:effectRef idx="0">
            <a:scrgbClr r="0" g="0" b="0"/>
          </a:effectRef>
          <a:fontRef idx="minor"/>
        </p:style>
      </p:sp>
      <p:sp>
        <p:nvSpPr>
          <p:cNvPr id="713" name="CustomShape 267"/>
          <p:cNvSpPr/>
          <p:nvPr/>
        </p:nvSpPr>
        <p:spPr>
          <a:xfrm>
            <a:off x="9216360" y="2082240"/>
            <a:ext cx="39240" cy="221760"/>
          </a:xfrm>
          <a:prstGeom prst="rect">
            <a:avLst/>
          </a:prstGeom>
          <a:solidFill>
            <a:srgbClr val="EFAF3D"/>
          </a:solidFill>
          <a:ln>
            <a:noFill/>
          </a:ln>
        </p:spPr>
        <p:style>
          <a:lnRef idx="0">
            <a:scrgbClr r="0" g="0" b="0"/>
          </a:lnRef>
          <a:fillRef idx="0">
            <a:scrgbClr r="0" g="0" b="0"/>
          </a:fillRef>
          <a:effectRef idx="0">
            <a:scrgbClr r="0" g="0" b="0"/>
          </a:effectRef>
          <a:fontRef idx="minor"/>
        </p:style>
      </p:sp>
      <p:sp>
        <p:nvSpPr>
          <p:cNvPr id="714" name="CustomShape 268"/>
          <p:cNvSpPr/>
          <p:nvPr/>
        </p:nvSpPr>
        <p:spPr>
          <a:xfrm>
            <a:off x="9282240" y="2045160"/>
            <a:ext cx="37080" cy="259200"/>
          </a:xfrm>
          <a:custGeom>
            <a:avLst/>
            <a:gdLst/>
            <a:ahLst/>
            <a:cxnLst/>
            <a:rect l="l" t="t" r="r" b="b"/>
            <a:pathLst>
              <a:path w="70" h="470">
                <a:moveTo>
                  <a:pt x="0" y="0"/>
                </a:moveTo>
                <a:lnTo>
                  <a:pt x="69" y="0"/>
                </a:lnTo>
                <a:lnTo>
                  <a:pt x="70" y="470"/>
                </a:lnTo>
                <a:lnTo>
                  <a:pt x="0" y="470"/>
                </a:lnTo>
                <a:lnTo>
                  <a:pt x="0"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715" name="CustomShape 269"/>
          <p:cNvSpPr/>
          <p:nvPr/>
        </p:nvSpPr>
        <p:spPr>
          <a:xfrm>
            <a:off x="9343800" y="2095560"/>
            <a:ext cx="39240" cy="208800"/>
          </a:xfrm>
          <a:custGeom>
            <a:avLst/>
            <a:gdLst/>
            <a:ahLst/>
            <a:cxnLst/>
            <a:rect l="l" t="t" r="r" b="b"/>
            <a:pathLst>
              <a:path w="71" h="379">
                <a:moveTo>
                  <a:pt x="0" y="0"/>
                </a:moveTo>
                <a:lnTo>
                  <a:pt x="70" y="0"/>
                </a:lnTo>
                <a:lnTo>
                  <a:pt x="71" y="379"/>
                </a:lnTo>
                <a:lnTo>
                  <a:pt x="1" y="379"/>
                </a:lnTo>
                <a:lnTo>
                  <a:pt x="0" y="0"/>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716" name="CustomShape 270"/>
          <p:cNvSpPr/>
          <p:nvPr/>
        </p:nvSpPr>
        <p:spPr>
          <a:xfrm>
            <a:off x="9410040" y="2139480"/>
            <a:ext cx="37080" cy="164520"/>
          </a:xfrm>
          <a:custGeom>
            <a:avLst/>
            <a:gdLst/>
            <a:ahLst/>
            <a:cxnLst/>
            <a:rect l="l" t="t" r="r" b="b"/>
            <a:pathLst>
              <a:path w="71" h="299">
                <a:moveTo>
                  <a:pt x="0" y="0"/>
                </a:moveTo>
                <a:lnTo>
                  <a:pt x="69" y="0"/>
                </a:lnTo>
                <a:lnTo>
                  <a:pt x="71" y="299"/>
                </a:lnTo>
                <a:lnTo>
                  <a:pt x="1" y="299"/>
                </a:lnTo>
                <a:lnTo>
                  <a:pt x="0" y="0"/>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717" name="CustomShape 271"/>
          <p:cNvSpPr/>
          <p:nvPr/>
        </p:nvSpPr>
        <p:spPr>
          <a:xfrm>
            <a:off x="9555120" y="2060280"/>
            <a:ext cx="43560" cy="25920"/>
          </a:xfrm>
          <a:custGeom>
            <a:avLst/>
            <a:gdLst/>
            <a:ahLst/>
            <a:cxnLst/>
            <a:rect l="l" t="t" r="r" b="b"/>
            <a:pathLst>
              <a:path w="79" h="46">
                <a:moveTo>
                  <a:pt x="0" y="0"/>
                </a:moveTo>
                <a:lnTo>
                  <a:pt x="64" y="46"/>
                </a:lnTo>
                <a:lnTo>
                  <a:pt x="71" y="37"/>
                </a:lnTo>
                <a:lnTo>
                  <a:pt x="75" y="26"/>
                </a:lnTo>
                <a:lnTo>
                  <a:pt x="78" y="14"/>
                </a:lnTo>
                <a:lnTo>
                  <a:pt x="79" y="3"/>
                </a:lnTo>
                <a:lnTo>
                  <a:pt x="79" y="3"/>
                </a:lnTo>
                <a:lnTo>
                  <a:pt x="0" y="0"/>
                </a:lnTo>
                <a:lnTo>
                  <a:pt x="0" y="0"/>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718" name="CustomShape 272"/>
          <p:cNvSpPr/>
          <p:nvPr/>
        </p:nvSpPr>
        <p:spPr>
          <a:xfrm>
            <a:off x="9555120" y="2018520"/>
            <a:ext cx="43560" cy="43560"/>
          </a:xfrm>
          <a:custGeom>
            <a:avLst/>
            <a:gdLst/>
            <a:ahLst/>
            <a:cxnLst/>
            <a:rect l="l" t="t" r="r" b="b"/>
            <a:pathLst>
              <a:path w="79" h="82">
                <a:moveTo>
                  <a:pt x="0" y="79"/>
                </a:moveTo>
                <a:lnTo>
                  <a:pt x="79" y="82"/>
                </a:lnTo>
                <a:lnTo>
                  <a:pt x="79" y="73"/>
                </a:lnTo>
                <a:lnTo>
                  <a:pt x="78" y="65"/>
                </a:lnTo>
                <a:lnTo>
                  <a:pt x="77" y="59"/>
                </a:lnTo>
                <a:lnTo>
                  <a:pt x="74" y="51"/>
                </a:lnTo>
                <a:lnTo>
                  <a:pt x="71" y="44"/>
                </a:lnTo>
                <a:lnTo>
                  <a:pt x="68" y="37"/>
                </a:lnTo>
                <a:lnTo>
                  <a:pt x="63" y="30"/>
                </a:lnTo>
                <a:lnTo>
                  <a:pt x="57" y="25"/>
                </a:lnTo>
                <a:lnTo>
                  <a:pt x="52" y="19"/>
                </a:lnTo>
                <a:lnTo>
                  <a:pt x="46" y="15"/>
                </a:lnTo>
                <a:lnTo>
                  <a:pt x="39" y="10"/>
                </a:lnTo>
                <a:lnTo>
                  <a:pt x="33" y="7"/>
                </a:lnTo>
                <a:lnTo>
                  <a:pt x="26" y="5"/>
                </a:lnTo>
                <a:lnTo>
                  <a:pt x="18" y="2"/>
                </a:lnTo>
                <a:lnTo>
                  <a:pt x="10" y="0"/>
                </a:lnTo>
                <a:lnTo>
                  <a:pt x="2" y="0"/>
                </a:lnTo>
                <a:lnTo>
                  <a:pt x="0" y="79"/>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719" name="CustomShape 273"/>
          <p:cNvSpPr/>
          <p:nvPr/>
        </p:nvSpPr>
        <p:spPr>
          <a:xfrm>
            <a:off x="9511200" y="2018520"/>
            <a:ext cx="78840" cy="85320"/>
          </a:xfrm>
          <a:custGeom>
            <a:avLst/>
            <a:gdLst/>
            <a:ahLst/>
            <a:cxnLst/>
            <a:rect l="l" t="t" r="r" b="b"/>
            <a:pathLst>
              <a:path w="144" h="159">
                <a:moveTo>
                  <a:pt x="80" y="79"/>
                </a:moveTo>
                <a:lnTo>
                  <a:pt x="82" y="0"/>
                </a:lnTo>
                <a:lnTo>
                  <a:pt x="75" y="0"/>
                </a:lnTo>
                <a:lnTo>
                  <a:pt x="67" y="1"/>
                </a:lnTo>
                <a:lnTo>
                  <a:pt x="59" y="2"/>
                </a:lnTo>
                <a:lnTo>
                  <a:pt x="52" y="6"/>
                </a:lnTo>
                <a:lnTo>
                  <a:pt x="44" y="8"/>
                </a:lnTo>
                <a:lnTo>
                  <a:pt x="37" y="12"/>
                </a:lnTo>
                <a:lnTo>
                  <a:pt x="32" y="17"/>
                </a:lnTo>
                <a:lnTo>
                  <a:pt x="26" y="21"/>
                </a:lnTo>
                <a:lnTo>
                  <a:pt x="21" y="27"/>
                </a:lnTo>
                <a:lnTo>
                  <a:pt x="16" y="33"/>
                </a:lnTo>
                <a:lnTo>
                  <a:pt x="12" y="39"/>
                </a:lnTo>
                <a:lnTo>
                  <a:pt x="8" y="46"/>
                </a:lnTo>
                <a:lnTo>
                  <a:pt x="5" y="53"/>
                </a:lnTo>
                <a:lnTo>
                  <a:pt x="3" y="61"/>
                </a:lnTo>
                <a:lnTo>
                  <a:pt x="1" y="69"/>
                </a:lnTo>
                <a:lnTo>
                  <a:pt x="0" y="77"/>
                </a:lnTo>
                <a:lnTo>
                  <a:pt x="1" y="84"/>
                </a:lnTo>
                <a:lnTo>
                  <a:pt x="1" y="92"/>
                </a:lnTo>
                <a:lnTo>
                  <a:pt x="4" y="100"/>
                </a:lnTo>
                <a:lnTo>
                  <a:pt x="6" y="108"/>
                </a:lnTo>
                <a:lnTo>
                  <a:pt x="9" y="115"/>
                </a:lnTo>
                <a:lnTo>
                  <a:pt x="13" y="121"/>
                </a:lnTo>
                <a:lnTo>
                  <a:pt x="17" y="127"/>
                </a:lnTo>
                <a:lnTo>
                  <a:pt x="22" y="134"/>
                </a:lnTo>
                <a:lnTo>
                  <a:pt x="27" y="138"/>
                </a:lnTo>
                <a:lnTo>
                  <a:pt x="34" y="143"/>
                </a:lnTo>
                <a:lnTo>
                  <a:pt x="40" y="147"/>
                </a:lnTo>
                <a:lnTo>
                  <a:pt x="46" y="151"/>
                </a:lnTo>
                <a:lnTo>
                  <a:pt x="54" y="154"/>
                </a:lnTo>
                <a:lnTo>
                  <a:pt x="61" y="156"/>
                </a:lnTo>
                <a:lnTo>
                  <a:pt x="69" y="157"/>
                </a:lnTo>
                <a:lnTo>
                  <a:pt x="78" y="159"/>
                </a:lnTo>
                <a:lnTo>
                  <a:pt x="88" y="159"/>
                </a:lnTo>
                <a:lnTo>
                  <a:pt x="97" y="156"/>
                </a:lnTo>
                <a:lnTo>
                  <a:pt x="107" y="154"/>
                </a:lnTo>
                <a:lnTo>
                  <a:pt x="116" y="150"/>
                </a:lnTo>
                <a:lnTo>
                  <a:pt x="124" y="145"/>
                </a:lnTo>
                <a:lnTo>
                  <a:pt x="132" y="139"/>
                </a:lnTo>
                <a:lnTo>
                  <a:pt x="139" y="133"/>
                </a:lnTo>
                <a:lnTo>
                  <a:pt x="144" y="125"/>
                </a:lnTo>
                <a:lnTo>
                  <a:pt x="80" y="79"/>
                </a:lnTo>
                <a:lnTo>
                  <a:pt x="80" y="79"/>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720" name="CustomShape 274"/>
          <p:cNvSpPr/>
          <p:nvPr/>
        </p:nvSpPr>
        <p:spPr>
          <a:xfrm>
            <a:off x="9511200" y="2236320"/>
            <a:ext cx="87480" cy="87480"/>
          </a:xfrm>
          <a:custGeom>
            <a:avLst/>
            <a:gdLst/>
            <a:ahLst/>
            <a:cxnLst/>
            <a:rect l="l" t="t" r="r" b="b"/>
            <a:pathLst>
              <a:path w="159" h="158">
                <a:moveTo>
                  <a:pt x="82" y="0"/>
                </a:moveTo>
                <a:lnTo>
                  <a:pt x="75" y="0"/>
                </a:lnTo>
                <a:lnTo>
                  <a:pt x="67" y="1"/>
                </a:lnTo>
                <a:lnTo>
                  <a:pt x="59" y="2"/>
                </a:lnTo>
                <a:lnTo>
                  <a:pt x="52" y="4"/>
                </a:lnTo>
                <a:lnTo>
                  <a:pt x="44" y="8"/>
                </a:lnTo>
                <a:lnTo>
                  <a:pt x="37" y="12"/>
                </a:lnTo>
                <a:lnTo>
                  <a:pt x="32" y="16"/>
                </a:lnTo>
                <a:lnTo>
                  <a:pt x="26" y="21"/>
                </a:lnTo>
                <a:lnTo>
                  <a:pt x="21" y="27"/>
                </a:lnTo>
                <a:lnTo>
                  <a:pt x="16" y="32"/>
                </a:lnTo>
                <a:lnTo>
                  <a:pt x="12" y="39"/>
                </a:lnTo>
                <a:lnTo>
                  <a:pt x="8" y="46"/>
                </a:lnTo>
                <a:lnTo>
                  <a:pt x="5" y="53"/>
                </a:lnTo>
                <a:lnTo>
                  <a:pt x="3" y="61"/>
                </a:lnTo>
                <a:lnTo>
                  <a:pt x="1" y="68"/>
                </a:lnTo>
                <a:lnTo>
                  <a:pt x="0" y="76"/>
                </a:lnTo>
                <a:lnTo>
                  <a:pt x="1" y="84"/>
                </a:lnTo>
                <a:lnTo>
                  <a:pt x="1" y="92"/>
                </a:lnTo>
                <a:lnTo>
                  <a:pt x="4" y="100"/>
                </a:lnTo>
                <a:lnTo>
                  <a:pt x="6" y="108"/>
                </a:lnTo>
                <a:lnTo>
                  <a:pt x="9" y="114"/>
                </a:lnTo>
                <a:lnTo>
                  <a:pt x="13" y="121"/>
                </a:lnTo>
                <a:lnTo>
                  <a:pt x="17" y="127"/>
                </a:lnTo>
                <a:lnTo>
                  <a:pt x="22" y="132"/>
                </a:lnTo>
                <a:lnTo>
                  <a:pt x="27" y="138"/>
                </a:lnTo>
                <a:lnTo>
                  <a:pt x="34" y="143"/>
                </a:lnTo>
                <a:lnTo>
                  <a:pt x="40" y="147"/>
                </a:lnTo>
                <a:lnTo>
                  <a:pt x="46" y="150"/>
                </a:lnTo>
                <a:lnTo>
                  <a:pt x="54" y="154"/>
                </a:lnTo>
                <a:lnTo>
                  <a:pt x="61" y="156"/>
                </a:lnTo>
                <a:lnTo>
                  <a:pt x="69" y="157"/>
                </a:lnTo>
                <a:lnTo>
                  <a:pt x="78" y="158"/>
                </a:lnTo>
                <a:lnTo>
                  <a:pt x="88" y="157"/>
                </a:lnTo>
                <a:lnTo>
                  <a:pt x="97" y="156"/>
                </a:lnTo>
                <a:lnTo>
                  <a:pt x="107" y="154"/>
                </a:lnTo>
                <a:lnTo>
                  <a:pt x="116" y="149"/>
                </a:lnTo>
                <a:lnTo>
                  <a:pt x="124" y="145"/>
                </a:lnTo>
                <a:lnTo>
                  <a:pt x="132" y="139"/>
                </a:lnTo>
                <a:lnTo>
                  <a:pt x="139" y="132"/>
                </a:lnTo>
                <a:lnTo>
                  <a:pt x="144" y="125"/>
                </a:lnTo>
                <a:lnTo>
                  <a:pt x="151" y="116"/>
                </a:lnTo>
                <a:lnTo>
                  <a:pt x="155" y="104"/>
                </a:lnTo>
                <a:lnTo>
                  <a:pt x="158" y="93"/>
                </a:lnTo>
                <a:lnTo>
                  <a:pt x="159" y="82"/>
                </a:lnTo>
                <a:lnTo>
                  <a:pt x="159" y="81"/>
                </a:lnTo>
                <a:lnTo>
                  <a:pt x="159" y="73"/>
                </a:lnTo>
                <a:lnTo>
                  <a:pt x="158" y="65"/>
                </a:lnTo>
                <a:lnTo>
                  <a:pt x="157" y="57"/>
                </a:lnTo>
                <a:lnTo>
                  <a:pt x="154" y="50"/>
                </a:lnTo>
                <a:lnTo>
                  <a:pt x="151" y="44"/>
                </a:lnTo>
                <a:lnTo>
                  <a:pt x="148" y="37"/>
                </a:lnTo>
                <a:lnTo>
                  <a:pt x="143" y="30"/>
                </a:lnTo>
                <a:lnTo>
                  <a:pt x="137" y="25"/>
                </a:lnTo>
                <a:lnTo>
                  <a:pt x="132" y="19"/>
                </a:lnTo>
                <a:lnTo>
                  <a:pt x="126" y="14"/>
                </a:lnTo>
                <a:lnTo>
                  <a:pt x="119" y="10"/>
                </a:lnTo>
                <a:lnTo>
                  <a:pt x="113" y="7"/>
                </a:lnTo>
                <a:lnTo>
                  <a:pt x="106" y="4"/>
                </a:lnTo>
                <a:lnTo>
                  <a:pt x="98" y="2"/>
                </a:lnTo>
                <a:lnTo>
                  <a:pt x="90" y="0"/>
                </a:lnTo>
                <a:lnTo>
                  <a:pt x="82"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721" name="CustomShape 275"/>
          <p:cNvSpPr/>
          <p:nvPr/>
        </p:nvSpPr>
        <p:spPr>
          <a:xfrm>
            <a:off x="9513360" y="2280600"/>
            <a:ext cx="65520" cy="43560"/>
          </a:xfrm>
          <a:custGeom>
            <a:avLst/>
            <a:gdLst/>
            <a:ahLst/>
            <a:cxnLst/>
            <a:rect l="l" t="t" r="r" b="b"/>
            <a:pathLst>
              <a:path w="119" h="79">
                <a:moveTo>
                  <a:pt x="119" y="67"/>
                </a:moveTo>
                <a:lnTo>
                  <a:pt x="75" y="0"/>
                </a:lnTo>
                <a:lnTo>
                  <a:pt x="0" y="22"/>
                </a:lnTo>
                <a:lnTo>
                  <a:pt x="4" y="33"/>
                </a:lnTo>
                <a:lnTo>
                  <a:pt x="10" y="44"/>
                </a:lnTo>
                <a:lnTo>
                  <a:pt x="18" y="53"/>
                </a:lnTo>
                <a:lnTo>
                  <a:pt x="27" y="62"/>
                </a:lnTo>
                <a:lnTo>
                  <a:pt x="37" y="69"/>
                </a:lnTo>
                <a:lnTo>
                  <a:pt x="48" y="74"/>
                </a:lnTo>
                <a:lnTo>
                  <a:pt x="60" y="77"/>
                </a:lnTo>
                <a:lnTo>
                  <a:pt x="74" y="79"/>
                </a:lnTo>
                <a:lnTo>
                  <a:pt x="85" y="78"/>
                </a:lnTo>
                <a:lnTo>
                  <a:pt x="98" y="76"/>
                </a:lnTo>
                <a:lnTo>
                  <a:pt x="109" y="73"/>
                </a:lnTo>
                <a:lnTo>
                  <a:pt x="119" y="67"/>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722" name="CustomShape 276"/>
          <p:cNvSpPr/>
          <p:nvPr/>
        </p:nvSpPr>
        <p:spPr>
          <a:xfrm>
            <a:off x="9555120" y="2251800"/>
            <a:ext cx="43560" cy="63360"/>
          </a:xfrm>
          <a:custGeom>
            <a:avLst/>
            <a:gdLst/>
            <a:ahLst/>
            <a:cxnLst/>
            <a:rect l="l" t="t" r="r" b="b"/>
            <a:pathLst>
              <a:path w="80" h="119">
                <a:moveTo>
                  <a:pt x="0" y="52"/>
                </a:moveTo>
                <a:lnTo>
                  <a:pt x="44" y="119"/>
                </a:lnTo>
                <a:lnTo>
                  <a:pt x="52" y="113"/>
                </a:lnTo>
                <a:lnTo>
                  <a:pt x="58" y="107"/>
                </a:lnTo>
                <a:lnTo>
                  <a:pt x="64" y="100"/>
                </a:lnTo>
                <a:lnTo>
                  <a:pt x="70" y="92"/>
                </a:lnTo>
                <a:lnTo>
                  <a:pt x="74" y="83"/>
                </a:lnTo>
                <a:lnTo>
                  <a:pt x="78" y="74"/>
                </a:lnTo>
                <a:lnTo>
                  <a:pt x="79" y="64"/>
                </a:lnTo>
                <a:lnTo>
                  <a:pt x="80" y="55"/>
                </a:lnTo>
                <a:lnTo>
                  <a:pt x="80" y="47"/>
                </a:lnTo>
                <a:lnTo>
                  <a:pt x="79" y="39"/>
                </a:lnTo>
                <a:lnTo>
                  <a:pt x="78" y="32"/>
                </a:lnTo>
                <a:lnTo>
                  <a:pt x="75" y="25"/>
                </a:lnTo>
                <a:lnTo>
                  <a:pt x="73" y="18"/>
                </a:lnTo>
                <a:lnTo>
                  <a:pt x="70" y="12"/>
                </a:lnTo>
                <a:lnTo>
                  <a:pt x="65" y="5"/>
                </a:lnTo>
                <a:lnTo>
                  <a:pt x="61" y="0"/>
                </a:lnTo>
                <a:lnTo>
                  <a:pt x="1" y="52"/>
                </a:lnTo>
                <a:lnTo>
                  <a:pt x="0" y="52"/>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723" name="CustomShape 277"/>
          <p:cNvSpPr/>
          <p:nvPr/>
        </p:nvSpPr>
        <p:spPr>
          <a:xfrm>
            <a:off x="9511200" y="2126520"/>
            <a:ext cx="87480" cy="87480"/>
          </a:xfrm>
          <a:custGeom>
            <a:avLst/>
            <a:gdLst/>
            <a:ahLst/>
            <a:cxnLst/>
            <a:rect l="l" t="t" r="r" b="b"/>
            <a:pathLst>
              <a:path w="159" h="158">
                <a:moveTo>
                  <a:pt x="82" y="0"/>
                </a:moveTo>
                <a:lnTo>
                  <a:pt x="75" y="0"/>
                </a:lnTo>
                <a:lnTo>
                  <a:pt x="67" y="1"/>
                </a:lnTo>
                <a:lnTo>
                  <a:pt x="59" y="2"/>
                </a:lnTo>
                <a:lnTo>
                  <a:pt x="52" y="4"/>
                </a:lnTo>
                <a:lnTo>
                  <a:pt x="44" y="8"/>
                </a:lnTo>
                <a:lnTo>
                  <a:pt x="37" y="12"/>
                </a:lnTo>
                <a:lnTo>
                  <a:pt x="32" y="16"/>
                </a:lnTo>
                <a:lnTo>
                  <a:pt x="26" y="21"/>
                </a:lnTo>
                <a:lnTo>
                  <a:pt x="21" y="27"/>
                </a:lnTo>
                <a:lnTo>
                  <a:pt x="16" y="33"/>
                </a:lnTo>
                <a:lnTo>
                  <a:pt x="12" y="39"/>
                </a:lnTo>
                <a:lnTo>
                  <a:pt x="8" y="46"/>
                </a:lnTo>
                <a:lnTo>
                  <a:pt x="5" y="53"/>
                </a:lnTo>
                <a:lnTo>
                  <a:pt x="3" y="61"/>
                </a:lnTo>
                <a:lnTo>
                  <a:pt x="1" y="69"/>
                </a:lnTo>
                <a:lnTo>
                  <a:pt x="0" y="76"/>
                </a:lnTo>
                <a:lnTo>
                  <a:pt x="1" y="84"/>
                </a:lnTo>
                <a:lnTo>
                  <a:pt x="1" y="92"/>
                </a:lnTo>
                <a:lnTo>
                  <a:pt x="4" y="100"/>
                </a:lnTo>
                <a:lnTo>
                  <a:pt x="6" y="108"/>
                </a:lnTo>
                <a:lnTo>
                  <a:pt x="9" y="115"/>
                </a:lnTo>
                <a:lnTo>
                  <a:pt x="13" y="121"/>
                </a:lnTo>
                <a:lnTo>
                  <a:pt x="17" y="127"/>
                </a:lnTo>
                <a:lnTo>
                  <a:pt x="22" y="133"/>
                </a:lnTo>
                <a:lnTo>
                  <a:pt x="27" y="138"/>
                </a:lnTo>
                <a:lnTo>
                  <a:pt x="34" y="143"/>
                </a:lnTo>
                <a:lnTo>
                  <a:pt x="40" y="147"/>
                </a:lnTo>
                <a:lnTo>
                  <a:pt x="46" y="151"/>
                </a:lnTo>
                <a:lnTo>
                  <a:pt x="54" y="154"/>
                </a:lnTo>
                <a:lnTo>
                  <a:pt x="61" y="156"/>
                </a:lnTo>
                <a:lnTo>
                  <a:pt x="69" y="157"/>
                </a:lnTo>
                <a:lnTo>
                  <a:pt x="78" y="158"/>
                </a:lnTo>
                <a:lnTo>
                  <a:pt x="88" y="157"/>
                </a:lnTo>
                <a:lnTo>
                  <a:pt x="97" y="156"/>
                </a:lnTo>
                <a:lnTo>
                  <a:pt x="107" y="154"/>
                </a:lnTo>
                <a:lnTo>
                  <a:pt x="116" y="149"/>
                </a:lnTo>
                <a:lnTo>
                  <a:pt x="124" y="145"/>
                </a:lnTo>
                <a:lnTo>
                  <a:pt x="132" y="139"/>
                </a:lnTo>
                <a:lnTo>
                  <a:pt x="139" y="133"/>
                </a:lnTo>
                <a:lnTo>
                  <a:pt x="144" y="125"/>
                </a:lnTo>
                <a:lnTo>
                  <a:pt x="151" y="116"/>
                </a:lnTo>
                <a:lnTo>
                  <a:pt x="155" y="104"/>
                </a:lnTo>
                <a:lnTo>
                  <a:pt x="158" y="93"/>
                </a:lnTo>
                <a:lnTo>
                  <a:pt x="159" y="82"/>
                </a:lnTo>
                <a:lnTo>
                  <a:pt x="159" y="81"/>
                </a:lnTo>
                <a:lnTo>
                  <a:pt x="159" y="73"/>
                </a:lnTo>
                <a:lnTo>
                  <a:pt x="158" y="65"/>
                </a:lnTo>
                <a:lnTo>
                  <a:pt x="157" y="57"/>
                </a:lnTo>
                <a:lnTo>
                  <a:pt x="154" y="51"/>
                </a:lnTo>
                <a:lnTo>
                  <a:pt x="151" y="44"/>
                </a:lnTo>
                <a:lnTo>
                  <a:pt x="148" y="37"/>
                </a:lnTo>
                <a:lnTo>
                  <a:pt x="143" y="30"/>
                </a:lnTo>
                <a:lnTo>
                  <a:pt x="137" y="25"/>
                </a:lnTo>
                <a:lnTo>
                  <a:pt x="132" y="19"/>
                </a:lnTo>
                <a:lnTo>
                  <a:pt x="126" y="15"/>
                </a:lnTo>
                <a:lnTo>
                  <a:pt x="119" y="10"/>
                </a:lnTo>
                <a:lnTo>
                  <a:pt x="113" y="7"/>
                </a:lnTo>
                <a:lnTo>
                  <a:pt x="106" y="4"/>
                </a:lnTo>
                <a:lnTo>
                  <a:pt x="98" y="2"/>
                </a:lnTo>
                <a:lnTo>
                  <a:pt x="90" y="0"/>
                </a:lnTo>
                <a:lnTo>
                  <a:pt x="82" y="0"/>
                </a:lnTo>
                <a:close/>
              </a:path>
            </a:pathLst>
          </a:custGeom>
          <a:solidFill>
            <a:srgbClr val="6DBABF"/>
          </a:solidFill>
          <a:ln>
            <a:noFill/>
          </a:ln>
        </p:spPr>
        <p:style>
          <a:lnRef idx="0">
            <a:scrgbClr r="0" g="0" b="0"/>
          </a:lnRef>
          <a:fillRef idx="0">
            <a:scrgbClr r="0" g="0" b="0"/>
          </a:fillRef>
          <a:effectRef idx="0">
            <a:scrgbClr r="0" g="0" b="0"/>
          </a:effectRef>
          <a:fontRef idx="minor"/>
        </p:style>
      </p:sp>
      <p:sp>
        <p:nvSpPr>
          <p:cNvPr id="724" name="CustomShape 278"/>
          <p:cNvSpPr/>
          <p:nvPr/>
        </p:nvSpPr>
        <p:spPr>
          <a:xfrm>
            <a:off x="9555120" y="2126520"/>
            <a:ext cx="41400" cy="43560"/>
          </a:xfrm>
          <a:custGeom>
            <a:avLst/>
            <a:gdLst/>
            <a:ahLst/>
            <a:cxnLst/>
            <a:rect l="l" t="t" r="r" b="b"/>
            <a:pathLst>
              <a:path w="77" h="80">
                <a:moveTo>
                  <a:pt x="2" y="0"/>
                </a:moveTo>
                <a:lnTo>
                  <a:pt x="0" y="79"/>
                </a:lnTo>
                <a:lnTo>
                  <a:pt x="0" y="80"/>
                </a:lnTo>
                <a:lnTo>
                  <a:pt x="0" y="80"/>
                </a:lnTo>
                <a:lnTo>
                  <a:pt x="77" y="57"/>
                </a:lnTo>
                <a:lnTo>
                  <a:pt x="72" y="45"/>
                </a:lnTo>
                <a:lnTo>
                  <a:pt x="65" y="35"/>
                </a:lnTo>
                <a:lnTo>
                  <a:pt x="59" y="25"/>
                </a:lnTo>
                <a:lnTo>
                  <a:pt x="50" y="17"/>
                </a:lnTo>
                <a:lnTo>
                  <a:pt x="39" y="10"/>
                </a:lnTo>
                <a:lnTo>
                  <a:pt x="28" y="4"/>
                </a:lnTo>
                <a:lnTo>
                  <a:pt x="16" y="1"/>
                </a:lnTo>
                <a:lnTo>
                  <a:pt x="2" y="0"/>
                </a:lnTo>
                <a:close/>
              </a:path>
            </a:pathLst>
          </a:custGeom>
          <a:solidFill>
            <a:srgbClr val="EFAF3D"/>
          </a:solidFill>
          <a:ln>
            <a:noFill/>
          </a:ln>
        </p:spPr>
        <p:style>
          <a:lnRef idx="0">
            <a:scrgbClr r="0" g="0" b="0"/>
          </a:lnRef>
          <a:fillRef idx="0">
            <a:scrgbClr r="0" g="0" b="0"/>
          </a:fillRef>
          <a:effectRef idx="0">
            <a:scrgbClr r="0" g="0" b="0"/>
          </a:effectRef>
          <a:fontRef idx="minor"/>
        </p:style>
      </p:sp>
      <p:sp>
        <p:nvSpPr>
          <p:cNvPr id="725" name="CustomShape 279"/>
          <p:cNvSpPr/>
          <p:nvPr/>
        </p:nvSpPr>
        <p:spPr>
          <a:xfrm>
            <a:off x="9524520" y="2159280"/>
            <a:ext cx="74520" cy="54720"/>
          </a:xfrm>
          <a:custGeom>
            <a:avLst/>
            <a:gdLst/>
            <a:ahLst/>
            <a:cxnLst/>
            <a:rect l="l" t="t" r="r" b="b"/>
            <a:pathLst>
              <a:path w="136" h="101">
                <a:moveTo>
                  <a:pt x="134" y="0"/>
                </a:moveTo>
                <a:lnTo>
                  <a:pt x="57" y="23"/>
                </a:lnTo>
                <a:lnTo>
                  <a:pt x="56" y="23"/>
                </a:lnTo>
                <a:lnTo>
                  <a:pt x="0" y="77"/>
                </a:lnTo>
                <a:lnTo>
                  <a:pt x="4" y="81"/>
                </a:lnTo>
                <a:lnTo>
                  <a:pt x="11" y="86"/>
                </a:lnTo>
                <a:lnTo>
                  <a:pt x="17" y="90"/>
                </a:lnTo>
                <a:lnTo>
                  <a:pt x="23" y="94"/>
                </a:lnTo>
                <a:lnTo>
                  <a:pt x="31" y="97"/>
                </a:lnTo>
                <a:lnTo>
                  <a:pt x="38" y="99"/>
                </a:lnTo>
                <a:lnTo>
                  <a:pt x="46" y="100"/>
                </a:lnTo>
                <a:lnTo>
                  <a:pt x="55" y="101"/>
                </a:lnTo>
                <a:lnTo>
                  <a:pt x="64" y="101"/>
                </a:lnTo>
                <a:lnTo>
                  <a:pt x="73" y="99"/>
                </a:lnTo>
                <a:lnTo>
                  <a:pt x="81" y="97"/>
                </a:lnTo>
                <a:lnTo>
                  <a:pt x="90" y="95"/>
                </a:lnTo>
                <a:lnTo>
                  <a:pt x="98" y="90"/>
                </a:lnTo>
                <a:lnTo>
                  <a:pt x="104" y="86"/>
                </a:lnTo>
                <a:lnTo>
                  <a:pt x="111" y="80"/>
                </a:lnTo>
                <a:lnTo>
                  <a:pt x="117" y="73"/>
                </a:lnTo>
                <a:lnTo>
                  <a:pt x="125" y="63"/>
                </a:lnTo>
                <a:lnTo>
                  <a:pt x="130" y="51"/>
                </a:lnTo>
                <a:lnTo>
                  <a:pt x="132" y="45"/>
                </a:lnTo>
                <a:lnTo>
                  <a:pt x="135" y="39"/>
                </a:lnTo>
                <a:lnTo>
                  <a:pt x="136" y="32"/>
                </a:lnTo>
                <a:lnTo>
                  <a:pt x="136" y="25"/>
                </a:lnTo>
                <a:lnTo>
                  <a:pt x="136" y="12"/>
                </a:lnTo>
                <a:lnTo>
                  <a:pt x="134" y="0"/>
                </a:lnTo>
                <a:close/>
              </a:path>
            </a:pathLst>
          </a:custGeom>
          <a:solidFill>
            <a:srgbClr val="EB6026"/>
          </a:solidFill>
          <a:ln>
            <a:noFill/>
          </a:ln>
        </p:spPr>
        <p:style>
          <a:lnRef idx="0">
            <a:scrgbClr r="0" g="0" b="0"/>
          </a:lnRef>
          <a:fillRef idx="0">
            <a:scrgbClr r="0" g="0" b="0"/>
          </a:fillRef>
          <a:effectRef idx="0">
            <a:scrgbClr r="0" g="0" b="0"/>
          </a:effectRef>
          <a:fontRef idx="minor"/>
        </p:style>
      </p:sp>
      <p:sp>
        <p:nvSpPr>
          <p:cNvPr id="726" name="CustomShape 280"/>
          <p:cNvSpPr/>
          <p:nvPr/>
        </p:nvSpPr>
        <p:spPr>
          <a:xfrm>
            <a:off x="12514680" y="2421360"/>
            <a:ext cx="160200" cy="25920"/>
          </a:xfrm>
          <a:custGeom>
            <a:avLst/>
            <a:gdLst/>
            <a:ahLst/>
            <a:cxnLst/>
            <a:rect l="l" t="t" r="r" b="b"/>
            <a:pathLst>
              <a:path w="292" h="48">
                <a:moveTo>
                  <a:pt x="147" y="0"/>
                </a:moveTo>
                <a:lnTo>
                  <a:pt x="283" y="0"/>
                </a:lnTo>
                <a:lnTo>
                  <a:pt x="287" y="7"/>
                </a:lnTo>
                <a:lnTo>
                  <a:pt x="291" y="18"/>
                </a:lnTo>
                <a:lnTo>
                  <a:pt x="292" y="25"/>
                </a:lnTo>
                <a:lnTo>
                  <a:pt x="292" y="32"/>
                </a:lnTo>
                <a:lnTo>
                  <a:pt x="291" y="36"/>
                </a:lnTo>
                <a:lnTo>
                  <a:pt x="288" y="40"/>
                </a:lnTo>
                <a:lnTo>
                  <a:pt x="286" y="44"/>
                </a:lnTo>
                <a:lnTo>
                  <a:pt x="283" y="48"/>
                </a:lnTo>
                <a:lnTo>
                  <a:pt x="147" y="48"/>
                </a:lnTo>
                <a:lnTo>
                  <a:pt x="145" y="48"/>
                </a:lnTo>
                <a:lnTo>
                  <a:pt x="9" y="48"/>
                </a:lnTo>
                <a:lnTo>
                  <a:pt x="5" y="44"/>
                </a:lnTo>
                <a:lnTo>
                  <a:pt x="3" y="40"/>
                </a:lnTo>
                <a:lnTo>
                  <a:pt x="1" y="36"/>
                </a:lnTo>
                <a:lnTo>
                  <a:pt x="0" y="32"/>
                </a:lnTo>
                <a:lnTo>
                  <a:pt x="0" y="25"/>
                </a:lnTo>
                <a:lnTo>
                  <a:pt x="0" y="18"/>
                </a:lnTo>
                <a:lnTo>
                  <a:pt x="4" y="7"/>
                </a:lnTo>
                <a:lnTo>
                  <a:pt x="9" y="0"/>
                </a:lnTo>
                <a:lnTo>
                  <a:pt x="145" y="0"/>
                </a:lnTo>
                <a:lnTo>
                  <a:pt x="147"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727" name="CustomShape 281"/>
          <p:cNvSpPr/>
          <p:nvPr/>
        </p:nvSpPr>
        <p:spPr>
          <a:xfrm>
            <a:off x="12404520" y="1961280"/>
            <a:ext cx="382320" cy="448560"/>
          </a:xfrm>
          <a:custGeom>
            <a:avLst/>
            <a:gdLst/>
            <a:ahLst/>
            <a:cxnLst/>
            <a:rect l="l" t="t" r="r" b="b"/>
            <a:pathLst>
              <a:path w="695" h="815">
                <a:moveTo>
                  <a:pt x="349" y="0"/>
                </a:moveTo>
                <a:lnTo>
                  <a:pt x="360" y="1"/>
                </a:lnTo>
                <a:lnTo>
                  <a:pt x="383" y="3"/>
                </a:lnTo>
                <a:lnTo>
                  <a:pt x="397" y="6"/>
                </a:lnTo>
                <a:lnTo>
                  <a:pt x="414" y="8"/>
                </a:lnTo>
                <a:lnTo>
                  <a:pt x="431" y="12"/>
                </a:lnTo>
                <a:lnTo>
                  <a:pt x="450" y="17"/>
                </a:lnTo>
                <a:lnTo>
                  <a:pt x="470" y="24"/>
                </a:lnTo>
                <a:lnTo>
                  <a:pt x="490" y="30"/>
                </a:lnTo>
                <a:lnTo>
                  <a:pt x="511" y="39"/>
                </a:lnTo>
                <a:lnTo>
                  <a:pt x="532" y="51"/>
                </a:lnTo>
                <a:lnTo>
                  <a:pt x="552" y="63"/>
                </a:lnTo>
                <a:lnTo>
                  <a:pt x="573" y="76"/>
                </a:lnTo>
                <a:lnTo>
                  <a:pt x="583" y="84"/>
                </a:lnTo>
                <a:lnTo>
                  <a:pt x="593" y="93"/>
                </a:lnTo>
                <a:lnTo>
                  <a:pt x="602" y="102"/>
                </a:lnTo>
                <a:lnTo>
                  <a:pt x="611" y="111"/>
                </a:lnTo>
                <a:lnTo>
                  <a:pt x="622" y="124"/>
                </a:lnTo>
                <a:lnTo>
                  <a:pt x="632" y="136"/>
                </a:lnTo>
                <a:lnTo>
                  <a:pt x="641" y="148"/>
                </a:lnTo>
                <a:lnTo>
                  <a:pt x="649" y="162"/>
                </a:lnTo>
                <a:lnTo>
                  <a:pt x="657" y="176"/>
                </a:lnTo>
                <a:lnTo>
                  <a:pt x="664" y="191"/>
                </a:lnTo>
                <a:lnTo>
                  <a:pt x="670" y="206"/>
                </a:lnTo>
                <a:lnTo>
                  <a:pt x="676" y="221"/>
                </a:lnTo>
                <a:lnTo>
                  <a:pt x="680" y="238"/>
                </a:lnTo>
                <a:lnTo>
                  <a:pt x="685" y="254"/>
                </a:lnTo>
                <a:lnTo>
                  <a:pt x="688" y="272"/>
                </a:lnTo>
                <a:lnTo>
                  <a:pt x="691" y="289"/>
                </a:lnTo>
                <a:lnTo>
                  <a:pt x="693" y="307"/>
                </a:lnTo>
                <a:lnTo>
                  <a:pt x="694" y="326"/>
                </a:lnTo>
                <a:lnTo>
                  <a:pt x="695" y="345"/>
                </a:lnTo>
                <a:lnTo>
                  <a:pt x="694" y="364"/>
                </a:lnTo>
                <a:lnTo>
                  <a:pt x="694" y="369"/>
                </a:lnTo>
                <a:lnTo>
                  <a:pt x="693" y="380"/>
                </a:lnTo>
                <a:lnTo>
                  <a:pt x="689" y="398"/>
                </a:lnTo>
                <a:lnTo>
                  <a:pt x="684" y="420"/>
                </a:lnTo>
                <a:lnTo>
                  <a:pt x="680" y="433"/>
                </a:lnTo>
                <a:lnTo>
                  <a:pt x="675" y="446"/>
                </a:lnTo>
                <a:lnTo>
                  <a:pt x="669" y="460"/>
                </a:lnTo>
                <a:lnTo>
                  <a:pt x="661" y="474"/>
                </a:lnTo>
                <a:lnTo>
                  <a:pt x="653" y="489"/>
                </a:lnTo>
                <a:lnTo>
                  <a:pt x="643" y="505"/>
                </a:lnTo>
                <a:lnTo>
                  <a:pt x="632" y="519"/>
                </a:lnTo>
                <a:lnTo>
                  <a:pt x="620" y="534"/>
                </a:lnTo>
                <a:lnTo>
                  <a:pt x="614" y="540"/>
                </a:lnTo>
                <a:lnTo>
                  <a:pt x="601" y="557"/>
                </a:lnTo>
                <a:lnTo>
                  <a:pt x="592" y="570"/>
                </a:lnTo>
                <a:lnTo>
                  <a:pt x="582" y="584"/>
                </a:lnTo>
                <a:lnTo>
                  <a:pt x="570" y="601"/>
                </a:lnTo>
                <a:lnTo>
                  <a:pt x="559" y="619"/>
                </a:lnTo>
                <a:lnTo>
                  <a:pt x="549" y="639"/>
                </a:lnTo>
                <a:lnTo>
                  <a:pt x="538" y="661"/>
                </a:lnTo>
                <a:lnTo>
                  <a:pt x="528" y="684"/>
                </a:lnTo>
                <a:lnTo>
                  <a:pt x="519" y="708"/>
                </a:lnTo>
                <a:lnTo>
                  <a:pt x="511" y="734"/>
                </a:lnTo>
                <a:lnTo>
                  <a:pt x="505" y="760"/>
                </a:lnTo>
                <a:lnTo>
                  <a:pt x="503" y="773"/>
                </a:lnTo>
                <a:lnTo>
                  <a:pt x="502" y="787"/>
                </a:lnTo>
                <a:lnTo>
                  <a:pt x="501" y="801"/>
                </a:lnTo>
                <a:lnTo>
                  <a:pt x="499" y="815"/>
                </a:lnTo>
                <a:lnTo>
                  <a:pt x="349" y="815"/>
                </a:lnTo>
                <a:lnTo>
                  <a:pt x="347" y="815"/>
                </a:lnTo>
                <a:lnTo>
                  <a:pt x="196" y="815"/>
                </a:lnTo>
                <a:lnTo>
                  <a:pt x="195" y="801"/>
                </a:lnTo>
                <a:lnTo>
                  <a:pt x="194" y="787"/>
                </a:lnTo>
                <a:lnTo>
                  <a:pt x="193" y="773"/>
                </a:lnTo>
                <a:lnTo>
                  <a:pt x="190" y="760"/>
                </a:lnTo>
                <a:lnTo>
                  <a:pt x="185" y="734"/>
                </a:lnTo>
                <a:lnTo>
                  <a:pt x="177" y="708"/>
                </a:lnTo>
                <a:lnTo>
                  <a:pt x="168" y="684"/>
                </a:lnTo>
                <a:lnTo>
                  <a:pt x="158" y="661"/>
                </a:lnTo>
                <a:lnTo>
                  <a:pt x="147" y="639"/>
                </a:lnTo>
                <a:lnTo>
                  <a:pt x="135" y="619"/>
                </a:lnTo>
                <a:lnTo>
                  <a:pt x="125" y="601"/>
                </a:lnTo>
                <a:lnTo>
                  <a:pt x="114" y="584"/>
                </a:lnTo>
                <a:lnTo>
                  <a:pt x="104" y="570"/>
                </a:lnTo>
                <a:lnTo>
                  <a:pt x="95" y="557"/>
                </a:lnTo>
                <a:lnTo>
                  <a:pt x="81" y="540"/>
                </a:lnTo>
                <a:lnTo>
                  <a:pt x="76" y="534"/>
                </a:lnTo>
                <a:lnTo>
                  <a:pt x="63" y="519"/>
                </a:lnTo>
                <a:lnTo>
                  <a:pt x="52" y="505"/>
                </a:lnTo>
                <a:lnTo>
                  <a:pt x="42" y="489"/>
                </a:lnTo>
                <a:lnTo>
                  <a:pt x="33" y="474"/>
                </a:lnTo>
                <a:lnTo>
                  <a:pt x="26" y="460"/>
                </a:lnTo>
                <a:lnTo>
                  <a:pt x="21" y="446"/>
                </a:lnTo>
                <a:lnTo>
                  <a:pt x="15" y="433"/>
                </a:lnTo>
                <a:lnTo>
                  <a:pt x="12" y="420"/>
                </a:lnTo>
                <a:lnTo>
                  <a:pt x="5" y="398"/>
                </a:lnTo>
                <a:lnTo>
                  <a:pt x="3" y="380"/>
                </a:lnTo>
                <a:lnTo>
                  <a:pt x="2" y="369"/>
                </a:lnTo>
                <a:lnTo>
                  <a:pt x="0" y="364"/>
                </a:lnTo>
                <a:lnTo>
                  <a:pt x="0" y="345"/>
                </a:lnTo>
                <a:lnTo>
                  <a:pt x="2" y="326"/>
                </a:lnTo>
                <a:lnTo>
                  <a:pt x="3" y="307"/>
                </a:lnTo>
                <a:lnTo>
                  <a:pt x="5" y="289"/>
                </a:lnTo>
                <a:lnTo>
                  <a:pt x="7" y="272"/>
                </a:lnTo>
                <a:lnTo>
                  <a:pt x="11" y="254"/>
                </a:lnTo>
                <a:lnTo>
                  <a:pt x="15" y="238"/>
                </a:lnTo>
                <a:lnTo>
                  <a:pt x="20" y="221"/>
                </a:lnTo>
                <a:lnTo>
                  <a:pt x="25" y="206"/>
                </a:lnTo>
                <a:lnTo>
                  <a:pt x="32" y="191"/>
                </a:lnTo>
                <a:lnTo>
                  <a:pt x="39" y="176"/>
                </a:lnTo>
                <a:lnTo>
                  <a:pt x="46" y="162"/>
                </a:lnTo>
                <a:lnTo>
                  <a:pt x="54" y="148"/>
                </a:lnTo>
                <a:lnTo>
                  <a:pt x="63" y="136"/>
                </a:lnTo>
                <a:lnTo>
                  <a:pt x="73" y="124"/>
                </a:lnTo>
                <a:lnTo>
                  <a:pt x="84" y="111"/>
                </a:lnTo>
                <a:lnTo>
                  <a:pt x="103" y="93"/>
                </a:lnTo>
                <a:lnTo>
                  <a:pt x="122" y="76"/>
                </a:lnTo>
                <a:lnTo>
                  <a:pt x="142" y="63"/>
                </a:lnTo>
                <a:lnTo>
                  <a:pt x="163" y="51"/>
                </a:lnTo>
                <a:lnTo>
                  <a:pt x="184" y="39"/>
                </a:lnTo>
                <a:lnTo>
                  <a:pt x="205" y="30"/>
                </a:lnTo>
                <a:lnTo>
                  <a:pt x="225" y="24"/>
                </a:lnTo>
                <a:lnTo>
                  <a:pt x="245" y="17"/>
                </a:lnTo>
                <a:lnTo>
                  <a:pt x="263" y="12"/>
                </a:lnTo>
                <a:lnTo>
                  <a:pt x="281" y="8"/>
                </a:lnTo>
                <a:lnTo>
                  <a:pt x="297" y="6"/>
                </a:lnTo>
                <a:lnTo>
                  <a:pt x="312" y="3"/>
                </a:lnTo>
                <a:lnTo>
                  <a:pt x="334" y="1"/>
                </a:lnTo>
                <a:lnTo>
                  <a:pt x="347" y="0"/>
                </a:lnTo>
                <a:lnTo>
                  <a:pt x="348" y="0"/>
                </a:lnTo>
                <a:lnTo>
                  <a:pt x="349" y="0"/>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28" name="CustomShape 282"/>
          <p:cNvSpPr/>
          <p:nvPr/>
        </p:nvSpPr>
        <p:spPr>
          <a:xfrm>
            <a:off x="12514680" y="2451960"/>
            <a:ext cx="160200" cy="25920"/>
          </a:xfrm>
          <a:custGeom>
            <a:avLst/>
            <a:gdLst/>
            <a:ahLst/>
            <a:cxnLst/>
            <a:rect l="l" t="t" r="r" b="b"/>
            <a:pathLst>
              <a:path w="292" h="47">
                <a:moveTo>
                  <a:pt x="147" y="0"/>
                </a:moveTo>
                <a:lnTo>
                  <a:pt x="283" y="0"/>
                </a:lnTo>
                <a:lnTo>
                  <a:pt x="287" y="6"/>
                </a:lnTo>
                <a:lnTo>
                  <a:pt x="291" y="17"/>
                </a:lnTo>
                <a:lnTo>
                  <a:pt x="292" y="25"/>
                </a:lnTo>
                <a:lnTo>
                  <a:pt x="292" y="32"/>
                </a:lnTo>
                <a:lnTo>
                  <a:pt x="291" y="36"/>
                </a:lnTo>
                <a:lnTo>
                  <a:pt x="288" y="39"/>
                </a:lnTo>
                <a:lnTo>
                  <a:pt x="286" y="44"/>
                </a:lnTo>
                <a:lnTo>
                  <a:pt x="283" y="47"/>
                </a:lnTo>
                <a:lnTo>
                  <a:pt x="147" y="47"/>
                </a:lnTo>
                <a:lnTo>
                  <a:pt x="145" y="47"/>
                </a:lnTo>
                <a:lnTo>
                  <a:pt x="9" y="47"/>
                </a:lnTo>
                <a:lnTo>
                  <a:pt x="5" y="44"/>
                </a:lnTo>
                <a:lnTo>
                  <a:pt x="3" y="39"/>
                </a:lnTo>
                <a:lnTo>
                  <a:pt x="1" y="36"/>
                </a:lnTo>
                <a:lnTo>
                  <a:pt x="0" y="32"/>
                </a:lnTo>
                <a:lnTo>
                  <a:pt x="0" y="25"/>
                </a:lnTo>
                <a:lnTo>
                  <a:pt x="0" y="17"/>
                </a:lnTo>
                <a:lnTo>
                  <a:pt x="4" y="6"/>
                </a:lnTo>
                <a:lnTo>
                  <a:pt x="9" y="0"/>
                </a:lnTo>
                <a:lnTo>
                  <a:pt x="145" y="0"/>
                </a:lnTo>
                <a:lnTo>
                  <a:pt x="147"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729" name="CustomShape 283"/>
          <p:cNvSpPr/>
          <p:nvPr/>
        </p:nvSpPr>
        <p:spPr>
          <a:xfrm>
            <a:off x="12514680" y="2482920"/>
            <a:ext cx="160200" cy="25920"/>
          </a:xfrm>
          <a:custGeom>
            <a:avLst/>
            <a:gdLst/>
            <a:ahLst/>
            <a:cxnLst/>
            <a:rect l="l" t="t" r="r" b="b"/>
            <a:pathLst>
              <a:path w="292" h="49">
                <a:moveTo>
                  <a:pt x="147" y="0"/>
                </a:moveTo>
                <a:lnTo>
                  <a:pt x="283" y="0"/>
                </a:lnTo>
                <a:lnTo>
                  <a:pt x="287" y="7"/>
                </a:lnTo>
                <a:lnTo>
                  <a:pt x="291" y="18"/>
                </a:lnTo>
                <a:lnTo>
                  <a:pt x="292" y="25"/>
                </a:lnTo>
                <a:lnTo>
                  <a:pt x="292" y="33"/>
                </a:lnTo>
                <a:lnTo>
                  <a:pt x="291" y="36"/>
                </a:lnTo>
                <a:lnTo>
                  <a:pt x="288" y="41"/>
                </a:lnTo>
                <a:lnTo>
                  <a:pt x="286" y="45"/>
                </a:lnTo>
                <a:lnTo>
                  <a:pt x="283" y="49"/>
                </a:lnTo>
                <a:lnTo>
                  <a:pt x="147" y="49"/>
                </a:lnTo>
                <a:lnTo>
                  <a:pt x="145" y="49"/>
                </a:lnTo>
                <a:lnTo>
                  <a:pt x="9" y="49"/>
                </a:lnTo>
                <a:lnTo>
                  <a:pt x="5" y="45"/>
                </a:lnTo>
                <a:lnTo>
                  <a:pt x="3" y="41"/>
                </a:lnTo>
                <a:lnTo>
                  <a:pt x="1" y="37"/>
                </a:lnTo>
                <a:lnTo>
                  <a:pt x="0" y="33"/>
                </a:lnTo>
                <a:lnTo>
                  <a:pt x="0" y="25"/>
                </a:lnTo>
                <a:lnTo>
                  <a:pt x="0" y="18"/>
                </a:lnTo>
                <a:lnTo>
                  <a:pt x="4" y="7"/>
                </a:lnTo>
                <a:lnTo>
                  <a:pt x="9" y="0"/>
                </a:lnTo>
                <a:lnTo>
                  <a:pt x="145" y="0"/>
                </a:lnTo>
                <a:lnTo>
                  <a:pt x="147" y="0"/>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730" name="CustomShape 284"/>
          <p:cNvSpPr/>
          <p:nvPr/>
        </p:nvSpPr>
        <p:spPr>
          <a:xfrm>
            <a:off x="12543120" y="2516040"/>
            <a:ext cx="102960" cy="19440"/>
          </a:xfrm>
          <a:custGeom>
            <a:avLst/>
            <a:gdLst/>
            <a:ahLst/>
            <a:cxnLst/>
            <a:rect l="l" t="t" r="r" b="b"/>
            <a:pathLst>
              <a:path w="189" h="39">
                <a:moveTo>
                  <a:pt x="146" y="39"/>
                </a:moveTo>
                <a:lnTo>
                  <a:pt x="189" y="0"/>
                </a:lnTo>
                <a:lnTo>
                  <a:pt x="95" y="0"/>
                </a:lnTo>
                <a:lnTo>
                  <a:pt x="0" y="0"/>
                </a:lnTo>
                <a:lnTo>
                  <a:pt x="43" y="39"/>
                </a:lnTo>
                <a:lnTo>
                  <a:pt x="146" y="39"/>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731" name="CustomShape 285"/>
          <p:cNvSpPr/>
          <p:nvPr/>
        </p:nvSpPr>
        <p:spPr>
          <a:xfrm>
            <a:off x="12525480" y="1978920"/>
            <a:ext cx="243720" cy="303120"/>
          </a:xfrm>
          <a:custGeom>
            <a:avLst/>
            <a:gdLst/>
            <a:ahLst/>
            <a:cxnLst/>
            <a:rect l="l" t="t" r="r" b="b"/>
            <a:pathLst>
              <a:path w="445" h="553">
                <a:moveTo>
                  <a:pt x="45" y="25"/>
                </a:moveTo>
                <a:lnTo>
                  <a:pt x="37" y="31"/>
                </a:lnTo>
                <a:lnTo>
                  <a:pt x="29" y="36"/>
                </a:lnTo>
                <a:lnTo>
                  <a:pt x="23" y="42"/>
                </a:lnTo>
                <a:lnTo>
                  <a:pt x="18" y="48"/>
                </a:lnTo>
                <a:lnTo>
                  <a:pt x="12" y="54"/>
                </a:lnTo>
                <a:lnTo>
                  <a:pt x="9" y="61"/>
                </a:lnTo>
                <a:lnTo>
                  <a:pt x="5" y="68"/>
                </a:lnTo>
                <a:lnTo>
                  <a:pt x="2" y="75"/>
                </a:lnTo>
                <a:lnTo>
                  <a:pt x="1" y="81"/>
                </a:lnTo>
                <a:lnTo>
                  <a:pt x="0" y="88"/>
                </a:lnTo>
                <a:lnTo>
                  <a:pt x="0" y="95"/>
                </a:lnTo>
                <a:lnTo>
                  <a:pt x="0" y="102"/>
                </a:lnTo>
                <a:lnTo>
                  <a:pt x="1" y="108"/>
                </a:lnTo>
                <a:lnTo>
                  <a:pt x="2" y="115"/>
                </a:lnTo>
                <a:lnTo>
                  <a:pt x="4" y="122"/>
                </a:lnTo>
                <a:lnTo>
                  <a:pt x="8" y="129"/>
                </a:lnTo>
                <a:lnTo>
                  <a:pt x="10" y="132"/>
                </a:lnTo>
                <a:lnTo>
                  <a:pt x="13" y="134"/>
                </a:lnTo>
                <a:lnTo>
                  <a:pt x="17" y="138"/>
                </a:lnTo>
                <a:lnTo>
                  <a:pt x="21" y="140"/>
                </a:lnTo>
                <a:lnTo>
                  <a:pt x="32" y="144"/>
                </a:lnTo>
                <a:lnTo>
                  <a:pt x="46" y="148"/>
                </a:lnTo>
                <a:lnTo>
                  <a:pt x="78" y="154"/>
                </a:lnTo>
                <a:lnTo>
                  <a:pt x="117" y="161"/>
                </a:lnTo>
                <a:lnTo>
                  <a:pt x="137" y="167"/>
                </a:lnTo>
                <a:lnTo>
                  <a:pt x="157" y="172"/>
                </a:lnTo>
                <a:lnTo>
                  <a:pt x="176" y="179"/>
                </a:lnTo>
                <a:lnTo>
                  <a:pt x="195" y="188"/>
                </a:lnTo>
                <a:lnTo>
                  <a:pt x="205" y="193"/>
                </a:lnTo>
                <a:lnTo>
                  <a:pt x="214" y="198"/>
                </a:lnTo>
                <a:lnTo>
                  <a:pt x="222" y="204"/>
                </a:lnTo>
                <a:lnTo>
                  <a:pt x="231" y="211"/>
                </a:lnTo>
                <a:lnTo>
                  <a:pt x="239" y="217"/>
                </a:lnTo>
                <a:lnTo>
                  <a:pt x="246" y="225"/>
                </a:lnTo>
                <a:lnTo>
                  <a:pt x="253" y="233"/>
                </a:lnTo>
                <a:lnTo>
                  <a:pt x="259" y="242"/>
                </a:lnTo>
                <a:lnTo>
                  <a:pt x="265" y="251"/>
                </a:lnTo>
                <a:lnTo>
                  <a:pt x="269" y="261"/>
                </a:lnTo>
                <a:lnTo>
                  <a:pt x="274" y="272"/>
                </a:lnTo>
                <a:lnTo>
                  <a:pt x="277" y="284"/>
                </a:lnTo>
                <a:lnTo>
                  <a:pt x="281" y="295"/>
                </a:lnTo>
                <a:lnTo>
                  <a:pt x="283" y="307"/>
                </a:lnTo>
                <a:lnTo>
                  <a:pt x="285" y="320"/>
                </a:lnTo>
                <a:lnTo>
                  <a:pt x="286" y="332"/>
                </a:lnTo>
                <a:lnTo>
                  <a:pt x="287" y="358"/>
                </a:lnTo>
                <a:lnTo>
                  <a:pt x="287" y="384"/>
                </a:lnTo>
                <a:lnTo>
                  <a:pt x="286" y="409"/>
                </a:lnTo>
                <a:lnTo>
                  <a:pt x="284" y="434"/>
                </a:lnTo>
                <a:lnTo>
                  <a:pt x="277" y="480"/>
                </a:lnTo>
                <a:lnTo>
                  <a:pt x="269" y="518"/>
                </a:lnTo>
                <a:lnTo>
                  <a:pt x="264" y="543"/>
                </a:lnTo>
                <a:lnTo>
                  <a:pt x="260" y="553"/>
                </a:lnTo>
                <a:lnTo>
                  <a:pt x="265" y="551"/>
                </a:lnTo>
                <a:lnTo>
                  <a:pt x="275" y="545"/>
                </a:lnTo>
                <a:lnTo>
                  <a:pt x="292" y="535"/>
                </a:lnTo>
                <a:lnTo>
                  <a:pt x="312" y="520"/>
                </a:lnTo>
                <a:lnTo>
                  <a:pt x="323" y="511"/>
                </a:lnTo>
                <a:lnTo>
                  <a:pt x="336" y="499"/>
                </a:lnTo>
                <a:lnTo>
                  <a:pt x="348" y="487"/>
                </a:lnTo>
                <a:lnTo>
                  <a:pt x="361" y="474"/>
                </a:lnTo>
                <a:lnTo>
                  <a:pt x="374" y="459"/>
                </a:lnTo>
                <a:lnTo>
                  <a:pt x="386" y="442"/>
                </a:lnTo>
                <a:lnTo>
                  <a:pt x="399" y="424"/>
                </a:lnTo>
                <a:lnTo>
                  <a:pt x="411" y="405"/>
                </a:lnTo>
                <a:lnTo>
                  <a:pt x="422" y="382"/>
                </a:lnTo>
                <a:lnTo>
                  <a:pt x="431" y="359"/>
                </a:lnTo>
                <a:lnTo>
                  <a:pt x="438" y="336"/>
                </a:lnTo>
                <a:lnTo>
                  <a:pt x="443" y="314"/>
                </a:lnTo>
                <a:lnTo>
                  <a:pt x="445" y="291"/>
                </a:lnTo>
                <a:lnTo>
                  <a:pt x="445" y="270"/>
                </a:lnTo>
                <a:lnTo>
                  <a:pt x="441" y="249"/>
                </a:lnTo>
                <a:lnTo>
                  <a:pt x="438" y="227"/>
                </a:lnTo>
                <a:lnTo>
                  <a:pt x="431" y="207"/>
                </a:lnTo>
                <a:lnTo>
                  <a:pt x="423" y="187"/>
                </a:lnTo>
                <a:lnTo>
                  <a:pt x="414" y="168"/>
                </a:lnTo>
                <a:lnTo>
                  <a:pt x="403" y="150"/>
                </a:lnTo>
                <a:lnTo>
                  <a:pt x="391" y="132"/>
                </a:lnTo>
                <a:lnTo>
                  <a:pt x="377" y="115"/>
                </a:lnTo>
                <a:lnTo>
                  <a:pt x="363" y="99"/>
                </a:lnTo>
                <a:lnTo>
                  <a:pt x="347" y="84"/>
                </a:lnTo>
                <a:lnTo>
                  <a:pt x="330" y="70"/>
                </a:lnTo>
                <a:lnTo>
                  <a:pt x="312" y="57"/>
                </a:lnTo>
                <a:lnTo>
                  <a:pt x="294" y="45"/>
                </a:lnTo>
                <a:lnTo>
                  <a:pt x="275" y="35"/>
                </a:lnTo>
                <a:lnTo>
                  <a:pt x="256" y="25"/>
                </a:lnTo>
                <a:lnTo>
                  <a:pt x="237" y="17"/>
                </a:lnTo>
                <a:lnTo>
                  <a:pt x="217" y="11"/>
                </a:lnTo>
                <a:lnTo>
                  <a:pt x="196" y="6"/>
                </a:lnTo>
                <a:lnTo>
                  <a:pt x="176" y="3"/>
                </a:lnTo>
                <a:lnTo>
                  <a:pt x="156" y="0"/>
                </a:lnTo>
                <a:lnTo>
                  <a:pt x="137" y="0"/>
                </a:lnTo>
                <a:lnTo>
                  <a:pt x="117" y="2"/>
                </a:lnTo>
                <a:lnTo>
                  <a:pt x="98" y="5"/>
                </a:lnTo>
                <a:lnTo>
                  <a:pt x="80" y="9"/>
                </a:lnTo>
                <a:lnTo>
                  <a:pt x="62" y="16"/>
                </a:lnTo>
                <a:lnTo>
                  <a:pt x="45" y="25"/>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32" name="CustomShape 286"/>
          <p:cNvSpPr/>
          <p:nvPr/>
        </p:nvSpPr>
        <p:spPr>
          <a:xfrm>
            <a:off x="12376080" y="1772280"/>
            <a:ext cx="127080" cy="206640"/>
          </a:xfrm>
          <a:custGeom>
            <a:avLst/>
            <a:gdLst/>
            <a:ahLst/>
            <a:cxnLst/>
            <a:rect l="l" t="t" r="r" b="b"/>
            <a:pathLst>
              <a:path w="229" h="375">
                <a:moveTo>
                  <a:pt x="0" y="0"/>
                </a:moveTo>
                <a:lnTo>
                  <a:pt x="115" y="178"/>
                </a:lnTo>
                <a:lnTo>
                  <a:pt x="229" y="354"/>
                </a:lnTo>
                <a:lnTo>
                  <a:pt x="210" y="365"/>
                </a:lnTo>
                <a:lnTo>
                  <a:pt x="191" y="375"/>
                </a:lnTo>
                <a:lnTo>
                  <a:pt x="95" y="188"/>
                </a:lnTo>
                <a:lnTo>
                  <a:pt x="0" y="0"/>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33" name="CustomShape 287"/>
          <p:cNvSpPr/>
          <p:nvPr/>
        </p:nvSpPr>
        <p:spPr>
          <a:xfrm>
            <a:off x="12217680" y="1932840"/>
            <a:ext cx="206640" cy="124920"/>
          </a:xfrm>
          <a:custGeom>
            <a:avLst/>
            <a:gdLst/>
            <a:ahLst/>
            <a:cxnLst/>
            <a:rect l="l" t="t" r="r" b="b"/>
            <a:pathLst>
              <a:path w="375" h="229">
                <a:moveTo>
                  <a:pt x="0" y="0"/>
                </a:moveTo>
                <a:lnTo>
                  <a:pt x="188" y="96"/>
                </a:lnTo>
                <a:lnTo>
                  <a:pt x="375" y="191"/>
                </a:lnTo>
                <a:lnTo>
                  <a:pt x="365" y="210"/>
                </a:lnTo>
                <a:lnTo>
                  <a:pt x="354" y="229"/>
                </a:lnTo>
                <a:lnTo>
                  <a:pt x="176" y="115"/>
                </a:lnTo>
                <a:lnTo>
                  <a:pt x="0" y="0"/>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34" name="CustomShape 288"/>
          <p:cNvSpPr/>
          <p:nvPr/>
        </p:nvSpPr>
        <p:spPr>
          <a:xfrm>
            <a:off x="12157920" y="2139480"/>
            <a:ext cx="230760" cy="21600"/>
          </a:xfrm>
          <a:custGeom>
            <a:avLst/>
            <a:gdLst/>
            <a:ahLst/>
            <a:cxnLst/>
            <a:rect l="l" t="t" r="r" b="b"/>
            <a:pathLst>
              <a:path w="422" h="43">
                <a:moveTo>
                  <a:pt x="0" y="22"/>
                </a:moveTo>
                <a:lnTo>
                  <a:pt x="211" y="10"/>
                </a:lnTo>
                <a:lnTo>
                  <a:pt x="422" y="0"/>
                </a:lnTo>
                <a:lnTo>
                  <a:pt x="422" y="22"/>
                </a:lnTo>
                <a:lnTo>
                  <a:pt x="422" y="43"/>
                </a:lnTo>
                <a:lnTo>
                  <a:pt x="211" y="33"/>
                </a:lnTo>
                <a:lnTo>
                  <a:pt x="0" y="22"/>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35" name="CustomShape 289"/>
          <p:cNvSpPr/>
          <p:nvPr/>
        </p:nvSpPr>
        <p:spPr>
          <a:xfrm>
            <a:off x="12217680" y="2243160"/>
            <a:ext cx="206640" cy="124920"/>
          </a:xfrm>
          <a:custGeom>
            <a:avLst/>
            <a:gdLst/>
            <a:ahLst/>
            <a:cxnLst/>
            <a:rect l="l" t="t" r="r" b="b"/>
            <a:pathLst>
              <a:path w="375" h="229">
                <a:moveTo>
                  <a:pt x="0" y="229"/>
                </a:moveTo>
                <a:lnTo>
                  <a:pt x="176" y="115"/>
                </a:lnTo>
                <a:lnTo>
                  <a:pt x="354" y="0"/>
                </a:lnTo>
                <a:lnTo>
                  <a:pt x="365" y="19"/>
                </a:lnTo>
                <a:lnTo>
                  <a:pt x="375" y="38"/>
                </a:lnTo>
                <a:lnTo>
                  <a:pt x="188" y="134"/>
                </a:lnTo>
                <a:lnTo>
                  <a:pt x="0" y="229"/>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36" name="CustomShape 290"/>
          <p:cNvSpPr/>
          <p:nvPr/>
        </p:nvSpPr>
        <p:spPr>
          <a:xfrm>
            <a:off x="12767400" y="2243160"/>
            <a:ext cx="206640" cy="124920"/>
          </a:xfrm>
          <a:custGeom>
            <a:avLst/>
            <a:gdLst/>
            <a:ahLst/>
            <a:cxnLst/>
            <a:rect l="l" t="t" r="r" b="b"/>
            <a:pathLst>
              <a:path w="376" h="229">
                <a:moveTo>
                  <a:pt x="376" y="229"/>
                </a:moveTo>
                <a:lnTo>
                  <a:pt x="188" y="134"/>
                </a:lnTo>
                <a:lnTo>
                  <a:pt x="0" y="38"/>
                </a:lnTo>
                <a:lnTo>
                  <a:pt x="10" y="19"/>
                </a:lnTo>
                <a:lnTo>
                  <a:pt x="22" y="0"/>
                </a:lnTo>
                <a:lnTo>
                  <a:pt x="198" y="115"/>
                </a:lnTo>
                <a:lnTo>
                  <a:pt x="376" y="229"/>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37" name="CustomShape 291"/>
          <p:cNvSpPr/>
          <p:nvPr/>
        </p:nvSpPr>
        <p:spPr>
          <a:xfrm>
            <a:off x="12800520" y="2139480"/>
            <a:ext cx="230760" cy="21600"/>
          </a:xfrm>
          <a:custGeom>
            <a:avLst/>
            <a:gdLst/>
            <a:ahLst/>
            <a:cxnLst/>
            <a:rect l="l" t="t" r="r" b="b"/>
            <a:pathLst>
              <a:path w="421" h="43">
                <a:moveTo>
                  <a:pt x="421" y="22"/>
                </a:moveTo>
                <a:lnTo>
                  <a:pt x="210" y="33"/>
                </a:lnTo>
                <a:lnTo>
                  <a:pt x="0" y="43"/>
                </a:lnTo>
                <a:lnTo>
                  <a:pt x="0" y="22"/>
                </a:lnTo>
                <a:lnTo>
                  <a:pt x="0" y="0"/>
                </a:lnTo>
                <a:lnTo>
                  <a:pt x="210" y="10"/>
                </a:lnTo>
                <a:lnTo>
                  <a:pt x="421" y="22"/>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38" name="CustomShape 292"/>
          <p:cNvSpPr/>
          <p:nvPr/>
        </p:nvSpPr>
        <p:spPr>
          <a:xfrm>
            <a:off x="12767400" y="1932840"/>
            <a:ext cx="206640" cy="124920"/>
          </a:xfrm>
          <a:custGeom>
            <a:avLst/>
            <a:gdLst/>
            <a:ahLst/>
            <a:cxnLst/>
            <a:rect l="l" t="t" r="r" b="b"/>
            <a:pathLst>
              <a:path w="376" h="229">
                <a:moveTo>
                  <a:pt x="376" y="0"/>
                </a:moveTo>
                <a:lnTo>
                  <a:pt x="198" y="115"/>
                </a:lnTo>
                <a:lnTo>
                  <a:pt x="22" y="229"/>
                </a:lnTo>
                <a:lnTo>
                  <a:pt x="10" y="210"/>
                </a:lnTo>
                <a:lnTo>
                  <a:pt x="0" y="191"/>
                </a:lnTo>
                <a:lnTo>
                  <a:pt x="188" y="96"/>
                </a:lnTo>
                <a:lnTo>
                  <a:pt x="376" y="0"/>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39" name="CustomShape 293"/>
          <p:cNvSpPr/>
          <p:nvPr/>
        </p:nvSpPr>
        <p:spPr>
          <a:xfrm>
            <a:off x="12688200" y="1772280"/>
            <a:ext cx="124920" cy="206640"/>
          </a:xfrm>
          <a:custGeom>
            <a:avLst/>
            <a:gdLst/>
            <a:ahLst/>
            <a:cxnLst/>
            <a:rect l="l" t="t" r="r" b="b"/>
            <a:pathLst>
              <a:path w="230" h="375">
                <a:moveTo>
                  <a:pt x="230" y="0"/>
                </a:moveTo>
                <a:lnTo>
                  <a:pt x="134" y="188"/>
                </a:lnTo>
                <a:lnTo>
                  <a:pt x="37" y="375"/>
                </a:lnTo>
                <a:lnTo>
                  <a:pt x="19" y="365"/>
                </a:lnTo>
                <a:lnTo>
                  <a:pt x="0" y="354"/>
                </a:lnTo>
                <a:lnTo>
                  <a:pt x="115" y="178"/>
                </a:lnTo>
                <a:lnTo>
                  <a:pt x="230" y="0"/>
                </a:lnTo>
                <a:close/>
              </a:path>
            </a:pathLst>
          </a:custGeom>
          <a:solidFill>
            <a:srgbClr val="FFCA05"/>
          </a:solidFill>
          <a:ln>
            <a:noFill/>
          </a:ln>
        </p:spPr>
        <p:style>
          <a:lnRef idx="0">
            <a:scrgbClr r="0" g="0" b="0"/>
          </a:lnRef>
          <a:fillRef idx="0">
            <a:scrgbClr r="0" g="0" b="0"/>
          </a:fillRef>
          <a:effectRef idx="0">
            <a:scrgbClr r="0" g="0" b="0"/>
          </a:effectRef>
          <a:fontRef idx="minor"/>
        </p:style>
      </p:sp>
      <p:sp>
        <p:nvSpPr>
          <p:cNvPr id="740" name="CustomShape 294"/>
          <p:cNvSpPr/>
          <p:nvPr/>
        </p:nvSpPr>
        <p:spPr>
          <a:xfrm>
            <a:off x="16846920" y="2304720"/>
            <a:ext cx="78840" cy="105120"/>
          </a:xfrm>
          <a:custGeom>
            <a:avLst/>
            <a:gdLst/>
            <a:ahLst/>
            <a:cxnLst/>
            <a:rect l="l" t="t" r="r" b="b"/>
            <a:pathLst>
              <a:path w="146" h="191">
                <a:moveTo>
                  <a:pt x="125" y="17"/>
                </a:moveTo>
                <a:lnTo>
                  <a:pt x="87" y="2"/>
                </a:lnTo>
                <a:lnTo>
                  <a:pt x="80" y="0"/>
                </a:lnTo>
                <a:lnTo>
                  <a:pt x="74" y="0"/>
                </a:lnTo>
                <a:lnTo>
                  <a:pt x="68" y="1"/>
                </a:lnTo>
                <a:lnTo>
                  <a:pt x="61" y="3"/>
                </a:lnTo>
                <a:lnTo>
                  <a:pt x="56" y="5"/>
                </a:lnTo>
                <a:lnTo>
                  <a:pt x="51" y="10"/>
                </a:lnTo>
                <a:lnTo>
                  <a:pt x="47" y="15"/>
                </a:lnTo>
                <a:lnTo>
                  <a:pt x="44" y="21"/>
                </a:lnTo>
                <a:lnTo>
                  <a:pt x="2" y="132"/>
                </a:lnTo>
                <a:lnTo>
                  <a:pt x="0" y="138"/>
                </a:lnTo>
                <a:lnTo>
                  <a:pt x="0" y="145"/>
                </a:lnTo>
                <a:lnTo>
                  <a:pt x="1" y="151"/>
                </a:lnTo>
                <a:lnTo>
                  <a:pt x="2" y="157"/>
                </a:lnTo>
                <a:lnTo>
                  <a:pt x="6" y="163"/>
                </a:lnTo>
                <a:lnTo>
                  <a:pt x="10" y="167"/>
                </a:lnTo>
                <a:lnTo>
                  <a:pt x="15" y="172"/>
                </a:lnTo>
                <a:lnTo>
                  <a:pt x="22" y="175"/>
                </a:lnTo>
                <a:lnTo>
                  <a:pt x="59" y="189"/>
                </a:lnTo>
                <a:lnTo>
                  <a:pt x="65" y="191"/>
                </a:lnTo>
                <a:lnTo>
                  <a:pt x="72" y="191"/>
                </a:lnTo>
                <a:lnTo>
                  <a:pt x="79" y="191"/>
                </a:lnTo>
                <a:lnTo>
                  <a:pt x="85" y="189"/>
                </a:lnTo>
                <a:lnTo>
                  <a:pt x="90" y="185"/>
                </a:lnTo>
                <a:lnTo>
                  <a:pt x="95" y="181"/>
                </a:lnTo>
                <a:lnTo>
                  <a:pt x="99" y="176"/>
                </a:lnTo>
                <a:lnTo>
                  <a:pt x="103" y="169"/>
                </a:lnTo>
                <a:lnTo>
                  <a:pt x="144" y="59"/>
                </a:lnTo>
                <a:lnTo>
                  <a:pt x="145" y="53"/>
                </a:lnTo>
                <a:lnTo>
                  <a:pt x="146" y="46"/>
                </a:lnTo>
                <a:lnTo>
                  <a:pt x="145" y="39"/>
                </a:lnTo>
                <a:lnTo>
                  <a:pt x="143" y="33"/>
                </a:lnTo>
                <a:lnTo>
                  <a:pt x="140" y="28"/>
                </a:lnTo>
                <a:lnTo>
                  <a:pt x="136" y="23"/>
                </a:lnTo>
                <a:lnTo>
                  <a:pt x="131" y="19"/>
                </a:lnTo>
                <a:lnTo>
                  <a:pt x="125" y="17"/>
                </a:lnTo>
                <a:close/>
              </a:path>
            </a:pathLst>
          </a:custGeom>
          <a:solidFill>
            <a:srgbClr val="A55B44"/>
          </a:solidFill>
          <a:ln>
            <a:noFill/>
          </a:ln>
        </p:spPr>
        <p:style>
          <a:lnRef idx="0">
            <a:scrgbClr r="0" g="0" b="0"/>
          </a:lnRef>
          <a:fillRef idx="0">
            <a:scrgbClr r="0" g="0" b="0"/>
          </a:fillRef>
          <a:effectRef idx="0">
            <a:scrgbClr r="0" g="0" b="0"/>
          </a:effectRef>
          <a:fontRef idx="minor"/>
        </p:style>
      </p:sp>
      <p:sp>
        <p:nvSpPr>
          <p:cNvPr id="741" name="CustomShape 295"/>
          <p:cNvSpPr/>
          <p:nvPr/>
        </p:nvSpPr>
        <p:spPr>
          <a:xfrm>
            <a:off x="16600320" y="2315520"/>
            <a:ext cx="177840" cy="314280"/>
          </a:xfrm>
          <a:custGeom>
            <a:avLst/>
            <a:gdLst/>
            <a:ahLst/>
            <a:cxnLst/>
            <a:rect l="l" t="t" r="r" b="b"/>
            <a:pathLst>
              <a:path w="323" h="573">
                <a:moveTo>
                  <a:pt x="80" y="569"/>
                </a:moveTo>
                <a:lnTo>
                  <a:pt x="91" y="572"/>
                </a:lnTo>
                <a:lnTo>
                  <a:pt x="102" y="573"/>
                </a:lnTo>
                <a:lnTo>
                  <a:pt x="114" y="573"/>
                </a:lnTo>
                <a:lnTo>
                  <a:pt x="124" y="573"/>
                </a:lnTo>
                <a:lnTo>
                  <a:pt x="135" y="570"/>
                </a:lnTo>
                <a:lnTo>
                  <a:pt x="145" y="567"/>
                </a:lnTo>
                <a:lnTo>
                  <a:pt x="155" y="564"/>
                </a:lnTo>
                <a:lnTo>
                  <a:pt x="165" y="559"/>
                </a:lnTo>
                <a:lnTo>
                  <a:pt x="174" y="554"/>
                </a:lnTo>
                <a:lnTo>
                  <a:pt x="182" y="547"/>
                </a:lnTo>
                <a:lnTo>
                  <a:pt x="190" y="540"/>
                </a:lnTo>
                <a:lnTo>
                  <a:pt x="198" y="531"/>
                </a:lnTo>
                <a:lnTo>
                  <a:pt x="203" y="523"/>
                </a:lnTo>
                <a:lnTo>
                  <a:pt x="209" y="513"/>
                </a:lnTo>
                <a:lnTo>
                  <a:pt x="214" y="503"/>
                </a:lnTo>
                <a:lnTo>
                  <a:pt x="218" y="493"/>
                </a:lnTo>
                <a:lnTo>
                  <a:pt x="318" y="141"/>
                </a:lnTo>
                <a:lnTo>
                  <a:pt x="320" y="130"/>
                </a:lnTo>
                <a:lnTo>
                  <a:pt x="321" y="119"/>
                </a:lnTo>
                <a:lnTo>
                  <a:pt x="323" y="109"/>
                </a:lnTo>
                <a:lnTo>
                  <a:pt x="321" y="97"/>
                </a:lnTo>
                <a:lnTo>
                  <a:pt x="319" y="87"/>
                </a:lnTo>
                <a:lnTo>
                  <a:pt x="317" y="76"/>
                </a:lnTo>
                <a:lnTo>
                  <a:pt x="312" y="66"/>
                </a:lnTo>
                <a:lnTo>
                  <a:pt x="308" y="57"/>
                </a:lnTo>
                <a:lnTo>
                  <a:pt x="302" y="48"/>
                </a:lnTo>
                <a:lnTo>
                  <a:pt x="296" y="39"/>
                </a:lnTo>
                <a:lnTo>
                  <a:pt x="289" y="31"/>
                </a:lnTo>
                <a:lnTo>
                  <a:pt x="281" y="24"/>
                </a:lnTo>
                <a:lnTo>
                  <a:pt x="272" y="18"/>
                </a:lnTo>
                <a:lnTo>
                  <a:pt x="263" y="12"/>
                </a:lnTo>
                <a:lnTo>
                  <a:pt x="253" y="7"/>
                </a:lnTo>
                <a:lnTo>
                  <a:pt x="242" y="4"/>
                </a:lnTo>
                <a:lnTo>
                  <a:pt x="230" y="2"/>
                </a:lnTo>
                <a:lnTo>
                  <a:pt x="219" y="0"/>
                </a:lnTo>
                <a:lnTo>
                  <a:pt x="209" y="0"/>
                </a:lnTo>
                <a:lnTo>
                  <a:pt x="198" y="1"/>
                </a:lnTo>
                <a:lnTo>
                  <a:pt x="188" y="2"/>
                </a:lnTo>
                <a:lnTo>
                  <a:pt x="176" y="5"/>
                </a:lnTo>
                <a:lnTo>
                  <a:pt x="166" y="9"/>
                </a:lnTo>
                <a:lnTo>
                  <a:pt x="157" y="14"/>
                </a:lnTo>
                <a:lnTo>
                  <a:pt x="148" y="20"/>
                </a:lnTo>
                <a:lnTo>
                  <a:pt x="139" y="25"/>
                </a:lnTo>
                <a:lnTo>
                  <a:pt x="132" y="33"/>
                </a:lnTo>
                <a:lnTo>
                  <a:pt x="125" y="41"/>
                </a:lnTo>
                <a:lnTo>
                  <a:pt x="118" y="50"/>
                </a:lnTo>
                <a:lnTo>
                  <a:pt x="112" y="59"/>
                </a:lnTo>
                <a:lnTo>
                  <a:pt x="108" y="69"/>
                </a:lnTo>
                <a:lnTo>
                  <a:pt x="105" y="80"/>
                </a:lnTo>
                <a:lnTo>
                  <a:pt x="4" y="431"/>
                </a:lnTo>
                <a:lnTo>
                  <a:pt x="1" y="442"/>
                </a:lnTo>
                <a:lnTo>
                  <a:pt x="0" y="454"/>
                </a:lnTo>
                <a:lnTo>
                  <a:pt x="0" y="465"/>
                </a:lnTo>
                <a:lnTo>
                  <a:pt x="0" y="475"/>
                </a:lnTo>
                <a:lnTo>
                  <a:pt x="2" y="486"/>
                </a:lnTo>
                <a:lnTo>
                  <a:pt x="6" y="496"/>
                </a:lnTo>
                <a:lnTo>
                  <a:pt x="9" y="506"/>
                </a:lnTo>
                <a:lnTo>
                  <a:pt x="13" y="515"/>
                </a:lnTo>
                <a:lnTo>
                  <a:pt x="19" y="525"/>
                </a:lnTo>
                <a:lnTo>
                  <a:pt x="26" y="533"/>
                </a:lnTo>
                <a:lnTo>
                  <a:pt x="33" y="541"/>
                </a:lnTo>
                <a:lnTo>
                  <a:pt x="42" y="548"/>
                </a:lnTo>
                <a:lnTo>
                  <a:pt x="49" y="555"/>
                </a:lnTo>
                <a:lnTo>
                  <a:pt x="60" y="560"/>
                </a:lnTo>
                <a:lnTo>
                  <a:pt x="70" y="565"/>
                </a:lnTo>
                <a:lnTo>
                  <a:pt x="80" y="569"/>
                </a:lnTo>
                <a:close/>
              </a:path>
            </a:pathLst>
          </a:custGeom>
          <a:solidFill>
            <a:srgbClr val="E2793F"/>
          </a:solidFill>
          <a:ln>
            <a:noFill/>
          </a:ln>
        </p:spPr>
        <p:style>
          <a:lnRef idx="0">
            <a:scrgbClr r="0" g="0" b="0"/>
          </a:lnRef>
          <a:fillRef idx="0">
            <a:scrgbClr r="0" g="0" b="0"/>
          </a:fillRef>
          <a:effectRef idx="0">
            <a:scrgbClr r="0" g="0" b="0"/>
          </a:effectRef>
          <a:fontRef idx="minor"/>
        </p:style>
      </p:sp>
      <p:sp>
        <p:nvSpPr>
          <p:cNvPr id="742" name="CustomShape 296"/>
          <p:cNvSpPr/>
          <p:nvPr/>
        </p:nvSpPr>
        <p:spPr>
          <a:xfrm>
            <a:off x="16277040" y="2093400"/>
            <a:ext cx="138240" cy="136080"/>
          </a:xfrm>
          <a:custGeom>
            <a:avLst/>
            <a:gdLst/>
            <a:ahLst/>
            <a:cxnLst/>
            <a:rect l="l" t="t" r="r" b="b"/>
            <a:pathLst>
              <a:path w="251" h="251">
                <a:moveTo>
                  <a:pt x="244" y="166"/>
                </a:moveTo>
                <a:lnTo>
                  <a:pt x="240" y="179"/>
                </a:lnTo>
                <a:lnTo>
                  <a:pt x="234" y="190"/>
                </a:lnTo>
                <a:lnTo>
                  <a:pt x="227" y="200"/>
                </a:lnTo>
                <a:lnTo>
                  <a:pt x="219" y="209"/>
                </a:lnTo>
                <a:lnTo>
                  <a:pt x="210" y="218"/>
                </a:lnTo>
                <a:lnTo>
                  <a:pt x="201" y="226"/>
                </a:lnTo>
                <a:lnTo>
                  <a:pt x="191" y="233"/>
                </a:lnTo>
                <a:lnTo>
                  <a:pt x="180" y="238"/>
                </a:lnTo>
                <a:lnTo>
                  <a:pt x="170" y="243"/>
                </a:lnTo>
                <a:lnTo>
                  <a:pt x="158" y="246"/>
                </a:lnTo>
                <a:lnTo>
                  <a:pt x="146" y="250"/>
                </a:lnTo>
                <a:lnTo>
                  <a:pt x="134" y="251"/>
                </a:lnTo>
                <a:lnTo>
                  <a:pt x="122" y="251"/>
                </a:lnTo>
                <a:lnTo>
                  <a:pt x="109" y="250"/>
                </a:lnTo>
                <a:lnTo>
                  <a:pt x="97" y="247"/>
                </a:lnTo>
                <a:lnTo>
                  <a:pt x="84" y="244"/>
                </a:lnTo>
                <a:lnTo>
                  <a:pt x="73" y="240"/>
                </a:lnTo>
                <a:lnTo>
                  <a:pt x="62" y="234"/>
                </a:lnTo>
                <a:lnTo>
                  <a:pt x="52" y="226"/>
                </a:lnTo>
                <a:lnTo>
                  <a:pt x="42" y="219"/>
                </a:lnTo>
                <a:lnTo>
                  <a:pt x="33" y="210"/>
                </a:lnTo>
                <a:lnTo>
                  <a:pt x="26" y="201"/>
                </a:lnTo>
                <a:lnTo>
                  <a:pt x="19" y="191"/>
                </a:lnTo>
                <a:lnTo>
                  <a:pt x="13" y="180"/>
                </a:lnTo>
                <a:lnTo>
                  <a:pt x="8" y="170"/>
                </a:lnTo>
                <a:lnTo>
                  <a:pt x="5" y="158"/>
                </a:lnTo>
                <a:lnTo>
                  <a:pt x="2" y="146"/>
                </a:lnTo>
                <a:lnTo>
                  <a:pt x="0" y="134"/>
                </a:lnTo>
                <a:lnTo>
                  <a:pt x="0" y="122"/>
                </a:lnTo>
                <a:lnTo>
                  <a:pt x="1" y="109"/>
                </a:lnTo>
                <a:lnTo>
                  <a:pt x="4" y="97"/>
                </a:lnTo>
                <a:lnTo>
                  <a:pt x="7" y="84"/>
                </a:lnTo>
                <a:lnTo>
                  <a:pt x="13" y="73"/>
                </a:lnTo>
                <a:lnTo>
                  <a:pt x="18" y="62"/>
                </a:lnTo>
                <a:lnTo>
                  <a:pt x="25" y="51"/>
                </a:lnTo>
                <a:lnTo>
                  <a:pt x="33" y="42"/>
                </a:lnTo>
                <a:lnTo>
                  <a:pt x="41" y="33"/>
                </a:lnTo>
                <a:lnTo>
                  <a:pt x="51" y="25"/>
                </a:lnTo>
                <a:lnTo>
                  <a:pt x="61" y="18"/>
                </a:lnTo>
                <a:lnTo>
                  <a:pt x="71" y="13"/>
                </a:lnTo>
                <a:lnTo>
                  <a:pt x="82" y="8"/>
                </a:lnTo>
                <a:lnTo>
                  <a:pt x="93" y="5"/>
                </a:lnTo>
                <a:lnTo>
                  <a:pt x="106" y="2"/>
                </a:lnTo>
                <a:lnTo>
                  <a:pt x="117" y="0"/>
                </a:lnTo>
                <a:lnTo>
                  <a:pt x="129" y="0"/>
                </a:lnTo>
                <a:lnTo>
                  <a:pt x="142" y="1"/>
                </a:lnTo>
                <a:lnTo>
                  <a:pt x="154" y="4"/>
                </a:lnTo>
                <a:lnTo>
                  <a:pt x="167" y="7"/>
                </a:lnTo>
                <a:lnTo>
                  <a:pt x="179" y="11"/>
                </a:lnTo>
                <a:lnTo>
                  <a:pt x="190" y="18"/>
                </a:lnTo>
                <a:lnTo>
                  <a:pt x="200" y="25"/>
                </a:lnTo>
                <a:lnTo>
                  <a:pt x="209" y="33"/>
                </a:lnTo>
                <a:lnTo>
                  <a:pt x="218" y="41"/>
                </a:lnTo>
                <a:lnTo>
                  <a:pt x="226" y="51"/>
                </a:lnTo>
                <a:lnTo>
                  <a:pt x="233" y="60"/>
                </a:lnTo>
                <a:lnTo>
                  <a:pt x="238" y="71"/>
                </a:lnTo>
                <a:lnTo>
                  <a:pt x="243" y="82"/>
                </a:lnTo>
                <a:lnTo>
                  <a:pt x="246" y="93"/>
                </a:lnTo>
                <a:lnTo>
                  <a:pt x="250" y="105"/>
                </a:lnTo>
                <a:lnTo>
                  <a:pt x="251" y="117"/>
                </a:lnTo>
                <a:lnTo>
                  <a:pt x="251" y="129"/>
                </a:lnTo>
                <a:lnTo>
                  <a:pt x="250" y="142"/>
                </a:lnTo>
                <a:lnTo>
                  <a:pt x="247" y="154"/>
                </a:lnTo>
                <a:lnTo>
                  <a:pt x="244" y="166"/>
                </a:lnTo>
                <a:close/>
              </a:path>
            </a:pathLst>
          </a:custGeom>
          <a:solidFill>
            <a:srgbClr val="CFD1D3"/>
          </a:solidFill>
          <a:ln>
            <a:noFill/>
          </a:ln>
        </p:spPr>
        <p:style>
          <a:lnRef idx="0">
            <a:scrgbClr r="0" g="0" b="0"/>
          </a:lnRef>
          <a:fillRef idx="0">
            <a:scrgbClr r="0" g="0" b="0"/>
          </a:fillRef>
          <a:effectRef idx="0">
            <a:scrgbClr r="0" g="0" b="0"/>
          </a:effectRef>
          <a:fontRef idx="minor"/>
        </p:style>
      </p:sp>
      <p:sp>
        <p:nvSpPr>
          <p:cNvPr id="743" name="CustomShape 297"/>
          <p:cNvSpPr/>
          <p:nvPr/>
        </p:nvSpPr>
        <p:spPr>
          <a:xfrm>
            <a:off x="16288200" y="1946160"/>
            <a:ext cx="448560" cy="437400"/>
          </a:xfrm>
          <a:custGeom>
            <a:avLst/>
            <a:gdLst/>
            <a:ahLst/>
            <a:cxnLst/>
            <a:rect l="l" t="t" r="r" b="b"/>
            <a:pathLst>
              <a:path w="812" h="799">
                <a:moveTo>
                  <a:pt x="0" y="790"/>
                </a:moveTo>
                <a:lnTo>
                  <a:pt x="10" y="786"/>
                </a:lnTo>
                <a:lnTo>
                  <a:pt x="37" y="774"/>
                </a:lnTo>
                <a:lnTo>
                  <a:pt x="56" y="767"/>
                </a:lnTo>
                <a:lnTo>
                  <a:pt x="78" y="759"/>
                </a:lnTo>
                <a:lnTo>
                  <a:pt x="103" y="751"/>
                </a:lnTo>
                <a:lnTo>
                  <a:pt x="129" y="744"/>
                </a:lnTo>
                <a:lnTo>
                  <a:pt x="157" y="736"/>
                </a:lnTo>
                <a:lnTo>
                  <a:pt x="186" y="729"/>
                </a:lnTo>
                <a:lnTo>
                  <a:pt x="216" y="724"/>
                </a:lnTo>
                <a:lnTo>
                  <a:pt x="247" y="721"/>
                </a:lnTo>
                <a:lnTo>
                  <a:pt x="261" y="720"/>
                </a:lnTo>
                <a:lnTo>
                  <a:pt x="276" y="720"/>
                </a:lnTo>
                <a:lnTo>
                  <a:pt x="291" y="720"/>
                </a:lnTo>
                <a:lnTo>
                  <a:pt x="305" y="721"/>
                </a:lnTo>
                <a:lnTo>
                  <a:pt x="320" y="722"/>
                </a:lnTo>
                <a:lnTo>
                  <a:pt x="333" y="724"/>
                </a:lnTo>
                <a:lnTo>
                  <a:pt x="347" y="728"/>
                </a:lnTo>
                <a:lnTo>
                  <a:pt x="360" y="731"/>
                </a:lnTo>
                <a:lnTo>
                  <a:pt x="554" y="799"/>
                </a:lnTo>
                <a:lnTo>
                  <a:pt x="742" y="763"/>
                </a:lnTo>
                <a:lnTo>
                  <a:pt x="812" y="491"/>
                </a:lnTo>
                <a:lnTo>
                  <a:pt x="709" y="340"/>
                </a:lnTo>
                <a:lnTo>
                  <a:pt x="518" y="275"/>
                </a:lnTo>
                <a:lnTo>
                  <a:pt x="501" y="268"/>
                </a:lnTo>
                <a:lnTo>
                  <a:pt x="485" y="260"/>
                </a:lnTo>
                <a:lnTo>
                  <a:pt x="469" y="252"/>
                </a:lnTo>
                <a:lnTo>
                  <a:pt x="455" y="243"/>
                </a:lnTo>
                <a:lnTo>
                  <a:pt x="440" y="233"/>
                </a:lnTo>
                <a:lnTo>
                  <a:pt x="427" y="224"/>
                </a:lnTo>
                <a:lnTo>
                  <a:pt x="414" y="213"/>
                </a:lnTo>
                <a:lnTo>
                  <a:pt x="402" y="203"/>
                </a:lnTo>
                <a:lnTo>
                  <a:pt x="391" y="192"/>
                </a:lnTo>
                <a:lnTo>
                  <a:pt x="379" y="181"/>
                </a:lnTo>
                <a:lnTo>
                  <a:pt x="369" y="169"/>
                </a:lnTo>
                <a:lnTo>
                  <a:pt x="359" y="158"/>
                </a:lnTo>
                <a:lnTo>
                  <a:pt x="341" y="134"/>
                </a:lnTo>
                <a:lnTo>
                  <a:pt x="327" y="112"/>
                </a:lnTo>
                <a:lnTo>
                  <a:pt x="313" y="90"/>
                </a:lnTo>
                <a:lnTo>
                  <a:pt x="302" y="68"/>
                </a:lnTo>
                <a:lnTo>
                  <a:pt x="293" y="50"/>
                </a:lnTo>
                <a:lnTo>
                  <a:pt x="285" y="33"/>
                </a:lnTo>
                <a:lnTo>
                  <a:pt x="276" y="9"/>
                </a:lnTo>
                <a:lnTo>
                  <a:pt x="273" y="0"/>
                </a:lnTo>
                <a:lnTo>
                  <a:pt x="0" y="790"/>
                </a:lnTo>
                <a:close/>
              </a:path>
            </a:pathLst>
          </a:custGeom>
          <a:solidFill>
            <a:srgbClr val="CFD1D3"/>
          </a:solidFill>
          <a:ln>
            <a:noFill/>
          </a:ln>
        </p:spPr>
        <p:style>
          <a:lnRef idx="0">
            <a:scrgbClr r="0" g="0" b="0"/>
          </a:lnRef>
          <a:fillRef idx="0">
            <a:scrgbClr r="0" g="0" b="0"/>
          </a:fillRef>
          <a:effectRef idx="0">
            <a:scrgbClr r="0" g="0" b="0"/>
          </a:effectRef>
          <a:fontRef idx="minor"/>
        </p:style>
      </p:sp>
      <p:sp>
        <p:nvSpPr>
          <p:cNvPr id="744" name="CustomShape 298"/>
          <p:cNvSpPr/>
          <p:nvPr/>
        </p:nvSpPr>
        <p:spPr>
          <a:xfrm>
            <a:off x="16591680" y="2133000"/>
            <a:ext cx="314280" cy="312120"/>
          </a:xfrm>
          <a:custGeom>
            <a:avLst/>
            <a:gdLst/>
            <a:ahLst/>
            <a:cxnLst/>
            <a:rect l="l" t="t" r="r" b="b"/>
            <a:pathLst>
              <a:path w="574" h="569">
                <a:moveTo>
                  <a:pt x="454" y="102"/>
                </a:moveTo>
                <a:lnTo>
                  <a:pt x="471" y="110"/>
                </a:lnTo>
                <a:lnTo>
                  <a:pt x="487" y="118"/>
                </a:lnTo>
                <a:lnTo>
                  <a:pt x="502" y="128"/>
                </a:lnTo>
                <a:lnTo>
                  <a:pt x="515" y="139"/>
                </a:lnTo>
                <a:lnTo>
                  <a:pt x="527" y="152"/>
                </a:lnTo>
                <a:lnTo>
                  <a:pt x="539" y="165"/>
                </a:lnTo>
                <a:lnTo>
                  <a:pt x="548" y="180"/>
                </a:lnTo>
                <a:lnTo>
                  <a:pt x="557" y="196"/>
                </a:lnTo>
                <a:lnTo>
                  <a:pt x="562" y="211"/>
                </a:lnTo>
                <a:lnTo>
                  <a:pt x="568" y="228"/>
                </a:lnTo>
                <a:lnTo>
                  <a:pt x="571" y="246"/>
                </a:lnTo>
                <a:lnTo>
                  <a:pt x="574" y="264"/>
                </a:lnTo>
                <a:lnTo>
                  <a:pt x="574" y="282"/>
                </a:lnTo>
                <a:lnTo>
                  <a:pt x="571" y="300"/>
                </a:lnTo>
                <a:lnTo>
                  <a:pt x="568" y="319"/>
                </a:lnTo>
                <a:lnTo>
                  <a:pt x="562" y="337"/>
                </a:lnTo>
                <a:lnTo>
                  <a:pt x="526" y="443"/>
                </a:lnTo>
                <a:lnTo>
                  <a:pt x="520" y="460"/>
                </a:lnTo>
                <a:lnTo>
                  <a:pt x="511" y="477"/>
                </a:lnTo>
                <a:lnTo>
                  <a:pt x="500" y="492"/>
                </a:lnTo>
                <a:lnTo>
                  <a:pt x="489" y="506"/>
                </a:lnTo>
                <a:lnTo>
                  <a:pt x="477" y="519"/>
                </a:lnTo>
                <a:lnTo>
                  <a:pt x="463" y="530"/>
                </a:lnTo>
                <a:lnTo>
                  <a:pt x="449" y="541"/>
                </a:lnTo>
                <a:lnTo>
                  <a:pt x="434" y="550"/>
                </a:lnTo>
                <a:lnTo>
                  <a:pt x="418" y="556"/>
                </a:lnTo>
                <a:lnTo>
                  <a:pt x="402" y="562"/>
                </a:lnTo>
                <a:lnTo>
                  <a:pt x="385" y="566"/>
                </a:lnTo>
                <a:lnTo>
                  <a:pt x="367" y="569"/>
                </a:lnTo>
                <a:lnTo>
                  <a:pt x="350" y="569"/>
                </a:lnTo>
                <a:lnTo>
                  <a:pt x="332" y="568"/>
                </a:lnTo>
                <a:lnTo>
                  <a:pt x="314" y="564"/>
                </a:lnTo>
                <a:lnTo>
                  <a:pt x="296" y="560"/>
                </a:lnTo>
                <a:lnTo>
                  <a:pt x="0" y="457"/>
                </a:lnTo>
                <a:lnTo>
                  <a:pt x="159" y="0"/>
                </a:lnTo>
                <a:lnTo>
                  <a:pt x="454" y="102"/>
                </a:lnTo>
                <a:close/>
              </a:path>
            </a:pathLst>
          </a:custGeom>
          <a:solidFill>
            <a:srgbClr val="F27B23"/>
          </a:solidFill>
          <a:ln>
            <a:noFill/>
          </a:ln>
        </p:spPr>
        <p:style>
          <a:lnRef idx="0">
            <a:scrgbClr r="0" g="0" b="0"/>
          </a:lnRef>
          <a:fillRef idx="0">
            <a:scrgbClr r="0" g="0" b="0"/>
          </a:fillRef>
          <a:effectRef idx="0">
            <a:scrgbClr r="0" g="0" b="0"/>
          </a:effectRef>
          <a:fontRef idx="minor"/>
        </p:style>
      </p:sp>
      <p:sp>
        <p:nvSpPr>
          <p:cNvPr id="745" name="CustomShape 299"/>
          <p:cNvSpPr/>
          <p:nvPr/>
        </p:nvSpPr>
        <p:spPr>
          <a:xfrm>
            <a:off x="16235280" y="1908720"/>
            <a:ext cx="208800" cy="494640"/>
          </a:xfrm>
          <a:custGeom>
            <a:avLst/>
            <a:gdLst/>
            <a:ahLst/>
            <a:cxnLst/>
            <a:rect l="l" t="t" r="r" b="b"/>
            <a:pathLst>
              <a:path w="382" h="903">
                <a:moveTo>
                  <a:pt x="3" y="832"/>
                </a:moveTo>
                <a:lnTo>
                  <a:pt x="1" y="842"/>
                </a:lnTo>
                <a:lnTo>
                  <a:pt x="0" y="852"/>
                </a:lnTo>
                <a:lnTo>
                  <a:pt x="2" y="862"/>
                </a:lnTo>
                <a:lnTo>
                  <a:pt x="5" y="872"/>
                </a:lnTo>
                <a:lnTo>
                  <a:pt x="11" y="881"/>
                </a:lnTo>
                <a:lnTo>
                  <a:pt x="18" y="889"/>
                </a:lnTo>
                <a:lnTo>
                  <a:pt x="27" y="895"/>
                </a:lnTo>
                <a:lnTo>
                  <a:pt x="36" y="899"/>
                </a:lnTo>
                <a:lnTo>
                  <a:pt x="47" y="903"/>
                </a:lnTo>
                <a:lnTo>
                  <a:pt x="57" y="903"/>
                </a:lnTo>
                <a:lnTo>
                  <a:pt x="67" y="900"/>
                </a:lnTo>
                <a:lnTo>
                  <a:pt x="77" y="897"/>
                </a:lnTo>
                <a:lnTo>
                  <a:pt x="86" y="891"/>
                </a:lnTo>
                <a:lnTo>
                  <a:pt x="93" y="885"/>
                </a:lnTo>
                <a:lnTo>
                  <a:pt x="100" y="877"/>
                </a:lnTo>
                <a:lnTo>
                  <a:pt x="104" y="867"/>
                </a:lnTo>
                <a:lnTo>
                  <a:pt x="380" y="71"/>
                </a:lnTo>
                <a:lnTo>
                  <a:pt x="382" y="61"/>
                </a:lnTo>
                <a:lnTo>
                  <a:pt x="382" y="50"/>
                </a:lnTo>
                <a:lnTo>
                  <a:pt x="381" y="40"/>
                </a:lnTo>
                <a:lnTo>
                  <a:pt x="377" y="31"/>
                </a:lnTo>
                <a:lnTo>
                  <a:pt x="372" y="22"/>
                </a:lnTo>
                <a:lnTo>
                  <a:pt x="365" y="14"/>
                </a:lnTo>
                <a:lnTo>
                  <a:pt x="356" y="7"/>
                </a:lnTo>
                <a:lnTo>
                  <a:pt x="346" y="2"/>
                </a:lnTo>
                <a:lnTo>
                  <a:pt x="336" y="0"/>
                </a:lnTo>
                <a:lnTo>
                  <a:pt x="324" y="0"/>
                </a:lnTo>
                <a:lnTo>
                  <a:pt x="314" y="1"/>
                </a:lnTo>
                <a:lnTo>
                  <a:pt x="305" y="6"/>
                </a:lnTo>
                <a:lnTo>
                  <a:pt x="296" y="10"/>
                </a:lnTo>
                <a:lnTo>
                  <a:pt x="288" y="18"/>
                </a:lnTo>
                <a:lnTo>
                  <a:pt x="282" y="26"/>
                </a:lnTo>
                <a:lnTo>
                  <a:pt x="277" y="36"/>
                </a:lnTo>
                <a:lnTo>
                  <a:pt x="3" y="832"/>
                </a:lnTo>
                <a:close/>
              </a:path>
            </a:pathLst>
          </a:custGeom>
          <a:solidFill>
            <a:srgbClr val="F27B23"/>
          </a:solidFill>
          <a:ln>
            <a:noFill/>
          </a:ln>
        </p:spPr>
        <p:style>
          <a:lnRef idx="0">
            <a:scrgbClr r="0" g="0" b="0"/>
          </a:lnRef>
          <a:fillRef idx="0">
            <a:scrgbClr r="0" g="0" b="0"/>
          </a:fillRef>
          <a:effectRef idx="0">
            <a:scrgbClr r="0" g="0" b="0"/>
          </a:effectRef>
          <a:fontRef idx="minor"/>
        </p:style>
      </p:sp>
      <p:sp>
        <p:nvSpPr>
          <p:cNvPr id="746" name="CustomShape 300"/>
          <p:cNvSpPr/>
          <p:nvPr/>
        </p:nvSpPr>
        <p:spPr>
          <a:xfrm>
            <a:off x="10417680" y="1915200"/>
            <a:ext cx="640080" cy="637560"/>
          </a:xfrm>
          <a:custGeom>
            <a:avLst/>
            <a:gdLst/>
            <a:ahLst/>
            <a:cxnLst/>
            <a:rect l="l" t="t" r="r" b="b"/>
            <a:pathLst>
              <a:path w="1161" h="1161">
                <a:moveTo>
                  <a:pt x="664" y="1154"/>
                </a:moveTo>
                <a:lnTo>
                  <a:pt x="694" y="1150"/>
                </a:lnTo>
                <a:lnTo>
                  <a:pt x="722" y="1143"/>
                </a:lnTo>
                <a:lnTo>
                  <a:pt x="750" y="1135"/>
                </a:lnTo>
                <a:lnTo>
                  <a:pt x="778" y="1126"/>
                </a:lnTo>
                <a:lnTo>
                  <a:pt x="805" y="1116"/>
                </a:lnTo>
                <a:lnTo>
                  <a:pt x="831" y="1104"/>
                </a:lnTo>
                <a:lnTo>
                  <a:pt x="855" y="1092"/>
                </a:lnTo>
                <a:lnTo>
                  <a:pt x="880" y="1077"/>
                </a:lnTo>
                <a:lnTo>
                  <a:pt x="905" y="1062"/>
                </a:lnTo>
                <a:lnTo>
                  <a:pt x="927" y="1045"/>
                </a:lnTo>
                <a:lnTo>
                  <a:pt x="950" y="1029"/>
                </a:lnTo>
                <a:lnTo>
                  <a:pt x="970" y="1009"/>
                </a:lnTo>
                <a:lnTo>
                  <a:pt x="990" y="990"/>
                </a:lnTo>
                <a:lnTo>
                  <a:pt x="1009" y="970"/>
                </a:lnTo>
                <a:lnTo>
                  <a:pt x="1029" y="949"/>
                </a:lnTo>
                <a:lnTo>
                  <a:pt x="1045" y="927"/>
                </a:lnTo>
                <a:lnTo>
                  <a:pt x="1061" y="905"/>
                </a:lnTo>
                <a:lnTo>
                  <a:pt x="1077" y="881"/>
                </a:lnTo>
                <a:lnTo>
                  <a:pt x="1090" y="857"/>
                </a:lnTo>
                <a:lnTo>
                  <a:pt x="1103" y="832"/>
                </a:lnTo>
                <a:lnTo>
                  <a:pt x="1115" y="806"/>
                </a:lnTo>
                <a:lnTo>
                  <a:pt x="1125" y="780"/>
                </a:lnTo>
                <a:lnTo>
                  <a:pt x="1134" y="753"/>
                </a:lnTo>
                <a:lnTo>
                  <a:pt x="1142" y="726"/>
                </a:lnTo>
                <a:lnTo>
                  <a:pt x="1149" y="699"/>
                </a:lnTo>
                <a:lnTo>
                  <a:pt x="1153" y="671"/>
                </a:lnTo>
                <a:lnTo>
                  <a:pt x="1158" y="643"/>
                </a:lnTo>
                <a:lnTo>
                  <a:pt x="1160" y="614"/>
                </a:lnTo>
                <a:lnTo>
                  <a:pt x="1161" y="585"/>
                </a:lnTo>
                <a:lnTo>
                  <a:pt x="1160" y="556"/>
                </a:lnTo>
                <a:lnTo>
                  <a:pt x="1159" y="526"/>
                </a:lnTo>
                <a:lnTo>
                  <a:pt x="1154" y="497"/>
                </a:lnTo>
                <a:lnTo>
                  <a:pt x="1150" y="468"/>
                </a:lnTo>
                <a:lnTo>
                  <a:pt x="1143" y="439"/>
                </a:lnTo>
                <a:lnTo>
                  <a:pt x="1135" y="411"/>
                </a:lnTo>
                <a:lnTo>
                  <a:pt x="1126" y="383"/>
                </a:lnTo>
                <a:lnTo>
                  <a:pt x="1116" y="357"/>
                </a:lnTo>
                <a:lnTo>
                  <a:pt x="1104" y="330"/>
                </a:lnTo>
                <a:lnTo>
                  <a:pt x="1092" y="305"/>
                </a:lnTo>
                <a:lnTo>
                  <a:pt x="1077" y="280"/>
                </a:lnTo>
                <a:lnTo>
                  <a:pt x="1062" y="257"/>
                </a:lnTo>
                <a:lnTo>
                  <a:pt x="1045" y="233"/>
                </a:lnTo>
                <a:lnTo>
                  <a:pt x="1029" y="212"/>
                </a:lnTo>
                <a:lnTo>
                  <a:pt x="1009" y="190"/>
                </a:lnTo>
                <a:lnTo>
                  <a:pt x="990" y="170"/>
                </a:lnTo>
                <a:lnTo>
                  <a:pt x="970" y="151"/>
                </a:lnTo>
                <a:lnTo>
                  <a:pt x="949" y="133"/>
                </a:lnTo>
                <a:lnTo>
                  <a:pt x="927" y="115"/>
                </a:lnTo>
                <a:lnTo>
                  <a:pt x="905" y="99"/>
                </a:lnTo>
                <a:lnTo>
                  <a:pt x="881" y="85"/>
                </a:lnTo>
                <a:lnTo>
                  <a:pt x="857" y="70"/>
                </a:lnTo>
                <a:lnTo>
                  <a:pt x="832" y="58"/>
                </a:lnTo>
                <a:lnTo>
                  <a:pt x="806" y="47"/>
                </a:lnTo>
                <a:lnTo>
                  <a:pt x="780" y="35"/>
                </a:lnTo>
                <a:lnTo>
                  <a:pt x="754" y="26"/>
                </a:lnTo>
                <a:lnTo>
                  <a:pt x="726" y="18"/>
                </a:lnTo>
                <a:lnTo>
                  <a:pt x="699" y="12"/>
                </a:lnTo>
                <a:lnTo>
                  <a:pt x="671" y="7"/>
                </a:lnTo>
                <a:lnTo>
                  <a:pt x="643" y="3"/>
                </a:lnTo>
                <a:lnTo>
                  <a:pt x="614" y="0"/>
                </a:lnTo>
                <a:lnTo>
                  <a:pt x="585" y="0"/>
                </a:lnTo>
                <a:lnTo>
                  <a:pt x="555" y="0"/>
                </a:lnTo>
                <a:lnTo>
                  <a:pt x="526" y="3"/>
                </a:lnTo>
                <a:lnTo>
                  <a:pt x="497" y="6"/>
                </a:lnTo>
                <a:lnTo>
                  <a:pt x="468" y="11"/>
                </a:lnTo>
                <a:lnTo>
                  <a:pt x="438" y="17"/>
                </a:lnTo>
                <a:lnTo>
                  <a:pt x="410" y="25"/>
                </a:lnTo>
                <a:lnTo>
                  <a:pt x="383" y="34"/>
                </a:lnTo>
                <a:lnTo>
                  <a:pt x="356" y="45"/>
                </a:lnTo>
                <a:lnTo>
                  <a:pt x="329" y="57"/>
                </a:lnTo>
                <a:lnTo>
                  <a:pt x="305" y="70"/>
                </a:lnTo>
                <a:lnTo>
                  <a:pt x="280" y="84"/>
                </a:lnTo>
                <a:lnTo>
                  <a:pt x="256" y="99"/>
                </a:lnTo>
                <a:lnTo>
                  <a:pt x="234" y="115"/>
                </a:lnTo>
                <a:lnTo>
                  <a:pt x="211" y="133"/>
                </a:lnTo>
                <a:lnTo>
                  <a:pt x="190" y="151"/>
                </a:lnTo>
                <a:lnTo>
                  <a:pt x="170" y="170"/>
                </a:lnTo>
                <a:lnTo>
                  <a:pt x="151" y="190"/>
                </a:lnTo>
                <a:lnTo>
                  <a:pt x="133" y="212"/>
                </a:lnTo>
                <a:lnTo>
                  <a:pt x="115" y="233"/>
                </a:lnTo>
                <a:lnTo>
                  <a:pt x="99" y="257"/>
                </a:lnTo>
                <a:lnTo>
                  <a:pt x="84" y="280"/>
                </a:lnTo>
                <a:lnTo>
                  <a:pt x="70" y="304"/>
                </a:lnTo>
                <a:lnTo>
                  <a:pt x="57" y="329"/>
                </a:lnTo>
                <a:lnTo>
                  <a:pt x="46" y="354"/>
                </a:lnTo>
                <a:lnTo>
                  <a:pt x="35" y="380"/>
                </a:lnTo>
                <a:lnTo>
                  <a:pt x="26" y="407"/>
                </a:lnTo>
                <a:lnTo>
                  <a:pt x="18" y="434"/>
                </a:lnTo>
                <a:lnTo>
                  <a:pt x="12" y="461"/>
                </a:lnTo>
                <a:lnTo>
                  <a:pt x="7" y="489"/>
                </a:lnTo>
                <a:lnTo>
                  <a:pt x="3" y="518"/>
                </a:lnTo>
                <a:lnTo>
                  <a:pt x="0" y="547"/>
                </a:lnTo>
                <a:lnTo>
                  <a:pt x="0" y="576"/>
                </a:lnTo>
                <a:lnTo>
                  <a:pt x="0" y="605"/>
                </a:lnTo>
                <a:lnTo>
                  <a:pt x="2" y="634"/>
                </a:lnTo>
                <a:lnTo>
                  <a:pt x="6" y="663"/>
                </a:lnTo>
                <a:lnTo>
                  <a:pt x="11" y="694"/>
                </a:lnTo>
                <a:lnTo>
                  <a:pt x="17" y="722"/>
                </a:lnTo>
                <a:lnTo>
                  <a:pt x="25" y="750"/>
                </a:lnTo>
                <a:lnTo>
                  <a:pt x="34" y="778"/>
                </a:lnTo>
                <a:lnTo>
                  <a:pt x="45" y="805"/>
                </a:lnTo>
                <a:lnTo>
                  <a:pt x="56" y="831"/>
                </a:lnTo>
                <a:lnTo>
                  <a:pt x="70" y="856"/>
                </a:lnTo>
                <a:lnTo>
                  <a:pt x="83" y="880"/>
                </a:lnTo>
                <a:lnTo>
                  <a:pt x="99" y="904"/>
                </a:lnTo>
                <a:lnTo>
                  <a:pt x="115" y="927"/>
                </a:lnTo>
                <a:lnTo>
                  <a:pt x="133" y="949"/>
                </a:lnTo>
                <a:lnTo>
                  <a:pt x="151" y="970"/>
                </a:lnTo>
                <a:lnTo>
                  <a:pt x="170" y="990"/>
                </a:lnTo>
                <a:lnTo>
                  <a:pt x="190" y="1009"/>
                </a:lnTo>
                <a:lnTo>
                  <a:pt x="211" y="1029"/>
                </a:lnTo>
                <a:lnTo>
                  <a:pt x="234" y="1045"/>
                </a:lnTo>
                <a:lnTo>
                  <a:pt x="256" y="1061"/>
                </a:lnTo>
                <a:lnTo>
                  <a:pt x="280" y="1077"/>
                </a:lnTo>
                <a:lnTo>
                  <a:pt x="304" y="1090"/>
                </a:lnTo>
                <a:lnTo>
                  <a:pt x="328" y="1103"/>
                </a:lnTo>
                <a:lnTo>
                  <a:pt x="354" y="1115"/>
                </a:lnTo>
                <a:lnTo>
                  <a:pt x="380" y="1125"/>
                </a:lnTo>
                <a:lnTo>
                  <a:pt x="407" y="1134"/>
                </a:lnTo>
                <a:lnTo>
                  <a:pt x="434" y="1142"/>
                </a:lnTo>
                <a:lnTo>
                  <a:pt x="462" y="1149"/>
                </a:lnTo>
                <a:lnTo>
                  <a:pt x="489" y="1153"/>
                </a:lnTo>
                <a:lnTo>
                  <a:pt x="518" y="1158"/>
                </a:lnTo>
                <a:lnTo>
                  <a:pt x="546" y="1160"/>
                </a:lnTo>
                <a:lnTo>
                  <a:pt x="576" y="1161"/>
                </a:lnTo>
                <a:lnTo>
                  <a:pt x="605" y="1160"/>
                </a:lnTo>
                <a:lnTo>
                  <a:pt x="634" y="1158"/>
                </a:lnTo>
                <a:lnTo>
                  <a:pt x="664" y="1154"/>
                </a:lnTo>
                <a:close/>
              </a:path>
            </a:pathLst>
          </a:custGeom>
          <a:solidFill>
            <a:srgbClr val="444446"/>
          </a:solidFill>
          <a:ln>
            <a:noFill/>
          </a:ln>
        </p:spPr>
        <p:style>
          <a:lnRef idx="0">
            <a:scrgbClr r="0" g="0" b="0"/>
          </a:lnRef>
          <a:fillRef idx="0">
            <a:scrgbClr r="0" g="0" b="0"/>
          </a:fillRef>
          <a:effectRef idx="0">
            <a:scrgbClr r="0" g="0" b="0"/>
          </a:effectRef>
          <a:fontRef idx="minor"/>
        </p:style>
      </p:sp>
      <p:sp>
        <p:nvSpPr>
          <p:cNvPr id="747" name="CustomShape 301"/>
          <p:cNvSpPr/>
          <p:nvPr/>
        </p:nvSpPr>
        <p:spPr>
          <a:xfrm>
            <a:off x="10448640" y="1943640"/>
            <a:ext cx="578160" cy="578160"/>
          </a:xfrm>
          <a:custGeom>
            <a:avLst/>
            <a:gdLst/>
            <a:ahLst/>
            <a:cxnLst/>
            <a:rect l="l" t="t" r="r" b="b"/>
            <a:pathLst>
              <a:path w="1050" h="1049">
                <a:moveTo>
                  <a:pt x="600" y="1043"/>
                </a:moveTo>
                <a:lnTo>
                  <a:pt x="627" y="1039"/>
                </a:lnTo>
                <a:lnTo>
                  <a:pt x="653" y="1033"/>
                </a:lnTo>
                <a:lnTo>
                  <a:pt x="679" y="1025"/>
                </a:lnTo>
                <a:lnTo>
                  <a:pt x="704" y="1018"/>
                </a:lnTo>
                <a:lnTo>
                  <a:pt x="727" y="1009"/>
                </a:lnTo>
                <a:lnTo>
                  <a:pt x="751" y="997"/>
                </a:lnTo>
                <a:lnTo>
                  <a:pt x="775" y="986"/>
                </a:lnTo>
                <a:lnTo>
                  <a:pt x="797" y="973"/>
                </a:lnTo>
                <a:lnTo>
                  <a:pt x="818" y="959"/>
                </a:lnTo>
                <a:lnTo>
                  <a:pt x="839" y="945"/>
                </a:lnTo>
                <a:lnTo>
                  <a:pt x="859" y="929"/>
                </a:lnTo>
                <a:lnTo>
                  <a:pt x="878" y="912"/>
                </a:lnTo>
                <a:lnTo>
                  <a:pt x="896" y="895"/>
                </a:lnTo>
                <a:lnTo>
                  <a:pt x="914" y="877"/>
                </a:lnTo>
                <a:lnTo>
                  <a:pt x="930" y="858"/>
                </a:lnTo>
                <a:lnTo>
                  <a:pt x="945" y="838"/>
                </a:lnTo>
                <a:lnTo>
                  <a:pt x="960" y="818"/>
                </a:lnTo>
                <a:lnTo>
                  <a:pt x="974" y="796"/>
                </a:lnTo>
                <a:lnTo>
                  <a:pt x="986" y="774"/>
                </a:lnTo>
                <a:lnTo>
                  <a:pt x="998" y="751"/>
                </a:lnTo>
                <a:lnTo>
                  <a:pt x="1008" y="729"/>
                </a:lnTo>
                <a:lnTo>
                  <a:pt x="1017" y="705"/>
                </a:lnTo>
                <a:lnTo>
                  <a:pt x="1025" y="680"/>
                </a:lnTo>
                <a:lnTo>
                  <a:pt x="1033" y="657"/>
                </a:lnTo>
                <a:lnTo>
                  <a:pt x="1039" y="632"/>
                </a:lnTo>
                <a:lnTo>
                  <a:pt x="1043" y="606"/>
                </a:lnTo>
                <a:lnTo>
                  <a:pt x="1047" y="580"/>
                </a:lnTo>
                <a:lnTo>
                  <a:pt x="1049" y="555"/>
                </a:lnTo>
                <a:lnTo>
                  <a:pt x="1050" y="529"/>
                </a:lnTo>
                <a:lnTo>
                  <a:pt x="1050" y="502"/>
                </a:lnTo>
                <a:lnTo>
                  <a:pt x="1048" y="476"/>
                </a:lnTo>
                <a:lnTo>
                  <a:pt x="1044" y="449"/>
                </a:lnTo>
                <a:lnTo>
                  <a:pt x="1040" y="422"/>
                </a:lnTo>
                <a:lnTo>
                  <a:pt x="1034" y="396"/>
                </a:lnTo>
                <a:lnTo>
                  <a:pt x="1028" y="371"/>
                </a:lnTo>
                <a:lnTo>
                  <a:pt x="1019" y="346"/>
                </a:lnTo>
                <a:lnTo>
                  <a:pt x="1010" y="322"/>
                </a:lnTo>
                <a:lnTo>
                  <a:pt x="998" y="298"/>
                </a:lnTo>
                <a:lnTo>
                  <a:pt x="987" y="275"/>
                </a:lnTo>
                <a:lnTo>
                  <a:pt x="975" y="253"/>
                </a:lnTo>
                <a:lnTo>
                  <a:pt x="960" y="232"/>
                </a:lnTo>
                <a:lnTo>
                  <a:pt x="945" y="211"/>
                </a:lnTo>
                <a:lnTo>
                  <a:pt x="930" y="192"/>
                </a:lnTo>
                <a:lnTo>
                  <a:pt x="914" y="173"/>
                </a:lnTo>
                <a:lnTo>
                  <a:pt x="896" y="153"/>
                </a:lnTo>
                <a:lnTo>
                  <a:pt x="878" y="137"/>
                </a:lnTo>
                <a:lnTo>
                  <a:pt x="859" y="120"/>
                </a:lnTo>
                <a:lnTo>
                  <a:pt x="839" y="104"/>
                </a:lnTo>
                <a:lnTo>
                  <a:pt x="818" y="89"/>
                </a:lnTo>
                <a:lnTo>
                  <a:pt x="797" y="76"/>
                </a:lnTo>
                <a:lnTo>
                  <a:pt x="775" y="64"/>
                </a:lnTo>
                <a:lnTo>
                  <a:pt x="752" y="52"/>
                </a:lnTo>
                <a:lnTo>
                  <a:pt x="730" y="41"/>
                </a:lnTo>
                <a:lnTo>
                  <a:pt x="706" y="32"/>
                </a:lnTo>
                <a:lnTo>
                  <a:pt x="682" y="24"/>
                </a:lnTo>
                <a:lnTo>
                  <a:pt x="658" y="18"/>
                </a:lnTo>
                <a:lnTo>
                  <a:pt x="633" y="11"/>
                </a:lnTo>
                <a:lnTo>
                  <a:pt x="607" y="6"/>
                </a:lnTo>
                <a:lnTo>
                  <a:pt x="581" y="3"/>
                </a:lnTo>
                <a:lnTo>
                  <a:pt x="555" y="1"/>
                </a:lnTo>
                <a:lnTo>
                  <a:pt x="530" y="0"/>
                </a:lnTo>
                <a:lnTo>
                  <a:pt x="503" y="1"/>
                </a:lnTo>
                <a:lnTo>
                  <a:pt x="477" y="2"/>
                </a:lnTo>
                <a:lnTo>
                  <a:pt x="450" y="5"/>
                </a:lnTo>
                <a:lnTo>
                  <a:pt x="423" y="10"/>
                </a:lnTo>
                <a:lnTo>
                  <a:pt x="397" y="15"/>
                </a:lnTo>
                <a:lnTo>
                  <a:pt x="372" y="23"/>
                </a:lnTo>
                <a:lnTo>
                  <a:pt x="348" y="31"/>
                </a:lnTo>
                <a:lnTo>
                  <a:pt x="323" y="41"/>
                </a:lnTo>
                <a:lnTo>
                  <a:pt x="299" y="51"/>
                </a:lnTo>
                <a:lnTo>
                  <a:pt x="277" y="62"/>
                </a:lnTo>
                <a:lnTo>
                  <a:pt x="254" y="76"/>
                </a:lnTo>
                <a:lnTo>
                  <a:pt x="233" y="89"/>
                </a:lnTo>
                <a:lnTo>
                  <a:pt x="212" y="104"/>
                </a:lnTo>
                <a:lnTo>
                  <a:pt x="192" y="120"/>
                </a:lnTo>
                <a:lnTo>
                  <a:pt x="173" y="137"/>
                </a:lnTo>
                <a:lnTo>
                  <a:pt x="154" y="153"/>
                </a:lnTo>
                <a:lnTo>
                  <a:pt x="137" y="173"/>
                </a:lnTo>
                <a:lnTo>
                  <a:pt x="120" y="192"/>
                </a:lnTo>
                <a:lnTo>
                  <a:pt x="105" y="211"/>
                </a:lnTo>
                <a:lnTo>
                  <a:pt x="90" y="232"/>
                </a:lnTo>
                <a:lnTo>
                  <a:pt x="77" y="252"/>
                </a:lnTo>
                <a:lnTo>
                  <a:pt x="64" y="275"/>
                </a:lnTo>
                <a:lnTo>
                  <a:pt x="53" y="297"/>
                </a:lnTo>
                <a:lnTo>
                  <a:pt x="43" y="320"/>
                </a:lnTo>
                <a:lnTo>
                  <a:pt x="33" y="343"/>
                </a:lnTo>
                <a:lnTo>
                  <a:pt x="25" y="368"/>
                </a:lnTo>
                <a:lnTo>
                  <a:pt x="18" y="392"/>
                </a:lnTo>
                <a:lnTo>
                  <a:pt x="11" y="418"/>
                </a:lnTo>
                <a:lnTo>
                  <a:pt x="7" y="442"/>
                </a:lnTo>
                <a:lnTo>
                  <a:pt x="4" y="468"/>
                </a:lnTo>
                <a:lnTo>
                  <a:pt x="1" y="494"/>
                </a:lnTo>
                <a:lnTo>
                  <a:pt x="0" y="520"/>
                </a:lnTo>
                <a:lnTo>
                  <a:pt x="1" y="547"/>
                </a:lnTo>
                <a:lnTo>
                  <a:pt x="4" y="573"/>
                </a:lnTo>
                <a:lnTo>
                  <a:pt x="6" y="600"/>
                </a:lnTo>
                <a:lnTo>
                  <a:pt x="10" y="627"/>
                </a:lnTo>
                <a:lnTo>
                  <a:pt x="17" y="652"/>
                </a:lnTo>
                <a:lnTo>
                  <a:pt x="24" y="678"/>
                </a:lnTo>
                <a:lnTo>
                  <a:pt x="32" y="703"/>
                </a:lnTo>
                <a:lnTo>
                  <a:pt x="42" y="727"/>
                </a:lnTo>
                <a:lnTo>
                  <a:pt x="52" y="750"/>
                </a:lnTo>
                <a:lnTo>
                  <a:pt x="64" y="774"/>
                </a:lnTo>
                <a:lnTo>
                  <a:pt x="77" y="795"/>
                </a:lnTo>
                <a:lnTo>
                  <a:pt x="90" y="818"/>
                </a:lnTo>
                <a:lnTo>
                  <a:pt x="105" y="838"/>
                </a:lnTo>
                <a:lnTo>
                  <a:pt x="120" y="858"/>
                </a:lnTo>
                <a:lnTo>
                  <a:pt x="137" y="877"/>
                </a:lnTo>
                <a:lnTo>
                  <a:pt x="154" y="895"/>
                </a:lnTo>
                <a:lnTo>
                  <a:pt x="173" y="912"/>
                </a:lnTo>
                <a:lnTo>
                  <a:pt x="192" y="929"/>
                </a:lnTo>
                <a:lnTo>
                  <a:pt x="212" y="945"/>
                </a:lnTo>
                <a:lnTo>
                  <a:pt x="233" y="959"/>
                </a:lnTo>
                <a:lnTo>
                  <a:pt x="254" y="973"/>
                </a:lnTo>
                <a:lnTo>
                  <a:pt x="276" y="985"/>
                </a:lnTo>
                <a:lnTo>
                  <a:pt x="298" y="996"/>
                </a:lnTo>
                <a:lnTo>
                  <a:pt x="321" y="1007"/>
                </a:lnTo>
                <a:lnTo>
                  <a:pt x="344" y="1016"/>
                </a:lnTo>
                <a:lnTo>
                  <a:pt x="369" y="1024"/>
                </a:lnTo>
                <a:lnTo>
                  <a:pt x="394" y="1032"/>
                </a:lnTo>
                <a:lnTo>
                  <a:pt x="418" y="1038"/>
                </a:lnTo>
                <a:lnTo>
                  <a:pt x="443" y="1042"/>
                </a:lnTo>
                <a:lnTo>
                  <a:pt x="469" y="1046"/>
                </a:lnTo>
                <a:lnTo>
                  <a:pt x="495" y="1048"/>
                </a:lnTo>
                <a:lnTo>
                  <a:pt x="521" y="1049"/>
                </a:lnTo>
                <a:lnTo>
                  <a:pt x="548" y="1048"/>
                </a:lnTo>
                <a:lnTo>
                  <a:pt x="575" y="1047"/>
                </a:lnTo>
                <a:lnTo>
                  <a:pt x="600" y="1043"/>
                </a:lnTo>
                <a:close/>
              </a:path>
            </a:pathLst>
          </a:custGeom>
          <a:solidFill>
            <a:srgbClr val="808083"/>
          </a:solidFill>
          <a:ln>
            <a:noFill/>
          </a:ln>
        </p:spPr>
        <p:style>
          <a:lnRef idx="0">
            <a:scrgbClr r="0" g="0" b="0"/>
          </a:lnRef>
          <a:fillRef idx="0">
            <a:scrgbClr r="0" g="0" b="0"/>
          </a:fillRef>
          <a:effectRef idx="0">
            <a:scrgbClr r="0" g="0" b="0"/>
          </a:effectRef>
          <a:fontRef idx="minor"/>
        </p:style>
      </p:sp>
      <p:sp>
        <p:nvSpPr>
          <p:cNvPr id="748" name="CustomShape 302"/>
          <p:cNvSpPr/>
          <p:nvPr/>
        </p:nvSpPr>
        <p:spPr>
          <a:xfrm>
            <a:off x="10465920" y="1961280"/>
            <a:ext cx="543240" cy="543240"/>
          </a:xfrm>
          <a:custGeom>
            <a:avLst/>
            <a:gdLst/>
            <a:ahLst/>
            <a:cxnLst/>
            <a:rect l="l" t="t" r="r" b="b"/>
            <a:pathLst>
              <a:path w="989" h="989">
                <a:moveTo>
                  <a:pt x="565" y="983"/>
                </a:moveTo>
                <a:lnTo>
                  <a:pt x="591" y="979"/>
                </a:lnTo>
                <a:lnTo>
                  <a:pt x="616" y="974"/>
                </a:lnTo>
                <a:lnTo>
                  <a:pt x="639" y="967"/>
                </a:lnTo>
                <a:lnTo>
                  <a:pt x="663" y="959"/>
                </a:lnTo>
                <a:lnTo>
                  <a:pt x="685" y="950"/>
                </a:lnTo>
                <a:lnTo>
                  <a:pt x="708" y="940"/>
                </a:lnTo>
                <a:lnTo>
                  <a:pt x="729" y="929"/>
                </a:lnTo>
                <a:lnTo>
                  <a:pt x="750" y="917"/>
                </a:lnTo>
                <a:lnTo>
                  <a:pt x="771" y="904"/>
                </a:lnTo>
                <a:lnTo>
                  <a:pt x="790" y="890"/>
                </a:lnTo>
                <a:lnTo>
                  <a:pt x="809" y="875"/>
                </a:lnTo>
                <a:lnTo>
                  <a:pt x="827" y="859"/>
                </a:lnTo>
                <a:lnTo>
                  <a:pt x="844" y="844"/>
                </a:lnTo>
                <a:lnTo>
                  <a:pt x="861" y="826"/>
                </a:lnTo>
                <a:lnTo>
                  <a:pt x="875" y="808"/>
                </a:lnTo>
                <a:lnTo>
                  <a:pt x="890" y="790"/>
                </a:lnTo>
                <a:lnTo>
                  <a:pt x="904" y="771"/>
                </a:lnTo>
                <a:lnTo>
                  <a:pt x="917" y="750"/>
                </a:lnTo>
                <a:lnTo>
                  <a:pt x="929" y="729"/>
                </a:lnTo>
                <a:lnTo>
                  <a:pt x="939" y="709"/>
                </a:lnTo>
                <a:lnTo>
                  <a:pt x="949" y="686"/>
                </a:lnTo>
                <a:lnTo>
                  <a:pt x="958" y="665"/>
                </a:lnTo>
                <a:lnTo>
                  <a:pt x="966" y="641"/>
                </a:lnTo>
                <a:lnTo>
                  <a:pt x="973" y="619"/>
                </a:lnTo>
                <a:lnTo>
                  <a:pt x="979" y="595"/>
                </a:lnTo>
                <a:lnTo>
                  <a:pt x="983" y="572"/>
                </a:lnTo>
                <a:lnTo>
                  <a:pt x="985" y="547"/>
                </a:lnTo>
                <a:lnTo>
                  <a:pt x="988" y="523"/>
                </a:lnTo>
                <a:lnTo>
                  <a:pt x="989" y="499"/>
                </a:lnTo>
                <a:lnTo>
                  <a:pt x="989" y="474"/>
                </a:lnTo>
                <a:lnTo>
                  <a:pt x="986" y="448"/>
                </a:lnTo>
                <a:lnTo>
                  <a:pt x="983" y="423"/>
                </a:lnTo>
                <a:lnTo>
                  <a:pt x="980" y="399"/>
                </a:lnTo>
                <a:lnTo>
                  <a:pt x="974" y="374"/>
                </a:lnTo>
                <a:lnTo>
                  <a:pt x="967" y="349"/>
                </a:lnTo>
                <a:lnTo>
                  <a:pt x="959" y="327"/>
                </a:lnTo>
                <a:lnTo>
                  <a:pt x="950" y="303"/>
                </a:lnTo>
                <a:lnTo>
                  <a:pt x="940" y="282"/>
                </a:lnTo>
                <a:lnTo>
                  <a:pt x="929" y="259"/>
                </a:lnTo>
                <a:lnTo>
                  <a:pt x="917" y="239"/>
                </a:lnTo>
                <a:lnTo>
                  <a:pt x="904" y="219"/>
                </a:lnTo>
                <a:lnTo>
                  <a:pt x="891" y="199"/>
                </a:lnTo>
                <a:lnTo>
                  <a:pt x="875" y="181"/>
                </a:lnTo>
                <a:lnTo>
                  <a:pt x="861" y="163"/>
                </a:lnTo>
                <a:lnTo>
                  <a:pt x="844" y="145"/>
                </a:lnTo>
                <a:lnTo>
                  <a:pt x="827" y="129"/>
                </a:lnTo>
                <a:lnTo>
                  <a:pt x="809" y="113"/>
                </a:lnTo>
                <a:lnTo>
                  <a:pt x="790" y="99"/>
                </a:lnTo>
                <a:lnTo>
                  <a:pt x="771" y="85"/>
                </a:lnTo>
                <a:lnTo>
                  <a:pt x="750" y="72"/>
                </a:lnTo>
                <a:lnTo>
                  <a:pt x="730" y="61"/>
                </a:lnTo>
                <a:lnTo>
                  <a:pt x="709" y="49"/>
                </a:lnTo>
                <a:lnTo>
                  <a:pt x="686" y="39"/>
                </a:lnTo>
                <a:lnTo>
                  <a:pt x="665" y="31"/>
                </a:lnTo>
                <a:lnTo>
                  <a:pt x="642" y="23"/>
                </a:lnTo>
                <a:lnTo>
                  <a:pt x="619" y="17"/>
                </a:lnTo>
                <a:lnTo>
                  <a:pt x="595" y="11"/>
                </a:lnTo>
                <a:lnTo>
                  <a:pt x="572" y="7"/>
                </a:lnTo>
                <a:lnTo>
                  <a:pt x="547" y="3"/>
                </a:lnTo>
                <a:lnTo>
                  <a:pt x="523" y="1"/>
                </a:lnTo>
                <a:lnTo>
                  <a:pt x="499" y="0"/>
                </a:lnTo>
                <a:lnTo>
                  <a:pt x="474" y="1"/>
                </a:lnTo>
                <a:lnTo>
                  <a:pt x="448" y="2"/>
                </a:lnTo>
                <a:lnTo>
                  <a:pt x="423" y="5"/>
                </a:lnTo>
                <a:lnTo>
                  <a:pt x="399" y="10"/>
                </a:lnTo>
                <a:lnTo>
                  <a:pt x="374" y="16"/>
                </a:lnTo>
                <a:lnTo>
                  <a:pt x="350" y="22"/>
                </a:lnTo>
                <a:lnTo>
                  <a:pt x="327" y="30"/>
                </a:lnTo>
                <a:lnTo>
                  <a:pt x="303" y="39"/>
                </a:lnTo>
                <a:lnTo>
                  <a:pt x="282" y="48"/>
                </a:lnTo>
                <a:lnTo>
                  <a:pt x="259" y="59"/>
                </a:lnTo>
                <a:lnTo>
                  <a:pt x="239" y="72"/>
                </a:lnTo>
                <a:lnTo>
                  <a:pt x="219" y="84"/>
                </a:lnTo>
                <a:lnTo>
                  <a:pt x="198" y="99"/>
                </a:lnTo>
                <a:lnTo>
                  <a:pt x="181" y="113"/>
                </a:lnTo>
                <a:lnTo>
                  <a:pt x="163" y="129"/>
                </a:lnTo>
                <a:lnTo>
                  <a:pt x="145" y="145"/>
                </a:lnTo>
                <a:lnTo>
                  <a:pt x="129" y="163"/>
                </a:lnTo>
                <a:lnTo>
                  <a:pt x="113" y="181"/>
                </a:lnTo>
                <a:lnTo>
                  <a:pt x="98" y="199"/>
                </a:lnTo>
                <a:lnTo>
                  <a:pt x="85" y="219"/>
                </a:lnTo>
                <a:lnTo>
                  <a:pt x="71" y="238"/>
                </a:lnTo>
                <a:lnTo>
                  <a:pt x="60" y="259"/>
                </a:lnTo>
                <a:lnTo>
                  <a:pt x="49" y="281"/>
                </a:lnTo>
                <a:lnTo>
                  <a:pt x="39" y="302"/>
                </a:lnTo>
                <a:lnTo>
                  <a:pt x="31" y="325"/>
                </a:lnTo>
                <a:lnTo>
                  <a:pt x="23" y="347"/>
                </a:lnTo>
                <a:lnTo>
                  <a:pt x="16" y="370"/>
                </a:lnTo>
                <a:lnTo>
                  <a:pt x="11" y="393"/>
                </a:lnTo>
                <a:lnTo>
                  <a:pt x="6" y="417"/>
                </a:lnTo>
                <a:lnTo>
                  <a:pt x="3" y="441"/>
                </a:lnTo>
                <a:lnTo>
                  <a:pt x="1" y="466"/>
                </a:lnTo>
                <a:lnTo>
                  <a:pt x="0" y="491"/>
                </a:lnTo>
                <a:lnTo>
                  <a:pt x="1" y="516"/>
                </a:lnTo>
                <a:lnTo>
                  <a:pt x="2" y="540"/>
                </a:lnTo>
                <a:lnTo>
                  <a:pt x="5" y="565"/>
                </a:lnTo>
                <a:lnTo>
                  <a:pt x="10" y="591"/>
                </a:lnTo>
                <a:lnTo>
                  <a:pt x="15" y="614"/>
                </a:lnTo>
                <a:lnTo>
                  <a:pt x="22" y="639"/>
                </a:lnTo>
                <a:lnTo>
                  <a:pt x="30" y="663"/>
                </a:lnTo>
                <a:lnTo>
                  <a:pt x="39" y="685"/>
                </a:lnTo>
                <a:lnTo>
                  <a:pt x="48" y="708"/>
                </a:lnTo>
                <a:lnTo>
                  <a:pt x="59" y="729"/>
                </a:lnTo>
                <a:lnTo>
                  <a:pt x="71" y="749"/>
                </a:lnTo>
                <a:lnTo>
                  <a:pt x="84" y="770"/>
                </a:lnTo>
                <a:lnTo>
                  <a:pt x="98" y="790"/>
                </a:lnTo>
                <a:lnTo>
                  <a:pt x="113" y="809"/>
                </a:lnTo>
                <a:lnTo>
                  <a:pt x="129" y="827"/>
                </a:lnTo>
                <a:lnTo>
                  <a:pt x="146" y="844"/>
                </a:lnTo>
                <a:lnTo>
                  <a:pt x="163" y="859"/>
                </a:lnTo>
                <a:lnTo>
                  <a:pt x="181" y="875"/>
                </a:lnTo>
                <a:lnTo>
                  <a:pt x="198" y="890"/>
                </a:lnTo>
                <a:lnTo>
                  <a:pt x="219" y="903"/>
                </a:lnTo>
                <a:lnTo>
                  <a:pt x="238" y="917"/>
                </a:lnTo>
                <a:lnTo>
                  <a:pt x="259" y="928"/>
                </a:lnTo>
                <a:lnTo>
                  <a:pt x="281" y="939"/>
                </a:lnTo>
                <a:lnTo>
                  <a:pt x="302" y="949"/>
                </a:lnTo>
                <a:lnTo>
                  <a:pt x="324" y="958"/>
                </a:lnTo>
                <a:lnTo>
                  <a:pt x="347" y="966"/>
                </a:lnTo>
                <a:lnTo>
                  <a:pt x="369" y="973"/>
                </a:lnTo>
                <a:lnTo>
                  <a:pt x="393" y="977"/>
                </a:lnTo>
                <a:lnTo>
                  <a:pt x="417" y="982"/>
                </a:lnTo>
                <a:lnTo>
                  <a:pt x="441" y="985"/>
                </a:lnTo>
                <a:lnTo>
                  <a:pt x="466" y="988"/>
                </a:lnTo>
                <a:lnTo>
                  <a:pt x="491" y="989"/>
                </a:lnTo>
                <a:lnTo>
                  <a:pt x="515" y="988"/>
                </a:lnTo>
                <a:lnTo>
                  <a:pt x="540" y="986"/>
                </a:lnTo>
                <a:lnTo>
                  <a:pt x="565" y="983"/>
                </a:lnTo>
                <a:close/>
              </a:path>
            </a:pathLst>
          </a:custGeom>
          <a:solidFill>
            <a:srgbClr val="E6E8E9"/>
          </a:solidFill>
          <a:ln>
            <a:noFill/>
          </a:ln>
        </p:spPr>
        <p:style>
          <a:lnRef idx="0">
            <a:scrgbClr r="0" g="0" b="0"/>
          </a:lnRef>
          <a:fillRef idx="0">
            <a:scrgbClr r="0" g="0" b="0"/>
          </a:fillRef>
          <a:effectRef idx="0">
            <a:scrgbClr r="0" g="0" b="0"/>
          </a:effectRef>
          <a:fontRef idx="minor"/>
        </p:style>
      </p:sp>
      <p:sp>
        <p:nvSpPr>
          <p:cNvPr id="749" name="CustomShape 303"/>
          <p:cNvSpPr/>
          <p:nvPr/>
        </p:nvSpPr>
        <p:spPr>
          <a:xfrm>
            <a:off x="10465920" y="1963440"/>
            <a:ext cx="309960" cy="541080"/>
          </a:xfrm>
          <a:custGeom>
            <a:avLst/>
            <a:gdLst/>
            <a:ahLst/>
            <a:cxnLst/>
            <a:rect l="l" t="t" r="r" b="b"/>
            <a:pathLst>
              <a:path w="565" h="984">
                <a:moveTo>
                  <a:pt x="423" y="0"/>
                </a:moveTo>
                <a:lnTo>
                  <a:pt x="399" y="5"/>
                </a:lnTo>
                <a:lnTo>
                  <a:pt x="374" y="11"/>
                </a:lnTo>
                <a:lnTo>
                  <a:pt x="350" y="17"/>
                </a:lnTo>
                <a:lnTo>
                  <a:pt x="327" y="25"/>
                </a:lnTo>
                <a:lnTo>
                  <a:pt x="303" y="34"/>
                </a:lnTo>
                <a:lnTo>
                  <a:pt x="282" y="43"/>
                </a:lnTo>
                <a:lnTo>
                  <a:pt x="259" y="54"/>
                </a:lnTo>
                <a:lnTo>
                  <a:pt x="239" y="67"/>
                </a:lnTo>
                <a:lnTo>
                  <a:pt x="219" y="79"/>
                </a:lnTo>
                <a:lnTo>
                  <a:pt x="198" y="94"/>
                </a:lnTo>
                <a:lnTo>
                  <a:pt x="181" y="108"/>
                </a:lnTo>
                <a:lnTo>
                  <a:pt x="163" y="124"/>
                </a:lnTo>
                <a:lnTo>
                  <a:pt x="145" y="140"/>
                </a:lnTo>
                <a:lnTo>
                  <a:pt x="129" y="158"/>
                </a:lnTo>
                <a:lnTo>
                  <a:pt x="113" y="176"/>
                </a:lnTo>
                <a:lnTo>
                  <a:pt x="98" y="194"/>
                </a:lnTo>
                <a:lnTo>
                  <a:pt x="85" y="214"/>
                </a:lnTo>
                <a:lnTo>
                  <a:pt x="71" y="233"/>
                </a:lnTo>
                <a:lnTo>
                  <a:pt x="60" y="254"/>
                </a:lnTo>
                <a:lnTo>
                  <a:pt x="49" y="276"/>
                </a:lnTo>
                <a:lnTo>
                  <a:pt x="39" y="297"/>
                </a:lnTo>
                <a:lnTo>
                  <a:pt x="31" y="320"/>
                </a:lnTo>
                <a:lnTo>
                  <a:pt x="23" y="342"/>
                </a:lnTo>
                <a:lnTo>
                  <a:pt x="16" y="365"/>
                </a:lnTo>
                <a:lnTo>
                  <a:pt x="11" y="388"/>
                </a:lnTo>
                <a:lnTo>
                  <a:pt x="6" y="412"/>
                </a:lnTo>
                <a:lnTo>
                  <a:pt x="3" y="436"/>
                </a:lnTo>
                <a:lnTo>
                  <a:pt x="1" y="461"/>
                </a:lnTo>
                <a:lnTo>
                  <a:pt x="0" y="486"/>
                </a:lnTo>
                <a:lnTo>
                  <a:pt x="1" y="511"/>
                </a:lnTo>
                <a:lnTo>
                  <a:pt x="2" y="535"/>
                </a:lnTo>
                <a:lnTo>
                  <a:pt x="5" y="560"/>
                </a:lnTo>
                <a:lnTo>
                  <a:pt x="10" y="586"/>
                </a:lnTo>
                <a:lnTo>
                  <a:pt x="15" y="609"/>
                </a:lnTo>
                <a:lnTo>
                  <a:pt x="22" y="634"/>
                </a:lnTo>
                <a:lnTo>
                  <a:pt x="30" y="658"/>
                </a:lnTo>
                <a:lnTo>
                  <a:pt x="39" y="680"/>
                </a:lnTo>
                <a:lnTo>
                  <a:pt x="48" y="703"/>
                </a:lnTo>
                <a:lnTo>
                  <a:pt x="59" y="724"/>
                </a:lnTo>
                <a:lnTo>
                  <a:pt x="71" y="744"/>
                </a:lnTo>
                <a:lnTo>
                  <a:pt x="84" y="765"/>
                </a:lnTo>
                <a:lnTo>
                  <a:pt x="98" y="785"/>
                </a:lnTo>
                <a:lnTo>
                  <a:pt x="113" y="804"/>
                </a:lnTo>
                <a:lnTo>
                  <a:pt x="129" y="822"/>
                </a:lnTo>
                <a:lnTo>
                  <a:pt x="146" y="839"/>
                </a:lnTo>
                <a:lnTo>
                  <a:pt x="163" y="854"/>
                </a:lnTo>
                <a:lnTo>
                  <a:pt x="181" y="870"/>
                </a:lnTo>
                <a:lnTo>
                  <a:pt x="198" y="885"/>
                </a:lnTo>
                <a:lnTo>
                  <a:pt x="219" y="898"/>
                </a:lnTo>
                <a:lnTo>
                  <a:pt x="238" y="912"/>
                </a:lnTo>
                <a:lnTo>
                  <a:pt x="259" y="923"/>
                </a:lnTo>
                <a:lnTo>
                  <a:pt x="281" y="934"/>
                </a:lnTo>
                <a:lnTo>
                  <a:pt x="302" y="944"/>
                </a:lnTo>
                <a:lnTo>
                  <a:pt x="324" y="953"/>
                </a:lnTo>
                <a:lnTo>
                  <a:pt x="347" y="961"/>
                </a:lnTo>
                <a:lnTo>
                  <a:pt x="369" y="968"/>
                </a:lnTo>
                <a:lnTo>
                  <a:pt x="393" y="972"/>
                </a:lnTo>
                <a:lnTo>
                  <a:pt x="417" y="977"/>
                </a:lnTo>
                <a:lnTo>
                  <a:pt x="441" y="980"/>
                </a:lnTo>
                <a:lnTo>
                  <a:pt x="466" y="983"/>
                </a:lnTo>
                <a:lnTo>
                  <a:pt x="491" y="984"/>
                </a:lnTo>
                <a:lnTo>
                  <a:pt x="515" y="983"/>
                </a:lnTo>
                <a:lnTo>
                  <a:pt x="540" y="981"/>
                </a:lnTo>
                <a:lnTo>
                  <a:pt x="565" y="978"/>
                </a:lnTo>
                <a:lnTo>
                  <a:pt x="423" y="0"/>
                </a:lnTo>
                <a:close/>
              </a:path>
            </a:pathLst>
          </a:custGeom>
          <a:solidFill>
            <a:srgbClr val="E6E8E9"/>
          </a:solidFill>
          <a:ln>
            <a:noFill/>
          </a:ln>
        </p:spPr>
        <p:style>
          <a:lnRef idx="0">
            <a:scrgbClr r="0" g="0" b="0"/>
          </a:lnRef>
          <a:fillRef idx="0">
            <a:scrgbClr r="0" g="0" b="0"/>
          </a:fillRef>
          <a:effectRef idx="0">
            <a:scrgbClr r="0" g="0" b="0"/>
          </a:effectRef>
          <a:fontRef idx="minor"/>
        </p:style>
      </p:sp>
      <p:sp>
        <p:nvSpPr>
          <p:cNvPr id="750" name="CustomShape 304"/>
          <p:cNvSpPr/>
          <p:nvPr/>
        </p:nvSpPr>
        <p:spPr>
          <a:xfrm>
            <a:off x="10710360" y="2042640"/>
            <a:ext cx="45720" cy="191160"/>
          </a:xfrm>
          <a:custGeom>
            <a:avLst/>
            <a:gdLst/>
            <a:ahLst/>
            <a:cxnLst/>
            <a:rect l="l" t="t" r="r" b="b"/>
            <a:pathLst>
              <a:path w="85" h="345">
                <a:moveTo>
                  <a:pt x="0" y="0"/>
                </a:moveTo>
                <a:lnTo>
                  <a:pt x="42" y="168"/>
                </a:lnTo>
                <a:lnTo>
                  <a:pt x="85" y="334"/>
                </a:lnTo>
                <a:lnTo>
                  <a:pt x="49" y="340"/>
                </a:lnTo>
                <a:lnTo>
                  <a:pt x="12" y="345"/>
                </a:lnTo>
                <a:lnTo>
                  <a:pt x="5" y="173"/>
                </a:lnTo>
                <a:lnTo>
                  <a:pt x="0" y="0"/>
                </a:lnTo>
                <a:close/>
              </a:path>
            </a:pathLst>
          </a:custGeom>
          <a:solidFill>
            <a:srgbClr val="444446"/>
          </a:solidFill>
          <a:ln>
            <a:noFill/>
          </a:ln>
        </p:spPr>
        <p:style>
          <a:lnRef idx="0">
            <a:scrgbClr r="0" g="0" b="0"/>
          </a:lnRef>
          <a:fillRef idx="0">
            <a:scrgbClr r="0" g="0" b="0"/>
          </a:fillRef>
          <a:effectRef idx="0">
            <a:scrgbClr r="0" g="0" b="0"/>
          </a:effectRef>
          <a:fontRef idx="minor"/>
        </p:style>
      </p:sp>
      <p:sp>
        <p:nvSpPr>
          <p:cNvPr id="751" name="CustomShape 305"/>
          <p:cNvSpPr/>
          <p:nvPr/>
        </p:nvSpPr>
        <p:spPr>
          <a:xfrm>
            <a:off x="10584720" y="2216520"/>
            <a:ext cx="153720" cy="39240"/>
          </a:xfrm>
          <a:custGeom>
            <a:avLst/>
            <a:gdLst/>
            <a:ahLst/>
            <a:cxnLst/>
            <a:rect l="l" t="t" r="r" b="b"/>
            <a:pathLst>
              <a:path w="283" h="71">
                <a:moveTo>
                  <a:pt x="0" y="71"/>
                </a:moveTo>
                <a:lnTo>
                  <a:pt x="138" y="36"/>
                </a:lnTo>
                <a:lnTo>
                  <a:pt x="274" y="0"/>
                </a:lnTo>
                <a:lnTo>
                  <a:pt x="278" y="30"/>
                </a:lnTo>
                <a:lnTo>
                  <a:pt x="283" y="61"/>
                </a:lnTo>
                <a:lnTo>
                  <a:pt x="141" y="66"/>
                </a:lnTo>
                <a:lnTo>
                  <a:pt x="0" y="71"/>
                </a:lnTo>
                <a:close/>
              </a:path>
            </a:pathLst>
          </a:custGeom>
          <a:solidFill>
            <a:srgbClr val="444446"/>
          </a:solidFill>
          <a:ln>
            <a:noFill/>
          </a:ln>
        </p:spPr>
        <p:style>
          <a:lnRef idx="0">
            <a:scrgbClr r="0" g="0" b="0"/>
          </a:lnRef>
          <a:fillRef idx="0">
            <a:scrgbClr r="0" g="0" b="0"/>
          </a:fillRef>
          <a:effectRef idx="0">
            <a:scrgbClr r="0" g="0" b="0"/>
          </a:effectRef>
          <a:fontRef idx="minor"/>
        </p:style>
      </p:sp>
      <p:sp>
        <p:nvSpPr>
          <p:cNvPr id="752" name="CustomShape 306"/>
          <p:cNvSpPr/>
          <p:nvPr/>
        </p:nvSpPr>
        <p:spPr>
          <a:xfrm>
            <a:off x="10708200" y="2203560"/>
            <a:ext cx="59040" cy="59040"/>
          </a:xfrm>
          <a:custGeom>
            <a:avLst/>
            <a:gdLst/>
            <a:ahLst/>
            <a:cxnLst/>
            <a:rect l="l" t="t" r="r" b="b"/>
            <a:pathLst>
              <a:path w="111" h="110">
                <a:moveTo>
                  <a:pt x="63" y="110"/>
                </a:moveTo>
                <a:lnTo>
                  <a:pt x="52" y="110"/>
                </a:lnTo>
                <a:lnTo>
                  <a:pt x="42" y="109"/>
                </a:lnTo>
                <a:lnTo>
                  <a:pt x="32" y="106"/>
                </a:lnTo>
                <a:lnTo>
                  <a:pt x="23" y="100"/>
                </a:lnTo>
                <a:lnTo>
                  <a:pt x="15" y="92"/>
                </a:lnTo>
                <a:lnTo>
                  <a:pt x="8" y="84"/>
                </a:lnTo>
                <a:lnTo>
                  <a:pt x="3" y="74"/>
                </a:lnTo>
                <a:lnTo>
                  <a:pt x="0" y="63"/>
                </a:lnTo>
                <a:lnTo>
                  <a:pt x="0" y="52"/>
                </a:lnTo>
                <a:lnTo>
                  <a:pt x="1" y="42"/>
                </a:lnTo>
                <a:lnTo>
                  <a:pt x="6" y="32"/>
                </a:lnTo>
                <a:lnTo>
                  <a:pt x="11" y="23"/>
                </a:lnTo>
                <a:lnTo>
                  <a:pt x="18" y="15"/>
                </a:lnTo>
                <a:lnTo>
                  <a:pt x="27" y="8"/>
                </a:lnTo>
                <a:lnTo>
                  <a:pt x="36" y="4"/>
                </a:lnTo>
                <a:lnTo>
                  <a:pt x="47" y="0"/>
                </a:lnTo>
                <a:lnTo>
                  <a:pt x="58" y="0"/>
                </a:lnTo>
                <a:lnTo>
                  <a:pt x="70" y="1"/>
                </a:lnTo>
                <a:lnTo>
                  <a:pt x="80" y="6"/>
                </a:lnTo>
                <a:lnTo>
                  <a:pt x="89" y="11"/>
                </a:lnTo>
                <a:lnTo>
                  <a:pt x="97" y="18"/>
                </a:lnTo>
                <a:lnTo>
                  <a:pt x="102" y="27"/>
                </a:lnTo>
                <a:lnTo>
                  <a:pt x="108" y="36"/>
                </a:lnTo>
                <a:lnTo>
                  <a:pt x="110" y="47"/>
                </a:lnTo>
                <a:lnTo>
                  <a:pt x="111" y="59"/>
                </a:lnTo>
                <a:lnTo>
                  <a:pt x="109" y="70"/>
                </a:lnTo>
                <a:lnTo>
                  <a:pt x="106" y="80"/>
                </a:lnTo>
                <a:lnTo>
                  <a:pt x="100" y="89"/>
                </a:lnTo>
                <a:lnTo>
                  <a:pt x="92" y="97"/>
                </a:lnTo>
                <a:lnTo>
                  <a:pt x="84" y="102"/>
                </a:lnTo>
                <a:lnTo>
                  <a:pt x="74" y="108"/>
                </a:lnTo>
                <a:lnTo>
                  <a:pt x="63" y="110"/>
                </a:lnTo>
                <a:close/>
              </a:path>
            </a:pathLst>
          </a:custGeom>
          <a:solidFill>
            <a:srgbClr val="747577"/>
          </a:solidFill>
          <a:ln>
            <a:noFill/>
          </a:ln>
        </p:spPr>
        <p:style>
          <a:lnRef idx="0">
            <a:scrgbClr r="0" g="0" b="0"/>
          </a:lnRef>
          <a:fillRef idx="0">
            <a:scrgbClr r="0" g="0" b="0"/>
          </a:fillRef>
          <a:effectRef idx="0">
            <a:scrgbClr r="0" g="0" b="0"/>
          </a:effectRef>
          <a:fontRef idx="minor"/>
        </p:style>
      </p:sp>
      <p:sp>
        <p:nvSpPr>
          <p:cNvPr id="753" name="CustomShape 307"/>
          <p:cNvSpPr/>
          <p:nvPr/>
        </p:nvSpPr>
        <p:spPr>
          <a:xfrm>
            <a:off x="10712520" y="2207880"/>
            <a:ext cx="50400" cy="50400"/>
          </a:xfrm>
          <a:custGeom>
            <a:avLst/>
            <a:gdLst/>
            <a:ahLst/>
            <a:cxnLst/>
            <a:rect l="l" t="t" r="r" b="b"/>
            <a:pathLst>
              <a:path w="91" h="92">
                <a:moveTo>
                  <a:pt x="52" y="91"/>
                </a:moveTo>
                <a:lnTo>
                  <a:pt x="61" y="89"/>
                </a:lnTo>
                <a:lnTo>
                  <a:pt x="69" y="86"/>
                </a:lnTo>
                <a:lnTo>
                  <a:pt x="77" y="80"/>
                </a:lnTo>
                <a:lnTo>
                  <a:pt x="82" y="73"/>
                </a:lnTo>
                <a:lnTo>
                  <a:pt x="87" y="66"/>
                </a:lnTo>
                <a:lnTo>
                  <a:pt x="90" y="58"/>
                </a:lnTo>
                <a:lnTo>
                  <a:pt x="91" y="49"/>
                </a:lnTo>
                <a:lnTo>
                  <a:pt x="91" y="40"/>
                </a:lnTo>
                <a:lnTo>
                  <a:pt x="89" y="31"/>
                </a:lnTo>
                <a:lnTo>
                  <a:pt x="84" y="23"/>
                </a:lnTo>
                <a:lnTo>
                  <a:pt x="79" y="16"/>
                </a:lnTo>
                <a:lnTo>
                  <a:pt x="73" y="10"/>
                </a:lnTo>
                <a:lnTo>
                  <a:pt x="65" y="5"/>
                </a:lnTo>
                <a:lnTo>
                  <a:pt x="56" y="2"/>
                </a:lnTo>
                <a:lnTo>
                  <a:pt x="48" y="0"/>
                </a:lnTo>
                <a:lnTo>
                  <a:pt x="38" y="1"/>
                </a:lnTo>
                <a:lnTo>
                  <a:pt x="29" y="4"/>
                </a:lnTo>
                <a:lnTo>
                  <a:pt x="22" y="7"/>
                </a:lnTo>
                <a:lnTo>
                  <a:pt x="15" y="13"/>
                </a:lnTo>
                <a:lnTo>
                  <a:pt x="9" y="19"/>
                </a:lnTo>
                <a:lnTo>
                  <a:pt x="5" y="26"/>
                </a:lnTo>
                <a:lnTo>
                  <a:pt x="1" y="35"/>
                </a:lnTo>
                <a:lnTo>
                  <a:pt x="0" y="44"/>
                </a:lnTo>
                <a:lnTo>
                  <a:pt x="0" y="53"/>
                </a:lnTo>
                <a:lnTo>
                  <a:pt x="2" y="62"/>
                </a:lnTo>
                <a:lnTo>
                  <a:pt x="6" y="70"/>
                </a:lnTo>
                <a:lnTo>
                  <a:pt x="11" y="77"/>
                </a:lnTo>
                <a:lnTo>
                  <a:pt x="18" y="83"/>
                </a:lnTo>
                <a:lnTo>
                  <a:pt x="26" y="88"/>
                </a:lnTo>
                <a:lnTo>
                  <a:pt x="34" y="90"/>
                </a:lnTo>
                <a:lnTo>
                  <a:pt x="43" y="92"/>
                </a:lnTo>
                <a:lnTo>
                  <a:pt x="52" y="91"/>
                </a:lnTo>
                <a:close/>
              </a:path>
            </a:pathLst>
          </a:custGeom>
          <a:solidFill>
            <a:srgbClr val="CAAC6E"/>
          </a:solidFill>
          <a:ln>
            <a:noFill/>
          </a:ln>
        </p:spPr>
        <p:style>
          <a:lnRef idx="0">
            <a:scrgbClr r="0" g="0" b="0"/>
          </a:lnRef>
          <a:fillRef idx="0">
            <a:scrgbClr r="0" g="0" b="0"/>
          </a:fillRef>
          <a:effectRef idx="0">
            <a:scrgbClr r="0" g="0" b="0"/>
          </a:effectRef>
          <a:fontRef idx="minor"/>
        </p:style>
      </p:sp>
      <p:sp>
        <p:nvSpPr>
          <p:cNvPr id="754" name="CustomShape 308"/>
          <p:cNvSpPr/>
          <p:nvPr/>
        </p:nvSpPr>
        <p:spPr>
          <a:xfrm>
            <a:off x="10692720" y="1970280"/>
            <a:ext cx="17280" cy="34920"/>
          </a:xfrm>
          <a:custGeom>
            <a:avLst/>
            <a:gdLst/>
            <a:ahLst/>
            <a:cxnLst/>
            <a:rect l="l" t="t" r="r" b="b"/>
            <a:pathLst>
              <a:path w="35" h="68">
                <a:moveTo>
                  <a:pt x="9" y="68"/>
                </a:moveTo>
                <a:lnTo>
                  <a:pt x="35" y="65"/>
                </a:lnTo>
                <a:lnTo>
                  <a:pt x="26" y="0"/>
                </a:lnTo>
                <a:lnTo>
                  <a:pt x="19" y="2"/>
                </a:lnTo>
                <a:lnTo>
                  <a:pt x="12" y="3"/>
                </a:lnTo>
                <a:lnTo>
                  <a:pt x="6" y="3"/>
                </a:lnTo>
                <a:lnTo>
                  <a:pt x="0" y="4"/>
                </a:lnTo>
                <a:lnTo>
                  <a:pt x="9" y="68"/>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55" name="CustomShape 309"/>
          <p:cNvSpPr/>
          <p:nvPr/>
        </p:nvSpPr>
        <p:spPr>
          <a:xfrm>
            <a:off x="10815840" y="1983240"/>
            <a:ext cx="25920" cy="37080"/>
          </a:xfrm>
          <a:custGeom>
            <a:avLst/>
            <a:gdLst/>
            <a:ahLst/>
            <a:cxnLst/>
            <a:rect l="l" t="t" r="r" b="b"/>
            <a:pathLst>
              <a:path w="48" h="70">
                <a:moveTo>
                  <a:pt x="23" y="0"/>
                </a:moveTo>
                <a:lnTo>
                  <a:pt x="0" y="61"/>
                </a:lnTo>
                <a:lnTo>
                  <a:pt x="25" y="70"/>
                </a:lnTo>
                <a:lnTo>
                  <a:pt x="48" y="10"/>
                </a:lnTo>
                <a:lnTo>
                  <a:pt x="36" y="6"/>
                </a:lnTo>
                <a:lnTo>
                  <a:pt x="23" y="0"/>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56" name="CustomShape 310"/>
          <p:cNvSpPr/>
          <p:nvPr/>
        </p:nvSpPr>
        <p:spPr>
          <a:xfrm>
            <a:off x="10912680" y="2062440"/>
            <a:ext cx="37080" cy="32760"/>
          </a:xfrm>
          <a:custGeom>
            <a:avLst/>
            <a:gdLst/>
            <a:ahLst/>
            <a:cxnLst/>
            <a:rect l="l" t="t" r="r" b="b"/>
            <a:pathLst>
              <a:path w="68" h="62">
                <a:moveTo>
                  <a:pt x="51" y="0"/>
                </a:moveTo>
                <a:lnTo>
                  <a:pt x="0" y="41"/>
                </a:lnTo>
                <a:lnTo>
                  <a:pt x="17" y="62"/>
                </a:lnTo>
                <a:lnTo>
                  <a:pt x="68" y="21"/>
                </a:lnTo>
                <a:lnTo>
                  <a:pt x="60" y="11"/>
                </a:lnTo>
                <a:lnTo>
                  <a:pt x="51" y="0"/>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57" name="CustomShape 311"/>
          <p:cNvSpPr/>
          <p:nvPr/>
        </p:nvSpPr>
        <p:spPr>
          <a:xfrm>
            <a:off x="10963440" y="2188080"/>
            <a:ext cx="37080" cy="19440"/>
          </a:xfrm>
          <a:custGeom>
            <a:avLst/>
            <a:gdLst/>
            <a:ahLst/>
            <a:cxnLst/>
            <a:rect l="l" t="t" r="r" b="b"/>
            <a:pathLst>
              <a:path w="67" h="35">
                <a:moveTo>
                  <a:pt x="64" y="0"/>
                </a:moveTo>
                <a:lnTo>
                  <a:pt x="0" y="9"/>
                </a:lnTo>
                <a:lnTo>
                  <a:pt x="4" y="35"/>
                </a:lnTo>
                <a:lnTo>
                  <a:pt x="67" y="26"/>
                </a:lnTo>
                <a:lnTo>
                  <a:pt x="67" y="19"/>
                </a:lnTo>
                <a:lnTo>
                  <a:pt x="66" y="13"/>
                </a:lnTo>
                <a:lnTo>
                  <a:pt x="65" y="6"/>
                </a:lnTo>
                <a:lnTo>
                  <a:pt x="64" y="0"/>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58" name="CustomShape 312"/>
          <p:cNvSpPr/>
          <p:nvPr/>
        </p:nvSpPr>
        <p:spPr>
          <a:xfrm>
            <a:off x="10947960" y="2311200"/>
            <a:ext cx="39240" cy="25920"/>
          </a:xfrm>
          <a:custGeom>
            <a:avLst/>
            <a:gdLst/>
            <a:ahLst/>
            <a:cxnLst/>
            <a:rect l="l" t="t" r="r" b="b"/>
            <a:pathLst>
              <a:path w="69" h="48">
                <a:moveTo>
                  <a:pt x="69" y="24"/>
                </a:moveTo>
                <a:lnTo>
                  <a:pt x="10" y="0"/>
                </a:lnTo>
                <a:lnTo>
                  <a:pt x="0" y="25"/>
                </a:lnTo>
                <a:lnTo>
                  <a:pt x="59" y="48"/>
                </a:lnTo>
                <a:lnTo>
                  <a:pt x="65" y="36"/>
                </a:lnTo>
                <a:lnTo>
                  <a:pt x="69" y="24"/>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59" name="CustomShape 313"/>
          <p:cNvSpPr/>
          <p:nvPr/>
        </p:nvSpPr>
        <p:spPr>
          <a:xfrm>
            <a:off x="10875240" y="2410200"/>
            <a:ext cx="32760" cy="34920"/>
          </a:xfrm>
          <a:custGeom>
            <a:avLst/>
            <a:gdLst/>
            <a:ahLst/>
            <a:cxnLst/>
            <a:rect l="l" t="t" r="r" b="b"/>
            <a:pathLst>
              <a:path w="60" h="67">
                <a:moveTo>
                  <a:pt x="60" y="50"/>
                </a:moveTo>
                <a:lnTo>
                  <a:pt x="20" y="0"/>
                </a:lnTo>
                <a:lnTo>
                  <a:pt x="0" y="16"/>
                </a:lnTo>
                <a:lnTo>
                  <a:pt x="39" y="67"/>
                </a:lnTo>
                <a:lnTo>
                  <a:pt x="50" y="59"/>
                </a:lnTo>
                <a:lnTo>
                  <a:pt x="60" y="50"/>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60" name="CustomShape 314"/>
          <p:cNvSpPr/>
          <p:nvPr/>
        </p:nvSpPr>
        <p:spPr>
          <a:xfrm>
            <a:off x="10763280" y="2460960"/>
            <a:ext cx="19440" cy="37080"/>
          </a:xfrm>
          <a:custGeom>
            <a:avLst/>
            <a:gdLst/>
            <a:ahLst/>
            <a:cxnLst/>
            <a:rect l="l" t="t" r="r" b="b"/>
            <a:pathLst>
              <a:path w="36" h="67">
                <a:moveTo>
                  <a:pt x="36" y="64"/>
                </a:moveTo>
                <a:lnTo>
                  <a:pt x="27" y="0"/>
                </a:lnTo>
                <a:lnTo>
                  <a:pt x="0" y="4"/>
                </a:lnTo>
                <a:lnTo>
                  <a:pt x="9" y="67"/>
                </a:lnTo>
                <a:lnTo>
                  <a:pt x="16" y="67"/>
                </a:lnTo>
                <a:lnTo>
                  <a:pt x="23" y="66"/>
                </a:lnTo>
                <a:lnTo>
                  <a:pt x="30" y="65"/>
                </a:lnTo>
                <a:lnTo>
                  <a:pt x="36" y="64"/>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61" name="CustomShape 315"/>
          <p:cNvSpPr/>
          <p:nvPr/>
        </p:nvSpPr>
        <p:spPr>
          <a:xfrm>
            <a:off x="10633320" y="2445480"/>
            <a:ext cx="25920" cy="37080"/>
          </a:xfrm>
          <a:custGeom>
            <a:avLst/>
            <a:gdLst/>
            <a:ahLst/>
            <a:cxnLst/>
            <a:rect l="l" t="t" r="r" b="b"/>
            <a:pathLst>
              <a:path w="48" h="69">
                <a:moveTo>
                  <a:pt x="25" y="69"/>
                </a:moveTo>
                <a:lnTo>
                  <a:pt x="48" y="10"/>
                </a:lnTo>
                <a:lnTo>
                  <a:pt x="24" y="0"/>
                </a:lnTo>
                <a:lnTo>
                  <a:pt x="0" y="59"/>
                </a:lnTo>
                <a:lnTo>
                  <a:pt x="12" y="65"/>
                </a:lnTo>
                <a:lnTo>
                  <a:pt x="25" y="69"/>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62" name="CustomShape 316"/>
          <p:cNvSpPr/>
          <p:nvPr/>
        </p:nvSpPr>
        <p:spPr>
          <a:xfrm>
            <a:off x="10523160" y="2370600"/>
            <a:ext cx="37080" cy="32760"/>
          </a:xfrm>
          <a:custGeom>
            <a:avLst/>
            <a:gdLst/>
            <a:ahLst/>
            <a:cxnLst/>
            <a:rect l="l" t="t" r="r" b="b"/>
            <a:pathLst>
              <a:path w="68" h="60">
                <a:moveTo>
                  <a:pt x="17" y="60"/>
                </a:moveTo>
                <a:lnTo>
                  <a:pt x="68" y="20"/>
                </a:lnTo>
                <a:lnTo>
                  <a:pt x="51" y="0"/>
                </a:lnTo>
                <a:lnTo>
                  <a:pt x="0" y="39"/>
                </a:lnTo>
                <a:lnTo>
                  <a:pt x="9" y="50"/>
                </a:lnTo>
                <a:lnTo>
                  <a:pt x="17" y="60"/>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63" name="CustomShape 317"/>
          <p:cNvSpPr/>
          <p:nvPr/>
        </p:nvSpPr>
        <p:spPr>
          <a:xfrm>
            <a:off x="10472760" y="2258280"/>
            <a:ext cx="37080" cy="19440"/>
          </a:xfrm>
          <a:custGeom>
            <a:avLst/>
            <a:gdLst/>
            <a:ahLst/>
            <a:cxnLst/>
            <a:rect l="l" t="t" r="r" b="b"/>
            <a:pathLst>
              <a:path w="68" h="36">
                <a:moveTo>
                  <a:pt x="4" y="36"/>
                </a:moveTo>
                <a:lnTo>
                  <a:pt x="68" y="26"/>
                </a:lnTo>
                <a:lnTo>
                  <a:pt x="64" y="0"/>
                </a:lnTo>
                <a:lnTo>
                  <a:pt x="0" y="9"/>
                </a:lnTo>
                <a:lnTo>
                  <a:pt x="1" y="16"/>
                </a:lnTo>
                <a:lnTo>
                  <a:pt x="2" y="23"/>
                </a:lnTo>
                <a:lnTo>
                  <a:pt x="2" y="30"/>
                </a:lnTo>
                <a:lnTo>
                  <a:pt x="4" y="36"/>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64" name="CustomShape 318"/>
          <p:cNvSpPr/>
          <p:nvPr/>
        </p:nvSpPr>
        <p:spPr>
          <a:xfrm>
            <a:off x="10488240" y="2128680"/>
            <a:ext cx="37080" cy="25920"/>
          </a:xfrm>
          <a:custGeom>
            <a:avLst/>
            <a:gdLst/>
            <a:ahLst/>
            <a:cxnLst/>
            <a:rect l="l" t="t" r="r" b="b"/>
            <a:pathLst>
              <a:path w="70" h="49">
                <a:moveTo>
                  <a:pt x="0" y="25"/>
                </a:moveTo>
                <a:lnTo>
                  <a:pt x="61" y="49"/>
                </a:lnTo>
                <a:lnTo>
                  <a:pt x="70" y="24"/>
                </a:lnTo>
                <a:lnTo>
                  <a:pt x="10" y="0"/>
                </a:lnTo>
                <a:lnTo>
                  <a:pt x="6" y="13"/>
                </a:lnTo>
                <a:lnTo>
                  <a:pt x="0" y="25"/>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65" name="CustomShape 319"/>
          <p:cNvSpPr/>
          <p:nvPr/>
        </p:nvSpPr>
        <p:spPr>
          <a:xfrm>
            <a:off x="10567440" y="2020680"/>
            <a:ext cx="32760" cy="37080"/>
          </a:xfrm>
          <a:custGeom>
            <a:avLst/>
            <a:gdLst/>
            <a:ahLst/>
            <a:cxnLst/>
            <a:rect l="l" t="t" r="r" b="b"/>
            <a:pathLst>
              <a:path w="61" h="67">
                <a:moveTo>
                  <a:pt x="0" y="16"/>
                </a:moveTo>
                <a:lnTo>
                  <a:pt x="39" y="67"/>
                </a:lnTo>
                <a:lnTo>
                  <a:pt x="61" y="50"/>
                </a:lnTo>
                <a:lnTo>
                  <a:pt x="20" y="0"/>
                </a:lnTo>
                <a:lnTo>
                  <a:pt x="10" y="7"/>
                </a:lnTo>
                <a:lnTo>
                  <a:pt x="0" y="16"/>
                </a:lnTo>
                <a:close/>
              </a:path>
            </a:pathLst>
          </a:custGeom>
          <a:solidFill>
            <a:srgbClr val="5B5D60"/>
          </a:solidFill>
          <a:ln>
            <a:noFill/>
          </a:ln>
        </p:spPr>
        <p:style>
          <a:lnRef idx="0">
            <a:scrgbClr r="0" g="0" b="0"/>
          </a:lnRef>
          <a:fillRef idx="0">
            <a:scrgbClr r="0" g="0" b="0"/>
          </a:fillRef>
          <a:effectRef idx="0">
            <a:scrgbClr r="0" g="0" b="0"/>
          </a:effectRef>
          <a:fontRef idx="minor"/>
        </p:style>
      </p:sp>
      <p:sp>
        <p:nvSpPr>
          <p:cNvPr id="766" name="CustomShape 320"/>
          <p:cNvSpPr/>
          <p:nvPr/>
        </p:nvSpPr>
        <p:spPr>
          <a:xfrm>
            <a:off x="10866600" y="2238480"/>
            <a:ext cx="477000" cy="415440"/>
          </a:xfrm>
          <a:custGeom>
            <a:avLst/>
            <a:gdLst/>
            <a:ahLst/>
            <a:cxnLst/>
            <a:rect l="l" t="t" r="r" b="b"/>
            <a:pathLst>
              <a:path w="867" h="752">
                <a:moveTo>
                  <a:pt x="867" y="605"/>
                </a:moveTo>
                <a:lnTo>
                  <a:pt x="867" y="613"/>
                </a:lnTo>
                <a:lnTo>
                  <a:pt x="865" y="622"/>
                </a:lnTo>
                <a:lnTo>
                  <a:pt x="861" y="629"/>
                </a:lnTo>
                <a:lnTo>
                  <a:pt x="856" y="637"/>
                </a:lnTo>
                <a:lnTo>
                  <a:pt x="850" y="642"/>
                </a:lnTo>
                <a:lnTo>
                  <a:pt x="841" y="648"/>
                </a:lnTo>
                <a:lnTo>
                  <a:pt x="832" y="651"/>
                </a:lnTo>
                <a:lnTo>
                  <a:pt x="823" y="653"/>
                </a:lnTo>
                <a:lnTo>
                  <a:pt x="144" y="752"/>
                </a:lnTo>
                <a:lnTo>
                  <a:pt x="134" y="752"/>
                </a:lnTo>
                <a:lnTo>
                  <a:pt x="124" y="751"/>
                </a:lnTo>
                <a:lnTo>
                  <a:pt x="115" y="749"/>
                </a:lnTo>
                <a:lnTo>
                  <a:pt x="107" y="746"/>
                </a:lnTo>
                <a:lnTo>
                  <a:pt x="100" y="740"/>
                </a:lnTo>
                <a:lnTo>
                  <a:pt x="95" y="733"/>
                </a:lnTo>
                <a:lnTo>
                  <a:pt x="90" y="727"/>
                </a:lnTo>
                <a:lnTo>
                  <a:pt x="88" y="718"/>
                </a:lnTo>
                <a:lnTo>
                  <a:pt x="0" y="113"/>
                </a:lnTo>
                <a:lnTo>
                  <a:pt x="778" y="0"/>
                </a:lnTo>
                <a:lnTo>
                  <a:pt x="867" y="605"/>
                </a:lnTo>
                <a:close/>
              </a:path>
            </a:pathLst>
          </a:custGeom>
          <a:solidFill>
            <a:srgbClr val="CFD3CD"/>
          </a:solidFill>
          <a:ln>
            <a:noFill/>
          </a:ln>
        </p:spPr>
        <p:style>
          <a:lnRef idx="0">
            <a:scrgbClr r="0" g="0" b="0"/>
          </a:lnRef>
          <a:fillRef idx="0">
            <a:scrgbClr r="0" g="0" b="0"/>
          </a:fillRef>
          <a:effectRef idx="0">
            <a:scrgbClr r="0" g="0" b="0"/>
          </a:effectRef>
          <a:fontRef idx="minor"/>
        </p:style>
      </p:sp>
      <p:sp>
        <p:nvSpPr>
          <p:cNvPr id="767" name="CustomShape 321"/>
          <p:cNvSpPr/>
          <p:nvPr/>
        </p:nvSpPr>
        <p:spPr>
          <a:xfrm>
            <a:off x="10857600" y="2168280"/>
            <a:ext cx="444240" cy="173520"/>
          </a:xfrm>
          <a:custGeom>
            <a:avLst/>
            <a:gdLst/>
            <a:ahLst/>
            <a:cxnLst/>
            <a:rect l="l" t="t" r="r" b="b"/>
            <a:pathLst>
              <a:path w="808" h="317">
                <a:moveTo>
                  <a:pt x="84" y="140"/>
                </a:moveTo>
                <a:lnTo>
                  <a:pt x="91" y="140"/>
                </a:lnTo>
                <a:lnTo>
                  <a:pt x="97" y="142"/>
                </a:lnTo>
                <a:lnTo>
                  <a:pt x="103" y="143"/>
                </a:lnTo>
                <a:lnTo>
                  <a:pt x="108" y="146"/>
                </a:lnTo>
                <a:lnTo>
                  <a:pt x="112" y="151"/>
                </a:lnTo>
                <a:lnTo>
                  <a:pt x="117" y="155"/>
                </a:lnTo>
                <a:lnTo>
                  <a:pt x="119" y="161"/>
                </a:lnTo>
                <a:lnTo>
                  <a:pt x="120" y="167"/>
                </a:lnTo>
                <a:lnTo>
                  <a:pt x="121" y="174"/>
                </a:lnTo>
                <a:lnTo>
                  <a:pt x="120" y="180"/>
                </a:lnTo>
                <a:lnTo>
                  <a:pt x="118" y="185"/>
                </a:lnTo>
                <a:lnTo>
                  <a:pt x="115" y="191"/>
                </a:lnTo>
                <a:lnTo>
                  <a:pt x="110" y="196"/>
                </a:lnTo>
                <a:lnTo>
                  <a:pt x="106" y="199"/>
                </a:lnTo>
                <a:lnTo>
                  <a:pt x="100" y="202"/>
                </a:lnTo>
                <a:lnTo>
                  <a:pt x="93" y="203"/>
                </a:lnTo>
                <a:lnTo>
                  <a:pt x="88" y="203"/>
                </a:lnTo>
                <a:lnTo>
                  <a:pt x="81" y="202"/>
                </a:lnTo>
                <a:lnTo>
                  <a:pt x="75" y="201"/>
                </a:lnTo>
                <a:lnTo>
                  <a:pt x="70" y="198"/>
                </a:lnTo>
                <a:lnTo>
                  <a:pt x="65" y="193"/>
                </a:lnTo>
                <a:lnTo>
                  <a:pt x="62" y="189"/>
                </a:lnTo>
                <a:lnTo>
                  <a:pt x="60" y="183"/>
                </a:lnTo>
                <a:lnTo>
                  <a:pt x="57" y="176"/>
                </a:lnTo>
                <a:lnTo>
                  <a:pt x="57" y="170"/>
                </a:lnTo>
                <a:lnTo>
                  <a:pt x="58" y="164"/>
                </a:lnTo>
                <a:lnTo>
                  <a:pt x="61" y="158"/>
                </a:lnTo>
                <a:lnTo>
                  <a:pt x="64" y="153"/>
                </a:lnTo>
                <a:lnTo>
                  <a:pt x="67" y="148"/>
                </a:lnTo>
                <a:lnTo>
                  <a:pt x="73" y="145"/>
                </a:lnTo>
                <a:lnTo>
                  <a:pt x="79" y="142"/>
                </a:lnTo>
                <a:lnTo>
                  <a:pt x="84" y="140"/>
                </a:lnTo>
                <a:close/>
                <a:moveTo>
                  <a:pt x="239" y="118"/>
                </a:moveTo>
                <a:lnTo>
                  <a:pt x="239" y="118"/>
                </a:lnTo>
                <a:lnTo>
                  <a:pt x="246" y="118"/>
                </a:lnTo>
                <a:lnTo>
                  <a:pt x="252" y="118"/>
                </a:lnTo>
                <a:lnTo>
                  <a:pt x="259" y="120"/>
                </a:lnTo>
                <a:lnTo>
                  <a:pt x="263" y="124"/>
                </a:lnTo>
                <a:lnTo>
                  <a:pt x="268" y="128"/>
                </a:lnTo>
                <a:lnTo>
                  <a:pt x="272" y="133"/>
                </a:lnTo>
                <a:lnTo>
                  <a:pt x="274" y="138"/>
                </a:lnTo>
                <a:lnTo>
                  <a:pt x="275" y="145"/>
                </a:lnTo>
                <a:lnTo>
                  <a:pt x="277" y="152"/>
                </a:lnTo>
                <a:lnTo>
                  <a:pt x="275" y="157"/>
                </a:lnTo>
                <a:lnTo>
                  <a:pt x="273" y="163"/>
                </a:lnTo>
                <a:lnTo>
                  <a:pt x="270" y="169"/>
                </a:lnTo>
                <a:lnTo>
                  <a:pt x="265" y="173"/>
                </a:lnTo>
                <a:lnTo>
                  <a:pt x="261" y="176"/>
                </a:lnTo>
                <a:lnTo>
                  <a:pt x="255" y="180"/>
                </a:lnTo>
                <a:lnTo>
                  <a:pt x="248" y="181"/>
                </a:lnTo>
                <a:lnTo>
                  <a:pt x="243" y="181"/>
                </a:lnTo>
                <a:lnTo>
                  <a:pt x="236" y="180"/>
                </a:lnTo>
                <a:lnTo>
                  <a:pt x="230" y="178"/>
                </a:lnTo>
                <a:lnTo>
                  <a:pt x="225" y="175"/>
                </a:lnTo>
                <a:lnTo>
                  <a:pt x="220" y="171"/>
                </a:lnTo>
                <a:lnTo>
                  <a:pt x="217" y="166"/>
                </a:lnTo>
                <a:lnTo>
                  <a:pt x="215" y="161"/>
                </a:lnTo>
                <a:lnTo>
                  <a:pt x="212" y="154"/>
                </a:lnTo>
                <a:lnTo>
                  <a:pt x="212" y="147"/>
                </a:lnTo>
                <a:lnTo>
                  <a:pt x="214" y="142"/>
                </a:lnTo>
                <a:lnTo>
                  <a:pt x="216" y="136"/>
                </a:lnTo>
                <a:lnTo>
                  <a:pt x="219" y="130"/>
                </a:lnTo>
                <a:lnTo>
                  <a:pt x="223" y="126"/>
                </a:lnTo>
                <a:lnTo>
                  <a:pt x="228" y="123"/>
                </a:lnTo>
                <a:lnTo>
                  <a:pt x="234" y="119"/>
                </a:lnTo>
                <a:lnTo>
                  <a:pt x="239" y="118"/>
                </a:lnTo>
                <a:close/>
                <a:moveTo>
                  <a:pt x="395" y="96"/>
                </a:moveTo>
                <a:lnTo>
                  <a:pt x="395" y="96"/>
                </a:lnTo>
                <a:lnTo>
                  <a:pt x="401" y="96"/>
                </a:lnTo>
                <a:lnTo>
                  <a:pt x="407" y="96"/>
                </a:lnTo>
                <a:lnTo>
                  <a:pt x="414" y="98"/>
                </a:lnTo>
                <a:lnTo>
                  <a:pt x="418" y="101"/>
                </a:lnTo>
                <a:lnTo>
                  <a:pt x="423" y="106"/>
                </a:lnTo>
                <a:lnTo>
                  <a:pt x="427" y="110"/>
                </a:lnTo>
                <a:lnTo>
                  <a:pt x="429" y="116"/>
                </a:lnTo>
                <a:lnTo>
                  <a:pt x="431" y="123"/>
                </a:lnTo>
                <a:lnTo>
                  <a:pt x="432" y="129"/>
                </a:lnTo>
                <a:lnTo>
                  <a:pt x="431" y="135"/>
                </a:lnTo>
                <a:lnTo>
                  <a:pt x="428" y="140"/>
                </a:lnTo>
                <a:lnTo>
                  <a:pt x="425" y="146"/>
                </a:lnTo>
                <a:lnTo>
                  <a:pt x="420" y="151"/>
                </a:lnTo>
                <a:lnTo>
                  <a:pt x="416" y="154"/>
                </a:lnTo>
                <a:lnTo>
                  <a:pt x="410" y="156"/>
                </a:lnTo>
                <a:lnTo>
                  <a:pt x="404" y="158"/>
                </a:lnTo>
                <a:lnTo>
                  <a:pt x="398" y="158"/>
                </a:lnTo>
                <a:lnTo>
                  <a:pt x="391" y="157"/>
                </a:lnTo>
                <a:lnTo>
                  <a:pt x="386" y="155"/>
                </a:lnTo>
                <a:lnTo>
                  <a:pt x="380" y="153"/>
                </a:lnTo>
                <a:lnTo>
                  <a:pt x="375" y="148"/>
                </a:lnTo>
                <a:lnTo>
                  <a:pt x="372" y="144"/>
                </a:lnTo>
                <a:lnTo>
                  <a:pt x="370" y="137"/>
                </a:lnTo>
                <a:lnTo>
                  <a:pt x="368" y="132"/>
                </a:lnTo>
                <a:lnTo>
                  <a:pt x="368" y="125"/>
                </a:lnTo>
                <a:lnTo>
                  <a:pt x="369" y="119"/>
                </a:lnTo>
                <a:lnTo>
                  <a:pt x="371" y="114"/>
                </a:lnTo>
                <a:lnTo>
                  <a:pt x="374" y="108"/>
                </a:lnTo>
                <a:lnTo>
                  <a:pt x="378" y="103"/>
                </a:lnTo>
                <a:lnTo>
                  <a:pt x="383" y="100"/>
                </a:lnTo>
                <a:lnTo>
                  <a:pt x="389" y="97"/>
                </a:lnTo>
                <a:lnTo>
                  <a:pt x="395" y="96"/>
                </a:lnTo>
                <a:close/>
                <a:moveTo>
                  <a:pt x="550" y="73"/>
                </a:moveTo>
                <a:lnTo>
                  <a:pt x="550" y="73"/>
                </a:lnTo>
                <a:lnTo>
                  <a:pt x="556" y="72"/>
                </a:lnTo>
                <a:lnTo>
                  <a:pt x="562" y="73"/>
                </a:lnTo>
                <a:lnTo>
                  <a:pt x="569" y="75"/>
                </a:lnTo>
                <a:lnTo>
                  <a:pt x="573" y="79"/>
                </a:lnTo>
                <a:lnTo>
                  <a:pt x="578" y="83"/>
                </a:lnTo>
                <a:lnTo>
                  <a:pt x="581" y="88"/>
                </a:lnTo>
                <a:lnTo>
                  <a:pt x="585" y="93"/>
                </a:lnTo>
                <a:lnTo>
                  <a:pt x="586" y="100"/>
                </a:lnTo>
                <a:lnTo>
                  <a:pt x="587" y="106"/>
                </a:lnTo>
                <a:lnTo>
                  <a:pt x="586" y="112"/>
                </a:lnTo>
                <a:lnTo>
                  <a:pt x="583" y="118"/>
                </a:lnTo>
                <a:lnTo>
                  <a:pt x="580" y="124"/>
                </a:lnTo>
                <a:lnTo>
                  <a:pt x="576" y="128"/>
                </a:lnTo>
                <a:lnTo>
                  <a:pt x="571" y="132"/>
                </a:lnTo>
                <a:lnTo>
                  <a:pt x="565" y="134"/>
                </a:lnTo>
                <a:lnTo>
                  <a:pt x="559" y="136"/>
                </a:lnTo>
                <a:lnTo>
                  <a:pt x="553" y="136"/>
                </a:lnTo>
                <a:lnTo>
                  <a:pt x="546" y="135"/>
                </a:lnTo>
                <a:lnTo>
                  <a:pt x="541" y="133"/>
                </a:lnTo>
                <a:lnTo>
                  <a:pt x="535" y="130"/>
                </a:lnTo>
                <a:lnTo>
                  <a:pt x="531" y="126"/>
                </a:lnTo>
                <a:lnTo>
                  <a:pt x="527" y="120"/>
                </a:lnTo>
                <a:lnTo>
                  <a:pt x="525" y="115"/>
                </a:lnTo>
                <a:lnTo>
                  <a:pt x="523" y="109"/>
                </a:lnTo>
                <a:lnTo>
                  <a:pt x="523" y="102"/>
                </a:lnTo>
                <a:lnTo>
                  <a:pt x="524" y="97"/>
                </a:lnTo>
                <a:lnTo>
                  <a:pt x="526" y="90"/>
                </a:lnTo>
                <a:lnTo>
                  <a:pt x="528" y="85"/>
                </a:lnTo>
                <a:lnTo>
                  <a:pt x="533" y="81"/>
                </a:lnTo>
                <a:lnTo>
                  <a:pt x="538" y="78"/>
                </a:lnTo>
                <a:lnTo>
                  <a:pt x="544" y="74"/>
                </a:lnTo>
                <a:lnTo>
                  <a:pt x="550" y="73"/>
                </a:lnTo>
                <a:close/>
                <a:moveTo>
                  <a:pt x="705" y="51"/>
                </a:moveTo>
                <a:lnTo>
                  <a:pt x="705" y="51"/>
                </a:lnTo>
                <a:lnTo>
                  <a:pt x="712" y="49"/>
                </a:lnTo>
                <a:lnTo>
                  <a:pt x="717" y="51"/>
                </a:lnTo>
                <a:lnTo>
                  <a:pt x="724" y="53"/>
                </a:lnTo>
                <a:lnTo>
                  <a:pt x="728" y="56"/>
                </a:lnTo>
                <a:lnTo>
                  <a:pt x="733" y="61"/>
                </a:lnTo>
                <a:lnTo>
                  <a:pt x="736" y="65"/>
                </a:lnTo>
                <a:lnTo>
                  <a:pt x="740" y="71"/>
                </a:lnTo>
                <a:lnTo>
                  <a:pt x="741" y="78"/>
                </a:lnTo>
                <a:lnTo>
                  <a:pt x="742" y="83"/>
                </a:lnTo>
                <a:lnTo>
                  <a:pt x="741" y="90"/>
                </a:lnTo>
                <a:lnTo>
                  <a:pt x="739" y="96"/>
                </a:lnTo>
                <a:lnTo>
                  <a:pt x="735" y="101"/>
                </a:lnTo>
                <a:lnTo>
                  <a:pt x="731" y="106"/>
                </a:lnTo>
                <a:lnTo>
                  <a:pt x="726" y="109"/>
                </a:lnTo>
                <a:lnTo>
                  <a:pt x="721" y="111"/>
                </a:lnTo>
                <a:lnTo>
                  <a:pt x="714" y="114"/>
                </a:lnTo>
                <a:lnTo>
                  <a:pt x="708" y="114"/>
                </a:lnTo>
                <a:lnTo>
                  <a:pt x="701" y="112"/>
                </a:lnTo>
                <a:lnTo>
                  <a:pt x="696" y="110"/>
                </a:lnTo>
                <a:lnTo>
                  <a:pt x="690" y="107"/>
                </a:lnTo>
                <a:lnTo>
                  <a:pt x="686" y="103"/>
                </a:lnTo>
                <a:lnTo>
                  <a:pt x="682" y="98"/>
                </a:lnTo>
                <a:lnTo>
                  <a:pt x="680" y="92"/>
                </a:lnTo>
                <a:lnTo>
                  <a:pt x="678" y="87"/>
                </a:lnTo>
                <a:lnTo>
                  <a:pt x="678" y="80"/>
                </a:lnTo>
                <a:lnTo>
                  <a:pt x="679" y="74"/>
                </a:lnTo>
                <a:lnTo>
                  <a:pt x="681" y="67"/>
                </a:lnTo>
                <a:lnTo>
                  <a:pt x="683" y="63"/>
                </a:lnTo>
                <a:lnTo>
                  <a:pt x="688" y="58"/>
                </a:lnTo>
                <a:lnTo>
                  <a:pt x="694" y="54"/>
                </a:lnTo>
                <a:lnTo>
                  <a:pt x="699" y="52"/>
                </a:lnTo>
                <a:lnTo>
                  <a:pt x="705" y="51"/>
                </a:lnTo>
                <a:close/>
                <a:moveTo>
                  <a:pt x="808" y="203"/>
                </a:moveTo>
                <a:lnTo>
                  <a:pt x="808" y="203"/>
                </a:lnTo>
                <a:lnTo>
                  <a:pt x="778" y="0"/>
                </a:lnTo>
                <a:lnTo>
                  <a:pt x="0" y="114"/>
                </a:lnTo>
                <a:lnTo>
                  <a:pt x="29" y="317"/>
                </a:lnTo>
                <a:lnTo>
                  <a:pt x="808" y="203"/>
                </a:lnTo>
                <a:close/>
              </a:path>
            </a:pathLst>
          </a:custGeom>
          <a:solidFill>
            <a:srgbClr val="ED282A"/>
          </a:solidFill>
          <a:ln>
            <a:noFill/>
          </a:ln>
        </p:spPr>
        <p:style>
          <a:lnRef idx="0">
            <a:scrgbClr r="0" g="0" b="0"/>
          </a:lnRef>
          <a:fillRef idx="0">
            <a:scrgbClr r="0" g="0" b="0"/>
          </a:fillRef>
          <a:effectRef idx="0">
            <a:scrgbClr r="0" g="0" b="0"/>
          </a:effectRef>
          <a:fontRef idx="minor"/>
        </p:style>
      </p:sp>
      <p:sp>
        <p:nvSpPr>
          <p:cNvPr id="768" name="CustomShape 322"/>
          <p:cNvSpPr/>
          <p:nvPr/>
        </p:nvSpPr>
        <p:spPr>
          <a:xfrm>
            <a:off x="10884240" y="2203560"/>
            <a:ext cx="34920" cy="70200"/>
          </a:xfrm>
          <a:custGeom>
            <a:avLst/>
            <a:gdLst/>
            <a:ahLst/>
            <a:cxnLst/>
            <a:rect l="l" t="t" r="r" b="b"/>
            <a:pathLst>
              <a:path w="62" h="127">
                <a:moveTo>
                  <a:pt x="62" y="107"/>
                </a:moveTo>
                <a:lnTo>
                  <a:pt x="62" y="110"/>
                </a:lnTo>
                <a:lnTo>
                  <a:pt x="62" y="113"/>
                </a:lnTo>
                <a:lnTo>
                  <a:pt x="60" y="116"/>
                </a:lnTo>
                <a:lnTo>
                  <a:pt x="59" y="118"/>
                </a:lnTo>
                <a:lnTo>
                  <a:pt x="57" y="121"/>
                </a:lnTo>
                <a:lnTo>
                  <a:pt x="55" y="123"/>
                </a:lnTo>
                <a:lnTo>
                  <a:pt x="53" y="124"/>
                </a:lnTo>
                <a:lnTo>
                  <a:pt x="49" y="124"/>
                </a:lnTo>
                <a:lnTo>
                  <a:pt x="31" y="127"/>
                </a:lnTo>
                <a:lnTo>
                  <a:pt x="28" y="127"/>
                </a:lnTo>
                <a:lnTo>
                  <a:pt x="24" y="126"/>
                </a:lnTo>
                <a:lnTo>
                  <a:pt x="22" y="126"/>
                </a:lnTo>
                <a:lnTo>
                  <a:pt x="20" y="124"/>
                </a:lnTo>
                <a:lnTo>
                  <a:pt x="18" y="122"/>
                </a:lnTo>
                <a:lnTo>
                  <a:pt x="15" y="119"/>
                </a:lnTo>
                <a:lnTo>
                  <a:pt x="14" y="117"/>
                </a:lnTo>
                <a:lnTo>
                  <a:pt x="14" y="114"/>
                </a:lnTo>
                <a:lnTo>
                  <a:pt x="0" y="19"/>
                </a:lnTo>
                <a:lnTo>
                  <a:pt x="0" y="17"/>
                </a:lnTo>
                <a:lnTo>
                  <a:pt x="1" y="14"/>
                </a:lnTo>
                <a:lnTo>
                  <a:pt x="2" y="12"/>
                </a:lnTo>
                <a:lnTo>
                  <a:pt x="3" y="8"/>
                </a:lnTo>
                <a:lnTo>
                  <a:pt x="5" y="7"/>
                </a:lnTo>
                <a:lnTo>
                  <a:pt x="8" y="5"/>
                </a:lnTo>
                <a:lnTo>
                  <a:pt x="10" y="4"/>
                </a:lnTo>
                <a:lnTo>
                  <a:pt x="13" y="3"/>
                </a:lnTo>
                <a:lnTo>
                  <a:pt x="31" y="0"/>
                </a:lnTo>
                <a:lnTo>
                  <a:pt x="35" y="0"/>
                </a:lnTo>
                <a:lnTo>
                  <a:pt x="37" y="0"/>
                </a:lnTo>
                <a:lnTo>
                  <a:pt x="40" y="1"/>
                </a:lnTo>
                <a:lnTo>
                  <a:pt x="42" y="3"/>
                </a:lnTo>
                <a:lnTo>
                  <a:pt x="45" y="5"/>
                </a:lnTo>
                <a:lnTo>
                  <a:pt x="46" y="7"/>
                </a:lnTo>
                <a:lnTo>
                  <a:pt x="47" y="10"/>
                </a:lnTo>
                <a:lnTo>
                  <a:pt x="48" y="13"/>
                </a:lnTo>
                <a:lnTo>
                  <a:pt x="62" y="107"/>
                </a:lnTo>
                <a:close/>
              </a:path>
            </a:pathLst>
          </a:custGeom>
          <a:solidFill>
            <a:srgbClr val="444444"/>
          </a:solidFill>
          <a:ln>
            <a:noFill/>
          </a:ln>
        </p:spPr>
        <p:style>
          <a:lnRef idx="0">
            <a:scrgbClr r="0" g="0" b="0"/>
          </a:lnRef>
          <a:fillRef idx="0">
            <a:scrgbClr r="0" g="0" b="0"/>
          </a:fillRef>
          <a:effectRef idx="0">
            <a:scrgbClr r="0" g="0" b="0"/>
          </a:effectRef>
          <a:fontRef idx="minor"/>
        </p:style>
      </p:sp>
      <p:sp>
        <p:nvSpPr>
          <p:cNvPr id="769" name="CustomShape 323"/>
          <p:cNvSpPr/>
          <p:nvPr/>
        </p:nvSpPr>
        <p:spPr>
          <a:xfrm>
            <a:off x="10969920" y="2190240"/>
            <a:ext cx="34920" cy="70200"/>
          </a:xfrm>
          <a:custGeom>
            <a:avLst/>
            <a:gdLst/>
            <a:ahLst/>
            <a:cxnLst/>
            <a:rect l="l" t="t" r="r" b="b"/>
            <a:pathLst>
              <a:path w="62" h="127">
                <a:moveTo>
                  <a:pt x="62" y="107"/>
                </a:moveTo>
                <a:lnTo>
                  <a:pt x="62" y="110"/>
                </a:lnTo>
                <a:lnTo>
                  <a:pt x="62" y="112"/>
                </a:lnTo>
                <a:lnTo>
                  <a:pt x="61" y="116"/>
                </a:lnTo>
                <a:lnTo>
                  <a:pt x="59" y="118"/>
                </a:lnTo>
                <a:lnTo>
                  <a:pt x="57" y="120"/>
                </a:lnTo>
                <a:lnTo>
                  <a:pt x="55" y="122"/>
                </a:lnTo>
                <a:lnTo>
                  <a:pt x="53" y="123"/>
                </a:lnTo>
                <a:lnTo>
                  <a:pt x="49" y="123"/>
                </a:lnTo>
                <a:lnTo>
                  <a:pt x="31" y="127"/>
                </a:lnTo>
                <a:lnTo>
                  <a:pt x="28" y="127"/>
                </a:lnTo>
                <a:lnTo>
                  <a:pt x="25" y="126"/>
                </a:lnTo>
                <a:lnTo>
                  <a:pt x="22" y="125"/>
                </a:lnTo>
                <a:lnTo>
                  <a:pt x="20" y="123"/>
                </a:lnTo>
                <a:lnTo>
                  <a:pt x="18" y="121"/>
                </a:lnTo>
                <a:lnTo>
                  <a:pt x="16" y="119"/>
                </a:lnTo>
                <a:lnTo>
                  <a:pt x="14" y="117"/>
                </a:lnTo>
                <a:lnTo>
                  <a:pt x="13" y="113"/>
                </a:lnTo>
                <a:lnTo>
                  <a:pt x="0" y="19"/>
                </a:lnTo>
                <a:lnTo>
                  <a:pt x="0" y="17"/>
                </a:lnTo>
                <a:lnTo>
                  <a:pt x="1" y="13"/>
                </a:lnTo>
                <a:lnTo>
                  <a:pt x="2" y="11"/>
                </a:lnTo>
                <a:lnTo>
                  <a:pt x="3" y="8"/>
                </a:lnTo>
                <a:lnTo>
                  <a:pt x="5" y="5"/>
                </a:lnTo>
                <a:lnTo>
                  <a:pt x="8" y="4"/>
                </a:lnTo>
                <a:lnTo>
                  <a:pt x="10" y="3"/>
                </a:lnTo>
                <a:lnTo>
                  <a:pt x="13" y="2"/>
                </a:lnTo>
                <a:lnTo>
                  <a:pt x="31" y="0"/>
                </a:lnTo>
                <a:lnTo>
                  <a:pt x="35" y="0"/>
                </a:lnTo>
                <a:lnTo>
                  <a:pt x="37" y="0"/>
                </a:lnTo>
                <a:lnTo>
                  <a:pt x="40" y="1"/>
                </a:lnTo>
                <a:lnTo>
                  <a:pt x="43" y="2"/>
                </a:lnTo>
                <a:lnTo>
                  <a:pt x="45" y="4"/>
                </a:lnTo>
                <a:lnTo>
                  <a:pt x="46" y="7"/>
                </a:lnTo>
                <a:lnTo>
                  <a:pt x="47" y="10"/>
                </a:lnTo>
                <a:lnTo>
                  <a:pt x="48" y="12"/>
                </a:lnTo>
                <a:lnTo>
                  <a:pt x="62" y="107"/>
                </a:lnTo>
                <a:close/>
              </a:path>
            </a:pathLst>
          </a:custGeom>
          <a:solidFill>
            <a:srgbClr val="444444"/>
          </a:solidFill>
          <a:ln>
            <a:noFill/>
          </a:ln>
        </p:spPr>
        <p:style>
          <a:lnRef idx="0">
            <a:scrgbClr r="0" g="0" b="0"/>
          </a:lnRef>
          <a:fillRef idx="0">
            <a:scrgbClr r="0" g="0" b="0"/>
          </a:fillRef>
          <a:effectRef idx="0">
            <a:scrgbClr r="0" g="0" b="0"/>
          </a:effectRef>
          <a:fontRef idx="minor"/>
        </p:style>
      </p:sp>
      <p:sp>
        <p:nvSpPr>
          <p:cNvPr id="770" name="CustomShape 324"/>
          <p:cNvSpPr/>
          <p:nvPr/>
        </p:nvSpPr>
        <p:spPr>
          <a:xfrm>
            <a:off x="11055600" y="2179080"/>
            <a:ext cx="32760" cy="70200"/>
          </a:xfrm>
          <a:custGeom>
            <a:avLst/>
            <a:gdLst/>
            <a:ahLst/>
            <a:cxnLst/>
            <a:rect l="l" t="t" r="r" b="b"/>
            <a:pathLst>
              <a:path w="62" h="127">
                <a:moveTo>
                  <a:pt x="62" y="107"/>
                </a:moveTo>
                <a:lnTo>
                  <a:pt x="62" y="111"/>
                </a:lnTo>
                <a:lnTo>
                  <a:pt x="62" y="113"/>
                </a:lnTo>
                <a:lnTo>
                  <a:pt x="61" y="116"/>
                </a:lnTo>
                <a:lnTo>
                  <a:pt x="60" y="118"/>
                </a:lnTo>
                <a:lnTo>
                  <a:pt x="57" y="121"/>
                </a:lnTo>
                <a:lnTo>
                  <a:pt x="55" y="122"/>
                </a:lnTo>
                <a:lnTo>
                  <a:pt x="53" y="124"/>
                </a:lnTo>
                <a:lnTo>
                  <a:pt x="49" y="124"/>
                </a:lnTo>
                <a:lnTo>
                  <a:pt x="31" y="127"/>
                </a:lnTo>
                <a:lnTo>
                  <a:pt x="28" y="127"/>
                </a:lnTo>
                <a:lnTo>
                  <a:pt x="25" y="126"/>
                </a:lnTo>
                <a:lnTo>
                  <a:pt x="22" y="125"/>
                </a:lnTo>
                <a:lnTo>
                  <a:pt x="20" y="124"/>
                </a:lnTo>
                <a:lnTo>
                  <a:pt x="18" y="122"/>
                </a:lnTo>
                <a:lnTo>
                  <a:pt x="16" y="119"/>
                </a:lnTo>
                <a:lnTo>
                  <a:pt x="15" y="117"/>
                </a:lnTo>
                <a:lnTo>
                  <a:pt x="13" y="114"/>
                </a:lnTo>
                <a:lnTo>
                  <a:pt x="0" y="19"/>
                </a:lnTo>
                <a:lnTo>
                  <a:pt x="0" y="17"/>
                </a:lnTo>
                <a:lnTo>
                  <a:pt x="1" y="14"/>
                </a:lnTo>
                <a:lnTo>
                  <a:pt x="1" y="12"/>
                </a:lnTo>
                <a:lnTo>
                  <a:pt x="3" y="8"/>
                </a:lnTo>
                <a:lnTo>
                  <a:pt x="6" y="6"/>
                </a:lnTo>
                <a:lnTo>
                  <a:pt x="8" y="5"/>
                </a:lnTo>
                <a:lnTo>
                  <a:pt x="10" y="4"/>
                </a:lnTo>
                <a:lnTo>
                  <a:pt x="13" y="3"/>
                </a:lnTo>
                <a:lnTo>
                  <a:pt x="31" y="0"/>
                </a:lnTo>
                <a:lnTo>
                  <a:pt x="35" y="0"/>
                </a:lnTo>
                <a:lnTo>
                  <a:pt x="37" y="0"/>
                </a:lnTo>
                <a:lnTo>
                  <a:pt x="40" y="2"/>
                </a:lnTo>
                <a:lnTo>
                  <a:pt x="43" y="3"/>
                </a:lnTo>
                <a:lnTo>
                  <a:pt x="45" y="5"/>
                </a:lnTo>
                <a:lnTo>
                  <a:pt x="46" y="7"/>
                </a:lnTo>
                <a:lnTo>
                  <a:pt x="47" y="9"/>
                </a:lnTo>
                <a:lnTo>
                  <a:pt x="48" y="13"/>
                </a:lnTo>
                <a:lnTo>
                  <a:pt x="62" y="107"/>
                </a:lnTo>
                <a:close/>
              </a:path>
            </a:pathLst>
          </a:custGeom>
          <a:solidFill>
            <a:srgbClr val="444444"/>
          </a:solidFill>
          <a:ln>
            <a:noFill/>
          </a:ln>
        </p:spPr>
        <p:style>
          <a:lnRef idx="0">
            <a:scrgbClr r="0" g="0" b="0"/>
          </a:lnRef>
          <a:fillRef idx="0">
            <a:scrgbClr r="0" g="0" b="0"/>
          </a:fillRef>
          <a:effectRef idx="0">
            <a:scrgbClr r="0" g="0" b="0"/>
          </a:effectRef>
          <a:fontRef idx="minor"/>
        </p:style>
      </p:sp>
      <p:sp>
        <p:nvSpPr>
          <p:cNvPr id="771" name="CustomShape 325"/>
          <p:cNvSpPr/>
          <p:nvPr/>
        </p:nvSpPr>
        <p:spPr>
          <a:xfrm>
            <a:off x="11141640" y="2166120"/>
            <a:ext cx="32760" cy="70200"/>
          </a:xfrm>
          <a:custGeom>
            <a:avLst/>
            <a:gdLst/>
            <a:ahLst/>
            <a:cxnLst/>
            <a:rect l="l" t="t" r="r" b="b"/>
            <a:pathLst>
              <a:path w="62" h="128">
                <a:moveTo>
                  <a:pt x="62" y="108"/>
                </a:moveTo>
                <a:lnTo>
                  <a:pt x="62" y="111"/>
                </a:lnTo>
                <a:lnTo>
                  <a:pt x="62" y="113"/>
                </a:lnTo>
                <a:lnTo>
                  <a:pt x="61" y="117"/>
                </a:lnTo>
                <a:lnTo>
                  <a:pt x="60" y="119"/>
                </a:lnTo>
                <a:lnTo>
                  <a:pt x="57" y="121"/>
                </a:lnTo>
                <a:lnTo>
                  <a:pt x="55" y="122"/>
                </a:lnTo>
                <a:lnTo>
                  <a:pt x="52" y="125"/>
                </a:lnTo>
                <a:lnTo>
                  <a:pt x="50" y="125"/>
                </a:lnTo>
                <a:lnTo>
                  <a:pt x="32" y="128"/>
                </a:lnTo>
                <a:lnTo>
                  <a:pt x="28" y="128"/>
                </a:lnTo>
                <a:lnTo>
                  <a:pt x="25" y="127"/>
                </a:lnTo>
                <a:lnTo>
                  <a:pt x="23" y="126"/>
                </a:lnTo>
                <a:lnTo>
                  <a:pt x="20" y="125"/>
                </a:lnTo>
                <a:lnTo>
                  <a:pt x="18" y="122"/>
                </a:lnTo>
                <a:lnTo>
                  <a:pt x="16" y="120"/>
                </a:lnTo>
                <a:lnTo>
                  <a:pt x="15" y="118"/>
                </a:lnTo>
                <a:lnTo>
                  <a:pt x="14" y="114"/>
                </a:lnTo>
                <a:lnTo>
                  <a:pt x="0" y="20"/>
                </a:lnTo>
                <a:lnTo>
                  <a:pt x="0" y="18"/>
                </a:lnTo>
                <a:lnTo>
                  <a:pt x="1" y="14"/>
                </a:lnTo>
                <a:lnTo>
                  <a:pt x="1" y="11"/>
                </a:lnTo>
                <a:lnTo>
                  <a:pt x="3" y="9"/>
                </a:lnTo>
                <a:lnTo>
                  <a:pt x="5" y="7"/>
                </a:lnTo>
                <a:lnTo>
                  <a:pt x="8" y="5"/>
                </a:lnTo>
                <a:lnTo>
                  <a:pt x="10" y="4"/>
                </a:lnTo>
                <a:lnTo>
                  <a:pt x="14" y="3"/>
                </a:lnTo>
                <a:lnTo>
                  <a:pt x="32" y="1"/>
                </a:lnTo>
                <a:lnTo>
                  <a:pt x="34" y="0"/>
                </a:lnTo>
                <a:lnTo>
                  <a:pt x="37" y="1"/>
                </a:lnTo>
                <a:lnTo>
                  <a:pt x="41" y="2"/>
                </a:lnTo>
                <a:lnTo>
                  <a:pt x="43" y="3"/>
                </a:lnTo>
                <a:lnTo>
                  <a:pt x="45" y="5"/>
                </a:lnTo>
                <a:lnTo>
                  <a:pt x="46" y="8"/>
                </a:lnTo>
                <a:lnTo>
                  <a:pt x="47" y="10"/>
                </a:lnTo>
                <a:lnTo>
                  <a:pt x="48" y="13"/>
                </a:lnTo>
                <a:lnTo>
                  <a:pt x="62" y="108"/>
                </a:lnTo>
                <a:close/>
              </a:path>
            </a:pathLst>
          </a:custGeom>
          <a:solidFill>
            <a:srgbClr val="444444"/>
          </a:solidFill>
          <a:ln>
            <a:noFill/>
          </a:ln>
        </p:spPr>
        <p:style>
          <a:lnRef idx="0">
            <a:scrgbClr r="0" g="0" b="0"/>
          </a:lnRef>
          <a:fillRef idx="0">
            <a:scrgbClr r="0" g="0" b="0"/>
          </a:fillRef>
          <a:effectRef idx="0">
            <a:scrgbClr r="0" g="0" b="0"/>
          </a:effectRef>
          <a:fontRef idx="minor"/>
        </p:style>
      </p:sp>
      <p:sp>
        <p:nvSpPr>
          <p:cNvPr id="772" name="CustomShape 326"/>
          <p:cNvSpPr/>
          <p:nvPr/>
        </p:nvSpPr>
        <p:spPr>
          <a:xfrm>
            <a:off x="11227320" y="2152800"/>
            <a:ext cx="32760" cy="70200"/>
          </a:xfrm>
          <a:custGeom>
            <a:avLst/>
            <a:gdLst/>
            <a:ahLst/>
            <a:cxnLst/>
            <a:rect l="l" t="t" r="r" b="b"/>
            <a:pathLst>
              <a:path w="62" h="128">
                <a:moveTo>
                  <a:pt x="62" y="108"/>
                </a:moveTo>
                <a:lnTo>
                  <a:pt x="62" y="112"/>
                </a:lnTo>
                <a:lnTo>
                  <a:pt x="62" y="114"/>
                </a:lnTo>
                <a:lnTo>
                  <a:pt x="61" y="117"/>
                </a:lnTo>
                <a:lnTo>
                  <a:pt x="60" y="119"/>
                </a:lnTo>
                <a:lnTo>
                  <a:pt x="58" y="122"/>
                </a:lnTo>
                <a:lnTo>
                  <a:pt x="55" y="123"/>
                </a:lnTo>
                <a:lnTo>
                  <a:pt x="52" y="124"/>
                </a:lnTo>
                <a:lnTo>
                  <a:pt x="50" y="125"/>
                </a:lnTo>
                <a:lnTo>
                  <a:pt x="32" y="127"/>
                </a:lnTo>
                <a:lnTo>
                  <a:pt x="28" y="128"/>
                </a:lnTo>
                <a:lnTo>
                  <a:pt x="25" y="127"/>
                </a:lnTo>
                <a:lnTo>
                  <a:pt x="23" y="126"/>
                </a:lnTo>
                <a:lnTo>
                  <a:pt x="20" y="125"/>
                </a:lnTo>
                <a:lnTo>
                  <a:pt x="18" y="123"/>
                </a:lnTo>
                <a:lnTo>
                  <a:pt x="16" y="121"/>
                </a:lnTo>
                <a:lnTo>
                  <a:pt x="15" y="118"/>
                </a:lnTo>
                <a:lnTo>
                  <a:pt x="14" y="115"/>
                </a:lnTo>
                <a:lnTo>
                  <a:pt x="0" y="21"/>
                </a:lnTo>
                <a:lnTo>
                  <a:pt x="0" y="17"/>
                </a:lnTo>
                <a:lnTo>
                  <a:pt x="0" y="15"/>
                </a:lnTo>
                <a:lnTo>
                  <a:pt x="1" y="12"/>
                </a:lnTo>
                <a:lnTo>
                  <a:pt x="4" y="9"/>
                </a:lnTo>
                <a:lnTo>
                  <a:pt x="5" y="7"/>
                </a:lnTo>
                <a:lnTo>
                  <a:pt x="8" y="6"/>
                </a:lnTo>
                <a:lnTo>
                  <a:pt x="10" y="5"/>
                </a:lnTo>
                <a:lnTo>
                  <a:pt x="14" y="4"/>
                </a:lnTo>
                <a:lnTo>
                  <a:pt x="32" y="1"/>
                </a:lnTo>
                <a:lnTo>
                  <a:pt x="34" y="0"/>
                </a:lnTo>
                <a:lnTo>
                  <a:pt x="37" y="1"/>
                </a:lnTo>
                <a:lnTo>
                  <a:pt x="41" y="3"/>
                </a:lnTo>
                <a:lnTo>
                  <a:pt x="43" y="4"/>
                </a:lnTo>
                <a:lnTo>
                  <a:pt x="45" y="6"/>
                </a:lnTo>
                <a:lnTo>
                  <a:pt x="46" y="8"/>
                </a:lnTo>
                <a:lnTo>
                  <a:pt x="47" y="10"/>
                </a:lnTo>
                <a:lnTo>
                  <a:pt x="49" y="14"/>
                </a:lnTo>
                <a:lnTo>
                  <a:pt x="62" y="108"/>
                </a:lnTo>
                <a:close/>
              </a:path>
            </a:pathLst>
          </a:custGeom>
          <a:solidFill>
            <a:srgbClr val="444444"/>
          </a:solidFill>
          <a:ln>
            <a:noFill/>
          </a:ln>
        </p:spPr>
        <p:style>
          <a:lnRef idx="0">
            <a:scrgbClr r="0" g="0" b="0"/>
          </a:lnRef>
          <a:fillRef idx="0">
            <a:scrgbClr r="0" g="0" b="0"/>
          </a:fillRef>
          <a:effectRef idx="0">
            <a:scrgbClr r="0" g="0" b="0"/>
          </a:effectRef>
          <a:fontRef idx="minor"/>
        </p:style>
      </p:sp>
      <p:sp>
        <p:nvSpPr>
          <p:cNvPr id="773" name="CustomShape 327"/>
          <p:cNvSpPr/>
          <p:nvPr/>
        </p:nvSpPr>
        <p:spPr>
          <a:xfrm>
            <a:off x="10908360" y="2368440"/>
            <a:ext cx="41400" cy="28080"/>
          </a:xfrm>
          <a:custGeom>
            <a:avLst/>
            <a:gdLst/>
            <a:ahLst/>
            <a:cxnLst/>
            <a:rect l="l" t="t" r="r" b="b"/>
            <a:pathLst>
              <a:path w="78" h="52">
                <a:moveTo>
                  <a:pt x="6" y="52"/>
                </a:moveTo>
                <a:lnTo>
                  <a:pt x="78" y="41"/>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74" name="CustomShape 328"/>
          <p:cNvSpPr/>
          <p:nvPr/>
        </p:nvSpPr>
        <p:spPr>
          <a:xfrm>
            <a:off x="10963440" y="2359800"/>
            <a:ext cx="43560" cy="28080"/>
          </a:xfrm>
          <a:custGeom>
            <a:avLst/>
            <a:gdLst/>
            <a:ahLst/>
            <a:cxnLst/>
            <a:rect l="l" t="t" r="r" b="b"/>
            <a:pathLst>
              <a:path w="79" h="52">
                <a:moveTo>
                  <a:pt x="6" y="52"/>
                </a:moveTo>
                <a:lnTo>
                  <a:pt x="79" y="42"/>
                </a:lnTo>
                <a:lnTo>
                  <a:pt x="72" y="0"/>
                </a:lnTo>
                <a:lnTo>
                  <a:pt x="0" y="12"/>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75" name="CustomShape 329"/>
          <p:cNvSpPr/>
          <p:nvPr/>
        </p:nvSpPr>
        <p:spPr>
          <a:xfrm>
            <a:off x="11020680" y="2350800"/>
            <a:ext cx="41400" cy="28080"/>
          </a:xfrm>
          <a:custGeom>
            <a:avLst/>
            <a:gdLst/>
            <a:ahLst/>
            <a:cxnLst/>
            <a:rect l="l" t="t" r="r" b="b"/>
            <a:pathLst>
              <a:path w="78" h="52">
                <a:moveTo>
                  <a:pt x="5" y="52"/>
                </a:moveTo>
                <a:lnTo>
                  <a:pt x="78" y="41"/>
                </a:lnTo>
                <a:lnTo>
                  <a:pt x="72" y="0"/>
                </a:lnTo>
                <a:lnTo>
                  <a:pt x="0" y="10"/>
                </a:lnTo>
                <a:lnTo>
                  <a:pt x="5"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76" name="CustomShape 330"/>
          <p:cNvSpPr/>
          <p:nvPr/>
        </p:nvSpPr>
        <p:spPr>
          <a:xfrm>
            <a:off x="11075400" y="2344320"/>
            <a:ext cx="43560" cy="25920"/>
          </a:xfrm>
          <a:custGeom>
            <a:avLst/>
            <a:gdLst/>
            <a:ahLst/>
            <a:cxnLst/>
            <a:rect l="l" t="t" r="r" b="b"/>
            <a:pathLst>
              <a:path w="79" h="52">
                <a:moveTo>
                  <a:pt x="7" y="52"/>
                </a:moveTo>
                <a:lnTo>
                  <a:pt x="79" y="42"/>
                </a:lnTo>
                <a:lnTo>
                  <a:pt x="73" y="0"/>
                </a:lnTo>
                <a:lnTo>
                  <a:pt x="0" y="10"/>
                </a:lnTo>
                <a:lnTo>
                  <a:pt x="7"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77" name="CustomShape 331"/>
          <p:cNvSpPr/>
          <p:nvPr/>
        </p:nvSpPr>
        <p:spPr>
          <a:xfrm>
            <a:off x="11132640" y="2335320"/>
            <a:ext cx="43560" cy="28080"/>
          </a:xfrm>
          <a:custGeom>
            <a:avLst/>
            <a:gdLst/>
            <a:ahLst/>
            <a:cxnLst/>
            <a:rect l="l" t="t" r="r" b="b"/>
            <a:pathLst>
              <a:path w="78" h="51">
                <a:moveTo>
                  <a:pt x="6" y="51"/>
                </a:moveTo>
                <a:lnTo>
                  <a:pt x="78" y="40"/>
                </a:lnTo>
                <a:lnTo>
                  <a:pt x="72" y="0"/>
                </a:lnTo>
                <a:lnTo>
                  <a:pt x="0" y="10"/>
                </a:lnTo>
                <a:lnTo>
                  <a:pt x="6"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78" name="CustomShape 332"/>
          <p:cNvSpPr/>
          <p:nvPr/>
        </p:nvSpPr>
        <p:spPr>
          <a:xfrm>
            <a:off x="11189880" y="2326680"/>
            <a:ext cx="41400" cy="28080"/>
          </a:xfrm>
          <a:custGeom>
            <a:avLst/>
            <a:gdLst/>
            <a:ahLst/>
            <a:cxnLst/>
            <a:rect l="l" t="t" r="r" b="b"/>
            <a:pathLst>
              <a:path w="77" h="52">
                <a:moveTo>
                  <a:pt x="5" y="52"/>
                </a:moveTo>
                <a:lnTo>
                  <a:pt x="77" y="42"/>
                </a:lnTo>
                <a:lnTo>
                  <a:pt x="72" y="0"/>
                </a:lnTo>
                <a:lnTo>
                  <a:pt x="0" y="11"/>
                </a:lnTo>
                <a:lnTo>
                  <a:pt x="5"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79" name="CustomShape 333"/>
          <p:cNvSpPr/>
          <p:nvPr/>
        </p:nvSpPr>
        <p:spPr>
          <a:xfrm>
            <a:off x="11244960" y="2317680"/>
            <a:ext cx="43560" cy="28080"/>
          </a:xfrm>
          <a:custGeom>
            <a:avLst/>
            <a:gdLst/>
            <a:ahLst/>
            <a:cxnLst/>
            <a:rect l="l" t="t" r="r" b="b"/>
            <a:pathLst>
              <a:path w="79" h="52">
                <a:moveTo>
                  <a:pt x="6" y="52"/>
                </a:moveTo>
                <a:lnTo>
                  <a:pt x="79" y="42"/>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0" name="CustomShape 334"/>
          <p:cNvSpPr/>
          <p:nvPr/>
        </p:nvSpPr>
        <p:spPr>
          <a:xfrm>
            <a:off x="10912680" y="2403720"/>
            <a:ext cx="41400" cy="25920"/>
          </a:xfrm>
          <a:custGeom>
            <a:avLst/>
            <a:gdLst/>
            <a:ahLst/>
            <a:cxnLst/>
            <a:rect l="l" t="t" r="r" b="b"/>
            <a:pathLst>
              <a:path w="79" h="52">
                <a:moveTo>
                  <a:pt x="6" y="52"/>
                </a:moveTo>
                <a:lnTo>
                  <a:pt x="79" y="41"/>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1" name="CustomShape 335"/>
          <p:cNvSpPr/>
          <p:nvPr/>
        </p:nvSpPr>
        <p:spPr>
          <a:xfrm>
            <a:off x="10967760" y="2394720"/>
            <a:ext cx="43560" cy="28080"/>
          </a:xfrm>
          <a:custGeom>
            <a:avLst/>
            <a:gdLst/>
            <a:ahLst/>
            <a:cxnLst/>
            <a:rect l="l" t="t" r="r" b="b"/>
            <a:pathLst>
              <a:path w="79" h="52">
                <a:moveTo>
                  <a:pt x="6" y="52"/>
                </a:moveTo>
                <a:lnTo>
                  <a:pt x="79" y="42"/>
                </a:lnTo>
                <a:lnTo>
                  <a:pt x="72" y="0"/>
                </a:lnTo>
                <a:lnTo>
                  <a:pt x="0" y="12"/>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2" name="CustomShape 336"/>
          <p:cNvSpPr/>
          <p:nvPr/>
        </p:nvSpPr>
        <p:spPr>
          <a:xfrm>
            <a:off x="11025000" y="2386080"/>
            <a:ext cx="43560" cy="28080"/>
          </a:xfrm>
          <a:custGeom>
            <a:avLst/>
            <a:gdLst/>
            <a:ahLst/>
            <a:cxnLst/>
            <a:rect l="l" t="t" r="r" b="b"/>
            <a:pathLst>
              <a:path w="78" h="51">
                <a:moveTo>
                  <a:pt x="7" y="51"/>
                </a:moveTo>
                <a:lnTo>
                  <a:pt x="78" y="41"/>
                </a:lnTo>
                <a:lnTo>
                  <a:pt x="73" y="0"/>
                </a:lnTo>
                <a:lnTo>
                  <a:pt x="0" y="10"/>
                </a:lnTo>
                <a:lnTo>
                  <a:pt x="7"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3" name="CustomShape 337"/>
          <p:cNvSpPr/>
          <p:nvPr/>
        </p:nvSpPr>
        <p:spPr>
          <a:xfrm>
            <a:off x="11082240" y="2377080"/>
            <a:ext cx="41400" cy="28080"/>
          </a:xfrm>
          <a:custGeom>
            <a:avLst/>
            <a:gdLst/>
            <a:ahLst/>
            <a:cxnLst/>
            <a:rect l="l" t="t" r="r" b="b"/>
            <a:pathLst>
              <a:path w="79" h="52">
                <a:moveTo>
                  <a:pt x="7" y="52"/>
                </a:moveTo>
                <a:lnTo>
                  <a:pt x="79" y="42"/>
                </a:lnTo>
                <a:lnTo>
                  <a:pt x="73" y="0"/>
                </a:lnTo>
                <a:lnTo>
                  <a:pt x="0" y="10"/>
                </a:lnTo>
                <a:lnTo>
                  <a:pt x="7"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4" name="CustomShape 338"/>
          <p:cNvSpPr/>
          <p:nvPr/>
        </p:nvSpPr>
        <p:spPr>
          <a:xfrm>
            <a:off x="11137320" y="2368440"/>
            <a:ext cx="43560" cy="30600"/>
          </a:xfrm>
          <a:custGeom>
            <a:avLst/>
            <a:gdLst/>
            <a:ahLst/>
            <a:cxnLst/>
            <a:rect l="l" t="t" r="r" b="b"/>
            <a:pathLst>
              <a:path w="78" h="53">
                <a:moveTo>
                  <a:pt x="6" y="53"/>
                </a:moveTo>
                <a:lnTo>
                  <a:pt x="78" y="42"/>
                </a:lnTo>
                <a:lnTo>
                  <a:pt x="72" y="0"/>
                </a:lnTo>
                <a:lnTo>
                  <a:pt x="0" y="12"/>
                </a:lnTo>
                <a:lnTo>
                  <a:pt x="6" y="53"/>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5" name="CustomShape 339"/>
          <p:cNvSpPr/>
          <p:nvPr/>
        </p:nvSpPr>
        <p:spPr>
          <a:xfrm>
            <a:off x="11194200" y="2361960"/>
            <a:ext cx="43560" cy="28080"/>
          </a:xfrm>
          <a:custGeom>
            <a:avLst/>
            <a:gdLst/>
            <a:ahLst/>
            <a:cxnLst/>
            <a:rect l="l" t="t" r="r" b="b"/>
            <a:pathLst>
              <a:path w="78" h="52">
                <a:moveTo>
                  <a:pt x="5" y="52"/>
                </a:moveTo>
                <a:lnTo>
                  <a:pt x="78" y="41"/>
                </a:lnTo>
                <a:lnTo>
                  <a:pt x="72" y="0"/>
                </a:lnTo>
                <a:lnTo>
                  <a:pt x="0" y="11"/>
                </a:lnTo>
                <a:lnTo>
                  <a:pt x="5"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6" name="CustomShape 340"/>
          <p:cNvSpPr/>
          <p:nvPr/>
        </p:nvSpPr>
        <p:spPr>
          <a:xfrm>
            <a:off x="11251440" y="2352960"/>
            <a:ext cx="41400" cy="28080"/>
          </a:xfrm>
          <a:custGeom>
            <a:avLst/>
            <a:gdLst/>
            <a:ahLst/>
            <a:cxnLst/>
            <a:rect l="l" t="t" r="r" b="b"/>
            <a:pathLst>
              <a:path w="79" h="52">
                <a:moveTo>
                  <a:pt x="6" y="52"/>
                </a:moveTo>
                <a:lnTo>
                  <a:pt x="79" y="42"/>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7" name="CustomShape 341"/>
          <p:cNvSpPr/>
          <p:nvPr/>
        </p:nvSpPr>
        <p:spPr>
          <a:xfrm>
            <a:off x="10917000" y="2436840"/>
            <a:ext cx="43560" cy="28080"/>
          </a:xfrm>
          <a:custGeom>
            <a:avLst/>
            <a:gdLst/>
            <a:ahLst/>
            <a:cxnLst/>
            <a:rect l="l" t="t" r="r" b="b"/>
            <a:pathLst>
              <a:path w="79" h="52">
                <a:moveTo>
                  <a:pt x="6" y="52"/>
                </a:moveTo>
                <a:lnTo>
                  <a:pt x="79" y="41"/>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8" name="CustomShape 342"/>
          <p:cNvSpPr/>
          <p:nvPr/>
        </p:nvSpPr>
        <p:spPr>
          <a:xfrm>
            <a:off x="10974240" y="2427840"/>
            <a:ext cx="41400" cy="28080"/>
          </a:xfrm>
          <a:custGeom>
            <a:avLst/>
            <a:gdLst/>
            <a:ahLst/>
            <a:cxnLst/>
            <a:rect l="l" t="t" r="r" b="b"/>
            <a:pathLst>
              <a:path w="79" h="52">
                <a:moveTo>
                  <a:pt x="7" y="52"/>
                </a:moveTo>
                <a:lnTo>
                  <a:pt x="79" y="42"/>
                </a:lnTo>
                <a:lnTo>
                  <a:pt x="74" y="0"/>
                </a:lnTo>
                <a:lnTo>
                  <a:pt x="0" y="12"/>
                </a:lnTo>
                <a:lnTo>
                  <a:pt x="7"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89" name="CustomShape 343"/>
          <p:cNvSpPr/>
          <p:nvPr/>
        </p:nvSpPr>
        <p:spPr>
          <a:xfrm>
            <a:off x="11029320" y="2421360"/>
            <a:ext cx="43560" cy="28080"/>
          </a:xfrm>
          <a:custGeom>
            <a:avLst/>
            <a:gdLst/>
            <a:ahLst/>
            <a:cxnLst/>
            <a:rect l="l" t="t" r="r" b="b"/>
            <a:pathLst>
              <a:path w="78" h="51">
                <a:moveTo>
                  <a:pt x="7" y="51"/>
                </a:moveTo>
                <a:lnTo>
                  <a:pt x="78" y="41"/>
                </a:lnTo>
                <a:lnTo>
                  <a:pt x="73" y="0"/>
                </a:lnTo>
                <a:lnTo>
                  <a:pt x="0" y="10"/>
                </a:lnTo>
                <a:lnTo>
                  <a:pt x="7"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0" name="CustomShape 344"/>
          <p:cNvSpPr/>
          <p:nvPr/>
        </p:nvSpPr>
        <p:spPr>
          <a:xfrm>
            <a:off x="11086560" y="2412360"/>
            <a:ext cx="41400" cy="28080"/>
          </a:xfrm>
          <a:custGeom>
            <a:avLst/>
            <a:gdLst/>
            <a:ahLst/>
            <a:cxnLst/>
            <a:rect l="l" t="t" r="r" b="b"/>
            <a:pathLst>
              <a:path w="78" h="52">
                <a:moveTo>
                  <a:pt x="6" y="52"/>
                </a:moveTo>
                <a:lnTo>
                  <a:pt x="78" y="42"/>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1" name="CustomShape 345"/>
          <p:cNvSpPr/>
          <p:nvPr/>
        </p:nvSpPr>
        <p:spPr>
          <a:xfrm>
            <a:off x="11143800" y="2403720"/>
            <a:ext cx="41400" cy="28080"/>
          </a:xfrm>
          <a:custGeom>
            <a:avLst/>
            <a:gdLst/>
            <a:ahLst/>
            <a:cxnLst/>
            <a:rect l="l" t="t" r="r" b="b"/>
            <a:pathLst>
              <a:path w="79" h="53">
                <a:moveTo>
                  <a:pt x="6" y="53"/>
                </a:moveTo>
                <a:lnTo>
                  <a:pt x="79" y="42"/>
                </a:lnTo>
                <a:lnTo>
                  <a:pt x="72" y="0"/>
                </a:lnTo>
                <a:lnTo>
                  <a:pt x="0" y="12"/>
                </a:lnTo>
                <a:lnTo>
                  <a:pt x="6" y="53"/>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2" name="CustomShape 346"/>
          <p:cNvSpPr/>
          <p:nvPr/>
        </p:nvSpPr>
        <p:spPr>
          <a:xfrm>
            <a:off x="11198880" y="2394720"/>
            <a:ext cx="43560" cy="28080"/>
          </a:xfrm>
          <a:custGeom>
            <a:avLst/>
            <a:gdLst/>
            <a:ahLst/>
            <a:cxnLst/>
            <a:rect l="l" t="t" r="r" b="b"/>
            <a:pathLst>
              <a:path w="78" h="51">
                <a:moveTo>
                  <a:pt x="5" y="51"/>
                </a:moveTo>
                <a:lnTo>
                  <a:pt x="78" y="41"/>
                </a:lnTo>
                <a:lnTo>
                  <a:pt x="72" y="0"/>
                </a:lnTo>
                <a:lnTo>
                  <a:pt x="0" y="11"/>
                </a:lnTo>
                <a:lnTo>
                  <a:pt x="5"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3" name="CustomShape 347"/>
          <p:cNvSpPr/>
          <p:nvPr/>
        </p:nvSpPr>
        <p:spPr>
          <a:xfrm>
            <a:off x="11256120" y="2388240"/>
            <a:ext cx="41400" cy="28080"/>
          </a:xfrm>
          <a:custGeom>
            <a:avLst/>
            <a:gdLst/>
            <a:ahLst/>
            <a:cxnLst/>
            <a:rect l="l" t="t" r="r" b="b"/>
            <a:pathLst>
              <a:path w="79" h="52">
                <a:moveTo>
                  <a:pt x="7" y="52"/>
                </a:moveTo>
                <a:lnTo>
                  <a:pt x="79" y="42"/>
                </a:lnTo>
                <a:lnTo>
                  <a:pt x="73" y="0"/>
                </a:lnTo>
                <a:lnTo>
                  <a:pt x="0" y="10"/>
                </a:lnTo>
                <a:lnTo>
                  <a:pt x="7"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4" name="CustomShape 348"/>
          <p:cNvSpPr/>
          <p:nvPr/>
        </p:nvSpPr>
        <p:spPr>
          <a:xfrm>
            <a:off x="10921680" y="2471760"/>
            <a:ext cx="43560" cy="28080"/>
          </a:xfrm>
          <a:custGeom>
            <a:avLst/>
            <a:gdLst/>
            <a:ahLst/>
            <a:cxnLst/>
            <a:rect l="l" t="t" r="r" b="b"/>
            <a:pathLst>
              <a:path w="79" h="53">
                <a:moveTo>
                  <a:pt x="6" y="53"/>
                </a:moveTo>
                <a:lnTo>
                  <a:pt x="79" y="41"/>
                </a:lnTo>
                <a:lnTo>
                  <a:pt x="72" y="0"/>
                </a:lnTo>
                <a:lnTo>
                  <a:pt x="0" y="11"/>
                </a:lnTo>
                <a:lnTo>
                  <a:pt x="6" y="53"/>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5" name="CustomShape 349"/>
          <p:cNvSpPr/>
          <p:nvPr/>
        </p:nvSpPr>
        <p:spPr>
          <a:xfrm>
            <a:off x="10978920" y="2463120"/>
            <a:ext cx="43560" cy="28080"/>
          </a:xfrm>
          <a:custGeom>
            <a:avLst/>
            <a:gdLst/>
            <a:ahLst/>
            <a:cxnLst/>
            <a:rect l="l" t="t" r="r" b="b"/>
            <a:pathLst>
              <a:path w="79" h="52">
                <a:moveTo>
                  <a:pt x="7" y="52"/>
                </a:moveTo>
                <a:lnTo>
                  <a:pt x="79" y="42"/>
                </a:lnTo>
                <a:lnTo>
                  <a:pt x="74" y="0"/>
                </a:lnTo>
                <a:lnTo>
                  <a:pt x="0" y="11"/>
                </a:lnTo>
                <a:lnTo>
                  <a:pt x="7"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6" name="CustomShape 350"/>
          <p:cNvSpPr/>
          <p:nvPr/>
        </p:nvSpPr>
        <p:spPr>
          <a:xfrm>
            <a:off x="11035800" y="2454120"/>
            <a:ext cx="41400" cy="28080"/>
          </a:xfrm>
          <a:custGeom>
            <a:avLst/>
            <a:gdLst/>
            <a:ahLst/>
            <a:cxnLst/>
            <a:rect l="l" t="t" r="r" b="b"/>
            <a:pathLst>
              <a:path w="77" h="51">
                <a:moveTo>
                  <a:pt x="5" y="51"/>
                </a:moveTo>
                <a:lnTo>
                  <a:pt x="77" y="41"/>
                </a:lnTo>
                <a:lnTo>
                  <a:pt x="72" y="0"/>
                </a:lnTo>
                <a:lnTo>
                  <a:pt x="0" y="10"/>
                </a:lnTo>
                <a:lnTo>
                  <a:pt x="5"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7" name="CustomShape 351"/>
          <p:cNvSpPr/>
          <p:nvPr/>
        </p:nvSpPr>
        <p:spPr>
          <a:xfrm>
            <a:off x="11090880" y="2447640"/>
            <a:ext cx="43560" cy="28080"/>
          </a:xfrm>
          <a:custGeom>
            <a:avLst/>
            <a:gdLst/>
            <a:ahLst/>
            <a:cxnLst/>
            <a:rect l="l" t="t" r="r" b="b"/>
            <a:pathLst>
              <a:path w="78" h="52">
                <a:moveTo>
                  <a:pt x="6" y="52"/>
                </a:moveTo>
                <a:lnTo>
                  <a:pt x="78" y="42"/>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8" name="CustomShape 352"/>
          <p:cNvSpPr/>
          <p:nvPr/>
        </p:nvSpPr>
        <p:spPr>
          <a:xfrm>
            <a:off x="11148120" y="2439000"/>
            <a:ext cx="43560" cy="28080"/>
          </a:xfrm>
          <a:custGeom>
            <a:avLst/>
            <a:gdLst/>
            <a:ahLst/>
            <a:cxnLst/>
            <a:rect l="l" t="t" r="r" b="b"/>
            <a:pathLst>
              <a:path w="79" h="53">
                <a:moveTo>
                  <a:pt x="6" y="53"/>
                </a:moveTo>
                <a:lnTo>
                  <a:pt x="79" y="42"/>
                </a:lnTo>
                <a:lnTo>
                  <a:pt x="72" y="0"/>
                </a:lnTo>
                <a:lnTo>
                  <a:pt x="0" y="12"/>
                </a:lnTo>
                <a:lnTo>
                  <a:pt x="6" y="53"/>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799" name="CustomShape 353"/>
          <p:cNvSpPr/>
          <p:nvPr/>
        </p:nvSpPr>
        <p:spPr>
          <a:xfrm>
            <a:off x="11203200" y="2430000"/>
            <a:ext cx="43560" cy="28080"/>
          </a:xfrm>
          <a:custGeom>
            <a:avLst/>
            <a:gdLst/>
            <a:ahLst/>
            <a:cxnLst/>
            <a:rect l="l" t="t" r="r" b="b"/>
            <a:pathLst>
              <a:path w="78" h="51">
                <a:moveTo>
                  <a:pt x="6" y="51"/>
                </a:moveTo>
                <a:lnTo>
                  <a:pt x="78" y="41"/>
                </a:lnTo>
                <a:lnTo>
                  <a:pt x="73" y="0"/>
                </a:lnTo>
                <a:lnTo>
                  <a:pt x="0" y="10"/>
                </a:lnTo>
                <a:lnTo>
                  <a:pt x="6"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0" name="CustomShape 354"/>
          <p:cNvSpPr/>
          <p:nvPr/>
        </p:nvSpPr>
        <p:spPr>
          <a:xfrm>
            <a:off x="11260440" y="2423520"/>
            <a:ext cx="43560" cy="25920"/>
          </a:xfrm>
          <a:custGeom>
            <a:avLst/>
            <a:gdLst/>
            <a:ahLst/>
            <a:cxnLst/>
            <a:rect l="l" t="t" r="r" b="b"/>
            <a:pathLst>
              <a:path w="79" h="52">
                <a:moveTo>
                  <a:pt x="7" y="52"/>
                </a:moveTo>
                <a:lnTo>
                  <a:pt x="79" y="42"/>
                </a:lnTo>
                <a:lnTo>
                  <a:pt x="73" y="0"/>
                </a:lnTo>
                <a:lnTo>
                  <a:pt x="0" y="10"/>
                </a:lnTo>
                <a:lnTo>
                  <a:pt x="7"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1" name="CustomShape 355"/>
          <p:cNvSpPr/>
          <p:nvPr/>
        </p:nvSpPr>
        <p:spPr>
          <a:xfrm>
            <a:off x="10928160" y="2504880"/>
            <a:ext cx="41400" cy="30600"/>
          </a:xfrm>
          <a:custGeom>
            <a:avLst/>
            <a:gdLst/>
            <a:ahLst/>
            <a:cxnLst/>
            <a:rect l="l" t="t" r="r" b="b"/>
            <a:pathLst>
              <a:path w="79" h="53">
                <a:moveTo>
                  <a:pt x="7" y="53"/>
                </a:moveTo>
                <a:lnTo>
                  <a:pt x="79" y="41"/>
                </a:lnTo>
                <a:lnTo>
                  <a:pt x="73" y="0"/>
                </a:lnTo>
                <a:lnTo>
                  <a:pt x="0" y="11"/>
                </a:lnTo>
                <a:lnTo>
                  <a:pt x="7" y="53"/>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2" name="CustomShape 356"/>
          <p:cNvSpPr/>
          <p:nvPr/>
        </p:nvSpPr>
        <p:spPr>
          <a:xfrm>
            <a:off x="10983240" y="2498400"/>
            <a:ext cx="43560" cy="28080"/>
          </a:xfrm>
          <a:custGeom>
            <a:avLst/>
            <a:gdLst/>
            <a:ahLst/>
            <a:cxnLst/>
            <a:rect l="l" t="t" r="r" b="b"/>
            <a:pathLst>
              <a:path w="79" h="52">
                <a:moveTo>
                  <a:pt x="7" y="52"/>
                </a:moveTo>
                <a:lnTo>
                  <a:pt x="79" y="42"/>
                </a:lnTo>
                <a:lnTo>
                  <a:pt x="74" y="0"/>
                </a:lnTo>
                <a:lnTo>
                  <a:pt x="0" y="11"/>
                </a:lnTo>
                <a:lnTo>
                  <a:pt x="7"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3" name="CustomShape 357"/>
          <p:cNvSpPr/>
          <p:nvPr/>
        </p:nvSpPr>
        <p:spPr>
          <a:xfrm>
            <a:off x="11040480" y="2489400"/>
            <a:ext cx="41400" cy="28080"/>
          </a:xfrm>
          <a:custGeom>
            <a:avLst/>
            <a:gdLst/>
            <a:ahLst/>
            <a:cxnLst/>
            <a:rect l="l" t="t" r="r" b="b"/>
            <a:pathLst>
              <a:path w="77" h="51">
                <a:moveTo>
                  <a:pt x="5" y="51"/>
                </a:moveTo>
                <a:lnTo>
                  <a:pt x="77" y="41"/>
                </a:lnTo>
                <a:lnTo>
                  <a:pt x="72" y="0"/>
                </a:lnTo>
                <a:lnTo>
                  <a:pt x="0" y="10"/>
                </a:lnTo>
                <a:lnTo>
                  <a:pt x="5"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4" name="CustomShape 358"/>
          <p:cNvSpPr/>
          <p:nvPr/>
        </p:nvSpPr>
        <p:spPr>
          <a:xfrm>
            <a:off x="11097720" y="2480760"/>
            <a:ext cx="41400" cy="28080"/>
          </a:xfrm>
          <a:custGeom>
            <a:avLst/>
            <a:gdLst/>
            <a:ahLst/>
            <a:cxnLst/>
            <a:rect l="l" t="t" r="r" b="b"/>
            <a:pathLst>
              <a:path w="79" h="52">
                <a:moveTo>
                  <a:pt x="6" y="52"/>
                </a:moveTo>
                <a:lnTo>
                  <a:pt x="79" y="40"/>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5" name="CustomShape 359"/>
          <p:cNvSpPr/>
          <p:nvPr/>
        </p:nvSpPr>
        <p:spPr>
          <a:xfrm>
            <a:off x="11152440" y="2473920"/>
            <a:ext cx="43560" cy="28080"/>
          </a:xfrm>
          <a:custGeom>
            <a:avLst/>
            <a:gdLst/>
            <a:ahLst/>
            <a:cxnLst/>
            <a:rect l="l" t="t" r="r" b="b"/>
            <a:pathLst>
              <a:path w="79" h="53">
                <a:moveTo>
                  <a:pt x="6" y="53"/>
                </a:moveTo>
                <a:lnTo>
                  <a:pt x="79" y="42"/>
                </a:lnTo>
                <a:lnTo>
                  <a:pt x="72" y="0"/>
                </a:lnTo>
                <a:lnTo>
                  <a:pt x="0" y="11"/>
                </a:lnTo>
                <a:lnTo>
                  <a:pt x="6" y="53"/>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6" name="CustomShape 360"/>
          <p:cNvSpPr/>
          <p:nvPr/>
        </p:nvSpPr>
        <p:spPr>
          <a:xfrm>
            <a:off x="11209680" y="2465280"/>
            <a:ext cx="41400" cy="28080"/>
          </a:xfrm>
          <a:custGeom>
            <a:avLst/>
            <a:gdLst/>
            <a:ahLst/>
            <a:cxnLst/>
            <a:rect l="l" t="t" r="r" b="b"/>
            <a:pathLst>
              <a:path w="78" h="51">
                <a:moveTo>
                  <a:pt x="6" y="51"/>
                </a:moveTo>
                <a:lnTo>
                  <a:pt x="78" y="41"/>
                </a:lnTo>
                <a:lnTo>
                  <a:pt x="73" y="0"/>
                </a:lnTo>
                <a:lnTo>
                  <a:pt x="0" y="10"/>
                </a:lnTo>
                <a:lnTo>
                  <a:pt x="6"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7" name="CustomShape 361"/>
          <p:cNvSpPr/>
          <p:nvPr/>
        </p:nvSpPr>
        <p:spPr>
          <a:xfrm>
            <a:off x="11266920" y="2456640"/>
            <a:ext cx="41400" cy="28080"/>
          </a:xfrm>
          <a:custGeom>
            <a:avLst/>
            <a:gdLst/>
            <a:ahLst/>
            <a:cxnLst/>
            <a:rect l="l" t="t" r="r" b="b"/>
            <a:pathLst>
              <a:path w="78" h="52">
                <a:moveTo>
                  <a:pt x="6" y="52"/>
                </a:moveTo>
                <a:lnTo>
                  <a:pt x="78" y="42"/>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8" name="CustomShape 362"/>
          <p:cNvSpPr/>
          <p:nvPr/>
        </p:nvSpPr>
        <p:spPr>
          <a:xfrm>
            <a:off x="10932480" y="2540160"/>
            <a:ext cx="41400" cy="28080"/>
          </a:xfrm>
          <a:custGeom>
            <a:avLst/>
            <a:gdLst/>
            <a:ahLst/>
            <a:cxnLst/>
            <a:rect l="l" t="t" r="r" b="b"/>
            <a:pathLst>
              <a:path w="79" h="53">
                <a:moveTo>
                  <a:pt x="7" y="53"/>
                </a:moveTo>
                <a:lnTo>
                  <a:pt x="79" y="41"/>
                </a:lnTo>
                <a:lnTo>
                  <a:pt x="73" y="0"/>
                </a:lnTo>
                <a:lnTo>
                  <a:pt x="0" y="11"/>
                </a:lnTo>
                <a:lnTo>
                  <a:pt x="7" y="53"/>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09" name="CustomShape 363"/>
          <p:cNvSpPr/>
          <p:nvPr/>
        </p:nvSpPr>
        <p:spPr>
          <a:xfrm>
            <a:off x="10989720" y="2533320"/>
            <a:ext cx="41400" cy="25920"/>
          </a:xfrm>
          <a:custGeom>
            <a:avLst/>
            <a:gdLst/>
            <a:ahLst/>
            <a:cxnLst/>
            <a:rect l="l" t="t" r="r" b="b"/>
            <a:pathLst>
              <a:path w="77" h="52">
                <a:moveTo>
                  <a:pt x="5" y="52"/>
                </a:moveTo>
                <a:lnTo>
                  <a:pt x="77" y="42"/>
                </a:lnTo>
                <a:lnTo>
                  <a:pt x="72" y="0"/>
                </a:lnTo>
                <a:lnTo>
                  <a:pt x="0" y="11"/>
                </a:lnTo>
                <a:lnTo>
                  <a:pt x="5"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0" name="CustomShape 364"/>
          <p:cNvSpPr/>
          <p:nvPr/>
        </p:nvSpPr>
        <p:spPr>
          <a:xfrm>
            <a:off x="11044800" y="2524680"/>
            <a:ext cx="43560" cy="28080"/>
          </a:xfrm>
          <a:custGeom>
            <a:avLst/>
            <a:gdLst/>
            <a:ahLst/>
            <a:cxnLst/>
            <a:rect l="l" t="t" r="r" b="b"/>
            <a:pathLst>
              <a:path w="79" h="51">
                <a:moveTo>
                  <a:pt x="5" y="51"/>
                </a:moveTo>
                <a:lnTo>
                  <a:pt x="79" y="41"/>
                </a:lnTo>
                <a:lnTo>
                  <a:pt x="72" y="0"/>
                </a:lnTo>
                <a:lnTo>
                  <a:pt x="0" y="10"/>
                </a:lnTo>
                <a:lnTo>
                  <a:pt x="5"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1" name="CustomShape 365"/>
          <p:cNvSpPr/>
          <p:nvPr/>
        </p:nvSpPr>
        <p:spPr>
          <a:xfrm>
            <a:off x="11102040" y="2516040"/>
            <a:ext cx="41400" cy="28080"/>
          </a:xfrm>
          <a:custGeom>
            <a:avLst/>
            <a:gdLst/>
            <a:ahLst/>
            <a:cxnLst/>
            <a:rect l="l" t="t" r="r" b="b"/>
            <a:pathLst>
              <a:path w="79" h="52">
                <a:moveTo>
                  <a:pt x="6" y="52"/>
                </a:moveTo>
                <a:lnTo>
                  <a:pt x="79" y="40"/>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2" name="CustomShape 366"/>
          <p:cNvSpPr/>
          <p:nvPr/>
        </p:nvSpPr>
        <p:spPr>
          <a:xfrm>
            <a:off x="11157120" y="2507040"/>
            <a:ext cx="43560" cy="28080"/>
          </a:xfrm>
          <a:custGeom>
            <a:avLst/>
            <a:gdLst/>
            <a:ahLst/>
            <a:cxnLst/>
            <a:rect l="l" t="t" r="r" b="b"/>
            <a:pathLst>
              <a:path w="79" h="53">
                <a:moveTo>
                  <a:pt x="7" y="53"/>
                </a:moveTo>
                <a:lnTo>
                  <a:pt x="79" y="42"/>
                </a:lnTo>
                <a:lnTo>
                  <a:pt x="73" y="0"/>
                </a:lnTo>
                <a:lnTo>
                  <a:pt x="0" y="11"/>
                </a:lnTo>
                <a:lnTo>
                  <a:pt x="7" y="53"/>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3" name="CustomShape 367"/>
          <p:cNvSpPr/>
          <p:nvPr/>
        </p:nvSpPr>
        <p:spPr>
          <a:xfrm>
            <a:off x="11214000" y="2500560"/>
            <a:ext cx="43560" cy="28080"/>
          </a:xfrm>
          <a:custGeom>
            <a:avLst/>
            <a:gdLst/>
            <a:ahLst/>
            <a:cxnLst/>
            <a:rect l="l" t="t" r="r" b="b"/>
            <a:pathLst>
              <a:path w="78" h="51">
                <a:moveTo>
                  <a:pt x="6" y="51"/>
                </a:moveTo>
                <a:lnTo>
                  <a:pt x="78" y="41"/>
                </a:lnTo>
                <a:lnTo>
                  <a:pt x="73" y="0"/>
                </a:lnTo>
                <a:lnTo>
                  <a:pt x="0" y="10"/>
                </a:lnTo>
                <a:lnTo>
                  <a:pt x="6" y="51"/>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4" name="CustomShape 368"/>
          <p:cNvSpPr/>
          <p:nvPr/>
        </p:nvSpPr>
        <p:spPr>
          <a:xfrm>
            <a:off x="11271240" y="2491560"/>
            <a:ext cx="41400" cy="28080"/>
          </a:xfrm>
          <a:custGeom>
            <a:avLst/>
            <a:gdLst/>
            <a:ahLst/>
            <a:cxnLst/>
            <a:rect l="l" t="t" r="r" b="b"/>
            <a:pathLst>
              <a:path w="78" h="52">
                <a:moveTo>
                  <a:pt x="6" y="52"/>
                </a:moveTo>
                <a:lnTo>
                  <a:pt x="78" y="42"/>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5" name="CustomShape 369"/>
          <p:cNvSpPr/>
          <p:nvPr/>
        </p:nvSpPr>
        <p:spPr>
          <a:xfrm>
            <a:off x="10936800" y="2575440"/>
            <a:ext cx="43560" cy="28080"/>
          </a:xfrm>
          <a:custGeom>
            <a:avLst/>
            <a:gdLst/>
            <a:ahLst/>
            <a:cxnLst/>
            <a:rect l="l" t="t" r="r" b="b"/>
            <a:pathLst>
              <a:path w="78" h="52">
                <a:moveTo>
                  <a:pt x="6" y="52"/>
                </a:moveTo>
                <a:lnTo>
                  <a:pt x="78" y="41"/>
                </a:lnTo>
                <a:lnTo>
                  <a:pt x="72" y="0"/>
                </a:lnTo>
                <a:lnTo>
                  <a:pt x="0" y="11"/>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6" name="CustomShape 370"/>
          <p:cNvSpPr/>
          <p:nvPr/>
        </p:nvSpPr>
        <p:spPr>
          <a:xfrm>
            <a:off x="10994040" y="2566440"/>
            <a:ext cx="41400" cy="28080"/>
          </a:xfrm>
          <a:custGeom>
            <a:avLst/>
            <a:gdLst/>
            <a:ahLst/>
            <a:cxnLst/>
            <a:rect l="l" t="t" r="r" b="b"/>
            <a:pathLst>
              <a:path w="77" h="52">
                <a:moveTo>
                  <a:pt x="5" y="52"/>
                </a:moveTo>
                <a:lnTo>
                  <a:pt x="77" y="42"/>
                </a:lnTo>
                <a:lnTo>
                  <a:pt x="72" y="0"/>
                </a:lnTo>
                <a:lnTo>
                  <a:pt x="0" y="10"/>
                </a:lnTo>
                <a:lnTo>
                  <a:pt x="5"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7" name="CustomShape 371"/>
          <p:cNvSpPr/>
          <p:nvPr/>
        </p:nvSpPr>
        <p:spPr>
          <a:xfrm>
            <a:off x="11049120" y="2559960"/>
            <a:ext cx="43560" cy="28080"/>
          </a:xfrm>
          <a:custGeom>
            <a:avLst/>
            <a:gdLst/>
            <a:ahLst/>
            <a:cxnLst/>
            <a:rect l="l" t="t" r="r" b="b"/>
            <a:pathLst>
              <a:path w="79" h="52">
                <a:moveTo>
                  <a:pt x="5" y="52"/>
                </a:moveTo>
                <a:lnTo>
                  <a:pt x="79" y="42"/>
                </a:lnTo>
                <a:lnTo>
                  <a:pt x="72" y="0"/>
                </a:lnTo>
                <a:lnTo>
                  <a:pt x="0" y="11"/>
                </a:lnTo>
                <a:lnTo>
                  <a:pt x="5"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8" name="CustomShape 372"/>
          <p:cNvSpPr/>
          <p:nvPr/>
        </p:nvSpPr>
        <p:spPr>
          <a:xfrm>
            <a:off x="11106360" y="2550960"/>
            <a:ext cx="43560" cy="28080"/>
          </a:xfrm>
          <a:custGeom>
            <a:avLst/>
            <a:gdLst/>
            <a:ahLst/>
            <a:cxnLst/>
            <a:rect l="l" t="t" r="r" b="b"/>
            <a:pathLst>
              <a:path w="79" h="52">
                <a:moveTo>
                  <a:pt x="6" y="52"/>
                </a:moveTo>
                <a:lnTo>
                  <a:pt x="79" y="40"/>
                </a:lnTo>
                <a:lnTo>
                  <a:pt x="73"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19" name="CustomShape 373"/>
          <p:cNvSpPr/>
          <p:nvPr/>
        </p:nvSpPr>
        <p:spPr>
          <a:xfrm>
            <a:off x="11163600" y="2542320"/>
            <a:ext cx="41400" cy="28080"/>
          </a:xfrm>
          <a:custGeom>
            <a:avLst/>
            <a:gdLst/>
            <a:ahLst/>
            <a:cxnLst/>
            <a:rect l="l" t="t" r="r" b="b"/>
            <a:pathLst>
              <a:path w="79" h="52">
                <a:moveTo>
                  <a:pt x="7" y="52"/>
                </a:moveTo>
                <a:lnTo>
                  <a:pt x="79" y="42"/>
                </a:lnTo>
                <a:lnTo>
                  <a:pt x="73" y="0"/>
                </a:lnTo>
                <a:lnTo>
                  <a:pt x="0" y="11"/>
                </a:lnTo>
                <a:lnTo>
                  <a:pt x="7"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20" name="CustomShape 374"/>
          <p:cNvSpPr/>
          <p:nvPr/>
        </p:nvSpPr>
        <p:spPr>
          <a:xfrm>
            <a:off x="11218680" y="2533320"/>
            <a:ext cx="43560" cy="28080"/>
          </a:xfrm>
          <a:custGeom>
            <a:avLst/>
            <a:gdLst/>
            <a:ahLst/>
            <a:cxnLst/>
            <a:rect l="l" t="t" r="r" b="b"/>
            <a:pathLst>
              <a:path w="77" h="52">
                <a:moveTo>
                  <a:pt x="5" y="52"/>
                </a:moveTo>
                <a:lnTo>
                  <a:pt x="77" y="42"/>
                </a:lnTo>
                <a:lnTo>
                  <a:pt x="72" y="0"/>
                </a:lnTo>
                <a:lnTo>
                  <a:pt x="0" y="11"/>
                </a:lnTo>
                <a:lnTo>
                  <a:pt x="5"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21" name="CustomShape 375"/>
          <p:cNvSpPr/>
          <p:nvPr/>
        </p:nvSpPr>
        <p:spPr>
          <a:xfrm>
            <a:off x="11275920" y="2526840"/>
            <a:ext cx="41400" cy="28080"/>
          </a:xfrm>
          <a:custGeom>
            <a:avLst/>
            <a:gdLst/>
            <a:ahLst/>
            <a:cxnLst/>
            <a:rect l="l" t="t" r="r" b="b"/>
            <a:pathLst>
              <a:path w="78" h="52">
                <a:moveTo>
                  <a:pt x="6" y="52"/>
                </a:moveTo>
                <a:lnTo>
                  <a:pt x="78" y="41"/>
                </a:lnTo>
                <a:lnTo>
                  <a:pt x="72" y="0"/>
                </a:lnTo>
                <a:lnTo>
                  <a:pt x="0" y="10"/>
                </a:lnTo>
                <a:lnTo>
                  <a:pt x="6" y="52"/>
                </a:lnTo>
                <a:close/>
              </a:path>
            </a:pathLst>
          </a:custGeom>
          <a:solidFill>
            <a:srgbClr val="939597"/>
          </a:solidFill>
          <a:ln>
            <a:noFill/>
          </a:ln>
        </p:spPr>
        <p:style>
          <a:lnRef idx="0">
            <a:scrgbClr r="0" g="0" b="0"/>
          </a:lnRef>
          <a:fillRef idx="0">
            <a:scrgbClr r="0" g="0" b="0"/>
          </a:fillRef>
          <a:effectRef idx="0">
            <a:scrgbClr r="0" g="0" b="0"/>
          </a:effectRef>
          <a:fontRef idx="minor"/>
        </p:style>
      </p:sp>
      <p:sp>
        <p:nvSpPr>
          <p:cNvPr id="822" name="CustomShape 376"/>
          <p:cNvSpPr/>
          <p:nvPr/>
        </p:nvSpPr>
        <p:spPr>
          <a:xfrm>
            <a:off x="14369400" y="1792080"/>
            <a:ext cx="679680" cy="677160"/>
          </a:xfrm>
          <a:custGeom>
            <a:avLst/>
            <a:gdLst/>
            <a:ahLst/>
            <a:cxnLst/>
            <a:rect l="l" t="t" r="r" b="b"/>
            <a:pathLst>
              <a:path w="1234" h="1234">
                <a:moveTo>
                  <a:pt x="1234" y="617"/>
                </a:moveTo>
                <a:lnTo>
                  <a:pt x="1233" y="585"/>
                </a:lnTo>
                <a:lnTo>
                  <a:pt x="1231" y="554"/>
                </a:lnTo>
                <a:lnTo>
                  <a:pt x="1226" y="522"/>
                </a:lnTo>
                <a:lnTo>
                  <a:pt x="1222" y="492"/>
                </a:lnTo>
                <a:lnTo>
                  <a:pt x="1214" y="463"/>
                </a:lnTo>
                <a:lnTo>
                  <a:pt x="1206" y="434"/>
                </a:lnTo>
                <a:lnTo>
                  <a:pt x="1196" y="404"/>
                </a:lnTo>
                <a:lnTo>
                  <a:pt x="1186" y="376"/>
                </a:lnTo>
                <a:lnTo>
                  <a:pt x="1173" y="349"/>
                </a:lnTo>
                <a:lnTo>
                  <a:pt x="1159" y="322"/>
                </a:lnTo>
                <a:lnTo>
                  <a:pt x="1144" y="298"/>
                </a:lnTo>
                <a:lnTo>
                  <a:pt x="1128" y="272"/>
                </a:lnTo>
                <a:lnTo>
                  <a:pt x="1111" y="248"/>
                </a:lnTo>
                <a:lnTo>
                  <a:pt x="1092" y="225"/>
                </a:lnTo>
                <a:lnTo>
                  <a:pt x="1073" y="202"/>
                </a:lnTo>
                <a:lnTo>
                  <a:pt x="1053" y="181"/>
                </a:lnTo>
                <a:lnTo>
                  <a:pt x="1032" y="161"/>
                </a:lnTo>
                <a:lnTo>
                  <a:pt x="1009" y="141"/>
                </a:lnTo>
                <a:lnTo>
                  <a:pt x="985" y="122"/>
                </a:lnTo>
                <a:lnTo>
                  <a:pt x="962" y="105"/>
                </a:lnTo>
                <a:lnTo>
                  <a:pt x="937" y="90"/>
                </a:lnTo>
                <a:lnTo>
                  <a:pt x="911" y="75"/>
                </a:lnTo>
                <a:lnTo>
                  <a:pt x="884" y="61"/>
                </a:lnTo>
                <a:lnTo>
                  <a:pt x="857" y="48"/>
                </a:lnTo>
                <a:lnTo>
                  <a:pt x="829" y="38"/>
                </a:lnTo>
                <a:lnTo>
                  <a:pt x="800" y="28"/>
                </a:lnTo>
                <a:lnTo>
                  <a:pt x="771" y="20"/>
                </a:lnTo>
                <a:lnTo>
                  <a:pt x="742" y="13"/>
                </a:lnTo>
                <a:lnTo>
                  <a:pt x="711" y="8"/>
                </a:lnTo>
                <a:lnTo>
                  <a:pt x="680" y="3"/>
                </a:lnTo>
                <a:lnTo>
                  <a:pt x="648" y="1"/>
                </a:lnTo>
                <a:lnTo>
                  <a:pt x="617" y="0"/>
                </a:lnTo>
                <a:lnTo>
                  <a:pt x="585" y="1"/>
                </a:lnTo>
                <a:lnTo>
                  <a:pt x="554" y="3"/>
                </a:lnTo>
                <a:lnTo>
                  <a:pt x="522" y="8"/>
                </a:lnTo>
                <a:lnTo>
                  <a:pt x="492" y="13"/>
                </a:lnTo>
                <a:lnTo>
                  <a:pt x="463" y="20"/>
                </a:lnTo>
                <a:lnTo>
                  <a:pt x="434" y="28"/>
                </a:lnTo>
                <a:lnTo>
                  <a:pt x="404" y="38"/>
                </a:lnTo>
                <a:lnTo>
                  <a:pt x="376" y="48"/>
                </a:lnTo>
                <a:lnTo>
                  <a:pt x="349" y="61"/>
                </a:lnTo>
                <a:lnTo>
                  <a:pt x="322" y="75"/>
                </a:lnTo>
                <a:lnTo>
                  <a:pt x="296" y="90"/>
                </a:lnTo>
                <a:lnTo>
                  <a:pt x="272" y="105"/>
                </a:lnTo>
                <a:lnTo>
                  <a:pt x="248" y="122"/>
                </a:lnTo>
                <a:lnTo>
                  <a:pt x="225" y="141"/>
                </a:lnTo>
                <a:lnTo>
                  <a:pt x="202" y="161"/>
                </a:lnTo>
                <a:lnTo>
                  <a:pt x="181" y="181"/>
                </a:lnTo>
                <a:lnTo>
                  <a:pt x="160" y="202"/>
                </a:lnTo>
                <a:lnTo>
                  <a:pt x="141" y="225"/>
                </a:lnTo>
                <a:lnTo>
                  <a:pt x="122" y="248"/>
                </a:lnTo>
                <a:lnTo>
                  <a:pt x="105" y="272"/>
                </a:lnTo>
                <a:lnTo>
                  <a:pt x="90" y="298"/>
                </a:lnTo>
                <a:lnTo>
                  <a:pt x="75" y="322"/>
                </a:lnTo>
                <a:lnTo>
                  <a:pt x="60" y="349"/>
                </a:lnTo>
                <a:lnTo>
                  <a:pt x="48" y="376"/>
                </a:lnTo>
                <a:lnTo>
                  <a:pt x="38" y="404"/>
                </a:lnTo>
                <a:lnTo>
                  <a:pt x="28" y="434"/>
                </a:lnTo>
                <a:lnTo>
                  <a:pt x="20" y="463"/>
                </a:lnTo>
                <a:lnTo>
                  <a:pt x="12" y="492"/>
                </a:lnTo>
                <a:lnTo>
                  <a:pt x="8" y="522"/>
                </a:lnTo>
                <a:lnTo>
                  <a:pt x="3" y="554"/>
                </a:lnTo>
                <a:lnTo>
                  <a:pt x="1" y="585"/>
                </a:lnTo>
                <a:lnTo>
                  <a:pt x="0" y="617"/>
                </a:lnTo>
                <a:lnTo>
                  <a:pt x="1" y="648"/>
                </a:lnTo>
                <a:lnTo>
                  <a:pt x="3" y="680"/>
                </a:lnTo>
                <a:lnTo>
                  <a:pt x="8" y="711"/>
                </a:lnTo>
                <a:lnTo>
                  <a:pt x="12" y="741"/>
                </a:lnTo>
                <a:lnTo>
                  <a:pt x="20" y="771"/>
                </a:lnTo>
                <a:lnTo>
                  <a:pt x="28" y="800"/>
                </a:lnTo>
                <a:lnTo>
                  <a:pt x="38" y="829"/>
                </a:lnTo>
                <a:lnTo>
                  <a:pt x="48" y="857"/>
                </a:lnTo>
                <a:lnTo>
                  <a:pt x="60" y="884"/>
                </a:lnTo>
                <a:lnTo>
                  <a:pt x="75" y="911"/>
                </a:lnTo>
                <a:lnTo>
                  <a:pt x="90" y="937"/>
                </a:lnTo>
                <a:lnTo>
                  <a:pt x="105" y="962"/>
                </a:lnTo>
                <a:lnTo>
                  <a:pt x="122" y="985"/>
                </a:lnTo>
                <a:lnTo>
                  <a:pt x="141" y="1009"/>
                </a:lnTo>
                <a:lnTo>
                  <a:pt x="160" y="1031"/>
                </a:lnTo>
                <a:lnTo>
                  <a:pt x="181" y="1053"/>
                </a:lnTo>
                <a:lnTo>
                  <a:pt x="202" y="1073"/>
                </a:lnTo>
                <a:lnTo>
                  <a:pt x="225" y="1092"/>
                </a:lnTo>
                <a:lnTo>
                  <a:pt x="248" y="1111"/>
                </a:lnTo>
                <a:lnTo>
                  <a:pt x="272" y="1128"/>
                </a:lnTo>
                <a:lnTo>
                  <a:pt x="296" y="1144"/>
                </a:lnTo>
                <a:lnTo>
                  <a:pt x="322" y="1158"/>
                </a:lnTo>
                <a:lnTo>
                  <a:pt x="349" y="1173"/>
                </a:lnTo>
                <a:lnTo>
                  <a:pt x="376" y="1185"/>
                </a:lnTo>
                <a:lnTo>
                  <a:pt x="404" y="1195"/>
                </a:lnTo>
                <a:lnTo>
                  <a:pt x="434" y="1206"/>
                </a:lnTo>
                <a:lnTo>
                  <a:pt x="463" y="1213"/>
                </a:lnTo>
                <a:lnTo>
                  <a:pt x="492" y="1221"/>
                </a:lnTo>
                <a:lnTo>
                  <a:pt x="522" y="1226"/>
                </a:lnTo>
                <a:lnTo>
                  <a:pt x="554" y="1230"/>
                </a:lnTo>
                <a:lnTo>
                  <a:pt x="585" y="1232"/>
                </a:lnTo>
                <a:lnTo>
                  <a:pt x="617" y="1234"/>
                </a:lnTo>
                <a:lnTo>
                  <a:pt x="648" y="1232"/>
                </a:lnTo>
                <a:lnTo>
                  <a:pt x="680" y="1230"/>
                </a:lnTo>
                <a:lnTo>
                  <a:pt x="711" y="1226"/>
                </a:lnTo>
                <a:lnTo>
                  <a:pt x="742" y="1221"/>
                </a:lnTo>
                <a:lnTo>
                  <a:pt x="771" y="1213"/>
                </a:lnTo>
                <a:lnTo>
                  <a:pt x="800" y="1206"/>
                </a:lnTo>
                <a:lnTo>
                  <a:pt x="829" y="1195"/>
                </a:lnTo>
                <a:lnTo>
                  <a:pt x="857" y="1185"/>
                </a:lnTo>
                <a:lnTo>
                  <a:pt x="884" y="1173"/>
                </a:lnTo>
                <a:lnTo>
                  <a:pt x="911" y="1158"/>
                </a:lnTo>
                <a:lnTo>
                  <a:pt x="937" y="1144"/>
                </a:lnTo>
                <a:lnTo>
                  <a:pt x="962" y="1128"/>
                </a:lnTo>
                <a:lnTo>
                  <a:pt x="985" y="1111"/>
                </a:lnTo>
                <a:lnTo>
                  <a:pt x="1009" y="1092"/>
                </a:lnTo>
                <a:lnTo>
                  <a:pt x="1032" y="1073"/>
                </a:lnTo>
                <a:lnTo>
                  <a:pt x="1053" y="1053"/>
                </a:lnTo>
                <a:lnTo>
                  <a:pt x="1073" y="1031"/>
                </a:lnTo>
                <a:lnTo>
                  <a:pt x="1092" y="1009"/>
                </a:lnTo>
                <a:lnTo>
                  <a:pt x="1111" y="985"/>
                </a:lnTo>
                <a:lnTo>
                  <a:pt x="1128" y="962"/>
                </a:lnTo>
                <a:lnTo>
                  <a:pt x="1144" y="937"/>
                </a:lnTo>
                <a:lnTo>
                  <a:pt x="1159" y="911"/>
                </a:lnTo>
                <a:lnTo>
                  <a:pt x="1173" y="884"/>
                </a:lnTo>
                <a:lnTo>
                  <a:pt x="1186" y="857"/>
                </a:lnTo>
                <a:lnTo>
                  <a:pt x="1196" y="829"/>
                </a:lnTo>
                <a:lnTo>
                  <a:pt x="1206" y="800"/>
                </a:lnTo>
                <a:lnTo>
                  <a:pt x="1214" y="771"/>
                </a:lnTo>
                <a:lnTo>
                  <a:pt x="1222" y="741"/>
                </a:lnTo>
                <a:lnTo>
                  <a:pt x="1226" y="711"/>
                </a:lnTo>
                <a:lnTo>
                  <a:pt x="1231" y="680"/>
                </a:lnTo>
                <a:lnTo>
                  <a:pt x="1233" y="648"/>
                </a:lnTo>
                <a:lnTo>
                  <a:pt x="1234" y="617"/>
                </a:lnTo>
                <a:close/>
              </a:path>
            </a:pathLst>
          </a:custGeom>
          <a:solidFill>
            <a:srgbClr val="034946"/>
          </a:solidFill>
          <a:ln>
            <a:noFill/>
          </a:ln>
        </p:spPr>
        <p:style>
          <a:lnRef idx="0">
            <a:scrgbClr r="0" g="0" b="0"/>
          </a:lnRef>
          <a:fillRef idx="0">
            <a:scrgbClr r="0" g="0" b="0"/>
          </a:fillRef>
          <a:effectRef idx="0">
            <a:scrgbClr r="0" g="0" b="0"/>
          </a:effectRef>
          <a:fontRef idx="minor"/>
        </p:style>
      </p:sp>
      <p:sp>
        <p:nvSpPr>
          <p:cNvPr id="823" name="CustomShape 377"/>
          <p:cNvSpPr/>
          <p:nvPr/>
        </p:nvSpPr>
        <p:spPr>
          <a:xfrm>
            <a:off x="14415480" y="1838160"/>
            <a:ext cx="587160" cy="585000"/>
          </a:xfrm>
          <a:custGeom>
            <a:avLst/>
            <a:gdLst/>
            <a:ahLst/>
            <a:cxnLst/>
            <a:rect l="l" t="t" r="r" b="b"/>
            <a:pathLst>
              <a:path w="1068" h="1067">
                <a:moveTo>
                  <a:pt x="1068" y="534"/>
                </a:moveTo>
                <a:lnTo>
                  <a:pt x="1068" y="507"/>
                </a:lnTo>
                <a:lnTo>
                  <a:pt x="1065" y="479"/>
                </a:lnTo>
                <a:lnTo>
                  <a:pt x="1062" y="453"/>
                </a:lnTo>
                <a:lnTo>
                  <a:pt x="1058" y="426"/>
                </a:lnTo>
                <a:lnTo>
                  <a:pt x="1051" y="400"/>
                </a:lnTo>
                <a:lnTo>
                  <a:pt x="1044" y="375"/>
                </a:lnTo>
                <a:lnTo>
                  <a:pt x="1036" y="351"/>
                </a:lnTo>
                <a:lnTo>
                  <a:pt x="1026" y="326"/>
                </a:lnTo>
                <a:lnTo>
                  <a:pt x="1016" y="302"/>
                </a:lnTo>
                <a:lnTo>
                  <a:pt x="1004" y="279"/>
                </a:lnTo>
                <a:lnTo>
                  <a:pt x="991" y="256"/>
                </a:lnTo>
                <a:lnTo>
                  <a:pt x="977" y="235"/>
                </a:lnTo>
                <a:lnTo>
                  <a:pt x="962" y="215"/>
                </a:lnTo>
                <a:lnTo>
                  <a:pt x="946" y="194"/>
                </a:lnTo>
                <a:lnTo>
                  <a:pt x="929" y="174"/>
                </a:lnTo>
                <a:lnTo>
                  <a:pt x="911" y="156"/>
                </a:lnTo>
                <a:lnTo>
                  <a:pt x="893" y="138"/>
                </a:lnTo>
                <a:lnTo>
                  <a:pt x="873" y="121"/>
                </a:lnTo>
                <a:lnTo>
                  <a:pt x="853" y="106"/>
                </a:lnTo>
                <a:lnTo>
                  <a:pt x="833" y="91"/>
                </a:lnTo>
                <a:lnTo>
                  <a:pt x="811" y="76"/>
                </a:lnTo>
                <a:lnTo>
                  <a:pt x="789" y="64"/>
                </a:lnTo>
                <a:lnTo>
                  <a:pt x="765" y="52"/>
                </a:lnTo>
                <a:lnTo>
                  <a:pt x="742" y="42"/>
                </a:lnTo>
                <a:lnTo>
                  <a:pt x="718" y="31"/>
                </a:lnTo>
                <a:lnTo>
                  <a:pt x="692" y="24"/>
                </a:lnTo>
                <a:lnTo>
                  <a:pt x="668" y="17"/>
                </a:lnTo>
                <a:lnTo>
                  <a:pt x="642" y="10"/>
                </a:lnTo>
                <a:lnTo>
                  <a:pt x="615" y="6"/>
                </a:lnTo>
                <a:lnTo>
                  <a:pt x="589" y="2"/>
                </a:lnTo>
                <a:lnTo>
                  <a:pt x="562" y="0"/>
                </a:lnTo>
                <a:lnTo>
                  <a:pt x="534" y="0"/>
                </a:lnTo>
                <a:lnTo>
                  <a:pt x="507" y="0"/>
                </a:lnTo>
                <a:lnTo>
                  <a:pt x="479" y="2"/>
                </a:lnTo>
                <a:lnTo>
                  <a:pt x="453" y="6"/>
                </a:lnTo>
                <a:lnTo>
                  <a:pt x="426" y="10"/>
                </a:lnTo>
                <a:lnTo>
                  <a:pt x="400" y="17"/>
                </a:lnTo>
                <a:lnTo>
                  <a:pt x="375" y="24"/>
                </a:lnTo>
                <a:lnTo>
                  <a:pt x="351" y="31"/>
                </a:lnTo>
                <a:lnTo>
                  <a:pt x="326" y="42"/>
                </a:lnTo>
                <a:lnTo>
                  <a:pt x="302" y="52"/>
                </a:lnTo>
                <a:lnTo>
                  <a:pt x="279" y="64"/>
                </a:lnTo>
                <a:lnTo>
                  <a:pt x="257" y="76"/>
                </a:lnTo>
                <a:lnTo>
                  <a:pt x="235" y="91"/>
                </a:lnTo>
                <a:lnTo>
                  <a:pt x="215" y="106"/>
                </a:lnTo>
                <a:lnTo>
                  <a:pt x="194" y="121"/>
                </a:lnTo>
                <a:lnTo>
                  <a:pt x="174" y="138"/>
                </a:lnTo>
                <a:lnTo>
                  <a:pt x="156" y="156"/>
                </a:lnTo>
                <a:lnTo>
                  <a:pt x="138" y="174"/>
                </a:lnTo>
                <a:lnTo>
                  <a:pt x="121" y="194"/>
                </a:lnTo>
                <a:lnTo>
                  <a:pt x="106" y="215"/>
                </a:lnTo>
                <a:lnTo>
                  <a:pt x="91" y="235"/>
                </a:lnTo>
                <a:lnTo>
                  <a:pt x="76" y="256"/>
                </a:lnTo>
                <a:lnTo>
                  <a:pt x="64" y="279"/>
                </a:lnTo>
                <a:lnTo>
                  <a:pt x="53" y="302"/>
                </a:lnTo>
                <a:lnTo>
                  <a:pt x="41" y="326"/>
                </a:lnTo>
                <a:lnTo>
                  <a:pt x="31" y="351"/>
                </a:lnTo>
                <a:lnTo>
                  <a:pt x="24" y="375"/>
                </a:lnTo>
                <a:lnTo>
                  <a:pt x="17" y="400"/>
                </a:lnTo>
                <a:lnTo>
                  <a:pt x="10" y="426"/>
                </a:lnTo>
                <a:lnTo>
                  <a:pt x="6" y="453"/>
                </a:lnTo>
                <a:lnTo>
                  <a:pt x="2" y="479"/>
                </a:lnTo>
                <a:lnTo>
                  <a:pt x="0" y="507"/>
                </a:lnTo>
                <a:lnTo>
                  <a:pt x="0" y="534"/>
                </a:lnTo>
                <a:lnTo>
                  <a:pt x="0" y="561"/>
                </a:lnTo>
                <a:lnTo>
                  <a:pt x="2" y="589"/>
                </a:lnTo>
                <a:lnTo>
                  <a:pt x="6" y="615"/>
                </a:lnTo>
                <a:lnTo>
                  <a:pt x="10" y="642"/>
                </a:lnTo>
                <a:lnTo>
                  <a:pt x="17" y="667"/>
                </a:lnTo>
                <a:lnTo>
                  <a:pt x="24" y="692"/>
                </a:lnTo>
                <a:lnTo>
                  <a:pt x="31" y="717"/>
                </a:lnTo>
                <a:lnTo>
                  <a:pt x="41" y="742"/>
                </a:lnTo>
                <a:lnTo>
                  <a:pt x="53" y="765"/>
                </a:lnTo>
                <a:lnTo>
                  <a:pt x="64" y="789"/>
                </a:lnTo>
                <a:lnTo>
                  <a:pt x="76" y="811"/>
                </a:lnTo>
                <a:lnTo>
                  <a:pt x="91" y="833"/>
                </a:lnTo>
                <a:lnTo>
                  <a:pt x="106" y="853"/>
                </a:lnTo>
                <a:lnTo>
                  <a:pt x="121" y="873"/>
                </a:lnTo>
                <a:lnTo>
                  <a:pt x="138" y="893"/>
                </a:lnTo>
                <a:lnTo>
                  <a:pt x="156" y="911"/>
                </a:lnTo>
                <a:lnTo>
                  <a:pt x="174" y="929"/>
                </a:lnTo>
                <a:lnTo>
                  <a:pt x="194" y="946"/>
                </a:lnTo>
                <a:lnTo>
                  <a:pt x="215" y="962"/>
                </a:lnTo>
                <a:lnTo>
                  <a:pt x="235" y="976"/>
                </a:lnTo>
                <a:lnTo>
                  <a:pt x="257" y="991"/>
                </a:lnTo>
                <a:lnTo>
                  <a:pt x="279" y="1003"/>
                </a:lnTo>
                <a:lnTo>
                  <a:pt x="302" y="1016"/>
                </a:lnTo>
                <a:lnTo>
                  <a:pt x="326" y="1026"/>
                </a:lnTo>
                <a:lnTo>
                  <a:pt x="351" y="1036"/>
                </a:lnTo>
                <a:lnTo>
                  <a:pt x="375" y="1044"/>
                </a:lnTo>
                <a:lnTo>
                  <a:pt x="400" y="1051"/>
                </a:lnTo>
                <a:lnTo>
                  <a:pt x="426" y="1057"/>
                </a:lnTo>
                <a:lnTo>
                  <a:pt x="453" y="1062"/>
                </a:lnTo>
                <a:lnTo>
                  <a:pt x="479" y="1065"/>
                </a:lnTo>
                <a:lnTo>
                  <a:pt x="507" y="1067"/>
                </a:lnTo>
                <a:lnTo>
                  <a:pt x="534" y="1067"/>
                </a:lnTo>
                <a:lnTo>
                  <a:pt x="562" y="1067"/>
                </a:lnTo>
                <a:lnTo>
                  <a:pt x="589" y="1065"/>
                </a:lnTo>
                <a:lnTo>
                  <a:pt x="615" y="1062"/>
                </a:lnTo>
                <a:lnTo>
                  <a:pt x="642" y="1057"/>
                </a:lnTo>
                <a:lnTo>
                  <a:pt x="668" y="1051"/>
                </a:lnTo>
                <a:lnTo>
                  <a:pt x="692" y="1044"/>
                </a:lnTo>
                <a:lnTo>
                  <a:pt x="718" y="1036"/>
                </a:lnTo>
                <a:lnTo>
                  <a:pt x="742" y="1026"/>
                </a:lnTo>
                <a:lnTo>
                  <a:pt x="765" y="1016"/>
                </a:lnTo>
                <a:lnTo>
                  <a:pt x="789" y="1003"/>
                </a:lnTo>
                <a:lnTo>
                  <a:pt x="811" y="991"/>
                </a:lnTo>
                <a:lnTo>
                  <a:pt x="833" y="976"/>
                </a:lnTo>
                <a:lnTo>
                  <a:pt x="853" y="962"/>
                </a:lnTo>
                <a:lnTo>
                  <a:pt x="873" y="946"/>
                </a:lnTo>
                <a:lnTo>
                  <a:pt x="893" y="929"/>
                </a:lnTo>
                <a:lnTo>
                  <a:pt x="911" y="911"/>
                </a:lnTo>
                <a:lnTo>
                  <a:pt x="929" y="893"/>
                </a:lnTo>
                <a:lnTo>
                  <a:pt x="946" y="873"/>
                </a:lnTo>
                <a:lnTo>
                  <a:pt x="962" y="853"/>
                </a:lnTo>
                <a:lnTo>
                  <a:pt x="977" y="833"/>
                </a:lnTo>
                <a:lnTo>
                  <a:pt x="991" y="811"/>
                </a:lnTo>
                <a:lnTo>
                  <a:pt x="1004" y="789"/>
                </a:lnTo>
                <a:lnTo>
                  <a:pt x="1016" y="765"/>
                </a:lnTo>
                <a:lnTo>
                  <a:pt x="1026" y="742"/>
                </a:lnTo>
                <a:lnTo>
                  <a:pt x="1036" y="717"/>
                </a:lnTo>
                <a:lnTo>
                  <a:pt x="1044" y="692"/>
                </a:lnTo>
                <a:lnTo>
                  <a:pt x="1051" y="667"/>
                </a:lnTo>
                <a:lnTo>
                  <a:pt x="1058" y="642"/>
                </a:lnTo>
                <a:lnTo>
                  <a:pt x="1062" y="615"/>
                </a:lnTo>
                <a:lnTo>
                  <a:pt x="1065" y="589"/>
                </a:lnTo>
                <a:lnTo>
                  <a:pt x="1068" y="561"/>
                </a:lnTo>
                <a:lnTo>
                  <a:pt x="1068" y="534"/>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824" name="CustomShape 378"/>
          <p:cNvSpPr/>
          <p:nvPr/>
        </p:nvSpPr>
        <p:spPr>
          <a:xfrm>
            <a:off x="14470560" y="1895400"/>
            <a:ext cx="477000" cy="470520"/>
          </a:xfrm>
          <a:custGeom>
            <a:avLst/>
            <a:gdLst/>
            <a:ahLst/>
            <a:cxnLst/>
            <a:rect l="l" t="t" r="r" b="b"/>
            <a:pathLst>
              <a:path w="868" h="854">
                <a:moveTo>
                  <a:pt x="434" y="854"/>
                </a:moveTo>
                <a:lnTo>
                  <a:pt x="411" y="854"/>
                </a:lnTo>
                <a:lnTo>
                  <a:pt x="390" y="851"/>
                </a:lnTo>
                <a:lnTo>
                  <a:pt x="367" y="849"/>
                </a:lnTo>
                <a:lnTo>
                  <a:pt x="346" y="846"/>
                </a:lnTo>
                <a:lnTo>
                  <a:pt x="326" y="840"/>
                </a:lnTo>
                <a:lnTo>
                  <a:pt x="305" y="835"/>
                </a:lnTo>
                <a:lnTo>
                  <a:pt x="284" y="828"/>
                </a:lnTo>
                <a:lnTo>
                  <a:pt x="265" y="820"/>
                </a:lnTo>
                <a:lnTo>
                  <a:pt x="246" y="812"/>
                </a:lnTo>
                <a:lnTo>
                  <a:pt x="227" y="802"/>
                </a:lnTo>
                <a:lnTo>
                  <a:pt x="209" y="792"/>
                </a:lnTo>
                <a:lnTo>
                  <a:pt x="191" y="781"/>
                </a:lnTo>
                <a:lnTo>
                  <a:pt x="174" y="769"/>
                </a:lnTo>
                <a:lnTo>
                  <a:pt x="158" y="756"/>
                </a:lnTo>
                <a:lnTo>
                  <a:pt x="143" y="742"/>
                </a:lnTo>
                <a:lnTo>
                  <a:pt x="127" y="729"/>
                </a:lnTo>
                <a:lnTo>
                  <a:pt x="112" y="714"/>
                </a:lnTo>
                <a:lnTo>
                  <a:pt x="99" y="699"/>
                </a:lnTo>
                <a:lnTo>
                  <a:pt x="86" y="682"/>
                </a:lnTo>
                <a:lnTo>
                  <a:pt x="74" y="666"/>
                </a:lnTo>
                <a:lnTo>
                  <a:pt x="63" y="648"/>
                </a:lnTo>
                <a:lnTo>
                  <a:pt x="53" y="630"/>
                </a:lnTo>
                <a:lnTo>
                  <a:pt x="43" y="612"/>
                </a:lnTo>
                <a:lnTo>
                  <a:pt x="34" y="593"/>
                </a:lnTo>
                <a:lnTo>
                  <a:pt x="27" y="574"/>
                </a:lnTo>
                <a:lnTo>
                  <a:pt x="19" y="554"/>
                </a:lnTo>
                <a:lnTo>
                  <a:pt x="13" y="533"/>
                </a:lnTo>
                <a:lnTo>
                  <a:pt x="9" y="513"/>
                </a:lnTo>
                <a:lnTo>
                  <a:pt x="6" y="492"/>
                </a:lnTo>
                <a:lnTo>
                  <a:pt x="2" y="471"/>
                </a:lnTo>
                <a:lnTo>
                  <a:pt x="1" y="449"/>
                </a:lnTo>
                <a:lnTo>
                  <a:pt x="0" y="427"/>
                </a:lnTo>
                <a:lnTo>
                  <a:pt x="1" y="404"/>
                </a:lnTo>
                <a:lnTo>
                  <a:pt x="2" y="383"/>
                </a:lnTo>
                <a:lnTo>
                  <a:pt x="6" y="362"/>
                </a:lnTo>
                <a:lnTo>
                  <a:pt x="9" y="340"/>
                </a:lnTo>
                <a:lnTo>
                  <a:pt x="13" y="320"/>
                </a:lnTo>
                <a:lnTo>
                  <a:pt x="19" y="300"/>
                </a:lnTo>
                <a:lnTo>
                  <a:pt x="27" y="280"/>
                </a:lnTo>
                <a:lnTo>
                  <a:pt x="34" y="260"/>
                </a:lnTo>
                <a:lnTo>
                  <a:pt x="43" y="241"/>
                </a:lnTo>
                <a:lnTo>
                  <a:pt x="53" y="223"/>
                </a:lnTo>
                <a:lnTo>
                  <a:pt x="63" y="205"/>
                </a:lnTo>
                <a:lnTo>
                  <a:pt x="74" y="187"/>
                </a:lnTo>
                <a:lnTo>
                  <a:pt x="86" y="172"/>
                </a:lnTo>
                <a:lnTo>
                  <a:pt x="99" y="155"/>
                </a:lnTo>
                <a:lnTo>
                  <a:pt x="112" y="139"/>
                </a:lnTo>
                <a:lnTo>
                  <a:pt x="127" y="124"/>
                </a:lnTo>
                <a:lnTo>
                  <a:pt x="143" y="111"/>
                </a:lnTo>
                <a:lnTo>
                  <a:pt x="158" y="98"/>
                </a:lnTo>
                <a:lnTo>
                  <a:pt x="174" y="84"/>
                </a:lnTo>
                <a:lnTo>
                  <a:pt x="191" y="73"/>
                </a:lnTo>
                <a:lnTo>
                  <a:pt x="209" y="62"/>
                </a:lnTo>
                <a:lnTo>
                  <a:pt x="227" y="51"/>
                </a:lnTo>
                <a:lnTo>
                  <a:pt x="246" y="41"/>
                </a:lnTo>
                <a:lnTo>
                  <a:pt x="265" y="33"/>
                </a:lnTo>
                <a:lnTo>
                  <a:pt x="284" y="26"/>
                </a:lnTo>
                <a:lnTo>
                  <a:pt x="305" y="19"/>
                </a:lnTo>
                <a:lnTo>
                  <a:pt x="326" y="13"/>
                </a:lnTo>
                <a:lnTo>
                  <a:pt x="346" y="8"/>
                </a:lnTo>
                <a:lnTo>
                  <a:pt x="367" y="4"/>
                </a:lnTo>
                <a:lnTo>
                  <a:pt x="390" y="2"/>
                </a:lnTo>
                <a:lnTo>
                  <a:pt x="411" y="0"/>
                </a:lnTo>
                <a:lnTo>
                  <a:pt x="434" y="0"/>
                </a:lnTo>
                <a:lnTo>
                  <a:pt x="456" y="0"/>
                </a:lnTo>
                <a:lnTo>
                  <a:pt x="478" y="2"/>
                </a:lnTo>
                <a:lnTo>
                  <a:pt x="500" y="4"/>
                </a:lnTo>
                <a:lnTo>
                  <a:pt x="521" y="8"/>
                </a:lnTo>
                <a:lnTo>
                  <a:pt x="542" y="13"/>
                </a:lnTo>
                <a:lnTo>
                  <a:pt x="563" y="19"/>
                </a:lnTo>
                <a:lnTo>
                  <a:pt x="583" y="26"/>
                </a:lnTo>
                <a:lnTo>
                  <a:pt x="602" y="33"/>
                </a:lnTo>
                <a:lnTo>
                  <a:pt x="622" y="41"/>
                </a:lnTo>
                <a:lnTo>
                  <a:pt x="641" y="51"/>
                </a:lnTo>
                <a:lnTo>
                  <a:pt x="659" y="62"/>
                </a:lnTo>
                <a:lnTo>
                  <a:pt x="677" y="73"/>
                </a:lnTo>
                <a:lnTo>
                  <a:pt x="693" y="84"/>
                </a:lnTo>
                <a:lnTo>
                  <a:pt x="709" y="98"/>
                </a:lnTo>
                <a:lnTo>
                  <a:pt x="725" y="111"/>
                </a:lnTo>
                <a:lnTo>
                  <a:pt x="741" y="124"/>
                </a:lnTo>
                <a:lnTo>
                  <a:pt x="755" y="139"/>
                </a:lnTo>
                <a:lnTo>
                  <a:pt x="769" y="155"/>
                </a:lnTo>
                <a:lnTo>
                  <a:pt x="781" y="172"/>
                </a:lnTo>
                <a:lnTo>
                  <a:pt x="793" y="187"/>
                </a:lnTo>
                <a:lnTo>
                  <a:pt x="805" y="205"/>
                </a:lnTo>
                <a:lnTo>
                  <a:pt x="815" y="223"/>
                </a:lnTo>
                <a:lnTo>
                  <a:pt x="825" y="241"/>
                </a:lnTo>
                <a:lnTo>
                  <a:pt x="834" y="260"/>
                </a:lnTo>
                <a:lnTo>
                  <a:pt x="841" y="280"/>
                </a:lnTo>
                <a:lnTo>
                  <a:pt x="849" y="300"/>
                </a:lnTo>
                <a:lnTo>
                  <a:pt x="854" y="320"/>
                </a:lnTo>
                <a:lnTo>
                  <a:pt x="859" y="340"/>
                </a:lnTo>
                <a:lnTo>
                  <a:pt x="863" y="362"/>
                </a:lnTo>
                <a:lnTo>
                  <a:pt x="865" y="383"/>
                </a:lnTo>
                <a:lnTo>
                  <a:pt x="867" y="404"/>
                </a:lnTo>
                <a:lnTo>
                  <a:pt x="868" y="427"/>
                </a:lnTo>
                <a:lnTo>
                  <a:pt x="867" y="449"/>
                </a:lnTo>
                <a:lnTo>
                  <a:pt x="865" y="471"/>
                </a:lnTo>
                <a:lnTo>
                  <a:pt x="863" y="492"/>
                </a:lnTo>
                <a:lnTo>
                  <a:pt x="859" y="513"/>
                </a:lnTo>
                <a:lnTo>
                  <a:pt x="854" y="533"/>
                </a:lnTo>
                <a:lnTo>
                  <a:pt x="849" y="554"/>
                </a:lnTo>
                <a:lnTo>
                  <a:pt x="841" y="574"/>
                </a:lnTo>
                <a:lnTo>
                  <a:pt x="834" y="593"/>
                </a:lnTo>
                <a:lnTo>
                  <a:pt x="825" y="612"/>
                </a:lnTo>
                <a:lnTo>
                  <a:pt x="815" y="630"/>
                </a:lnTo>
                <a:lnTo>
                  <a:pt x="805" y="648"/>
                </a:lnTo>
                <a:lnTo>
                  <a:pt x="793" y="666"/>
                </a:lnTo>
                <a:lnTo>
                  <a:pt x="781" y="682"/>
                </a:lnTo>
                <a:lnTo>
                  <a:pt x="769" y="699"/>
                </a:lnTo>
                <a:lnTo>
                  <a:pt x="755" y="714"/>
                </a:lnTo>
                <a:lnTo>
                  <a:pt x="741" y="729"/>
                </a:lnTo>
                <a:lnTo>
                  <a:pt x="725" y="742"/>
                </a:lnTo>
                <a:lnTo>
                  <a:pt x="709" y="756"/>
                </a:lnTo>
                <a:lnTo>
                  <a:pt x="693" y="769"/>
                </a:lnTo>
                <a:lnTo>
                  <a:pt x="677" y="781"/>
                </a:lnTo>
                <a:lnTo>
                  <a:pt x="659" y="792"/>
                </a:lnTo>
                <a:lnTo>
                  <a:pt x="641" y="802"/>
                </a:lnTo>
                <a:lnTo>
                  <a:pt x="622" y="812"/>
                </a:lnTo>
                <a:lnTo>
                  <a:pt x="602" y="820"/>
                </a:lnTo>
                <a:lnTo>
                  <a:pt x="583" y="828"/>
                </a:lnTo>
                <a:lnTo>
                  <a:pt x="563" y="835"/>
                </a:lnTo>
                <a:lnTo>
                  <a:pt x="542" y="840"/>
                </a:lnTo>
                <a:lnTo>
                  <a:pt x="521" y="846"/>
                </a:lnTo>
                <a:lnTo>
                  <a:pt x="500" y="849"/>
                </a:lnTo>
                <a:lnTo>
                  <a:pt x="478" y="851"/>
                </a:lnTo>
                <a:lnTo>
                  <a:pt x="456" y="854"/>
                </a:lnTo>
                <a:lnTo>
                  <a:pt x="434" y="854"/>
                </a:lnTo>
                <a:close/>
                <a:moveTo>
                  <a:pt x="434" y="69"/>
                </a:moveTo>
                <a:lnTo>
                  <a:pt x="434" y="69"/>
                </a:lnTo>
                <a:lnTo>
                  <a:pt x="415" y="71"/>
                </a:lnTo>
                <a:lnTo>
                  <a:pt x="397" y="72"/>
                </a:lnTo>
                <a:lnTo>
                  <a:pt x="379" y="74"/>
                </a:lnTo>
                <a:lnTo>
                  <a:pt x="361" y="77"/>
                </a:lnTo>
                <a:lnTo>
                  <a:pt x="343" y="81"/>
                </a:lnTo>
                <a:lnTo>
                  <a:pt x="326" y="86"/>
                </a:lnTo>
                <a:lnTo>
                  <a:pt x="309" y="92"/>
                </a:lnTo>
                <a:lnTo>
                  <a:pt x="292" y="98"/>
                </a:lnTo>
                <a:lnTo>
                  <a:pt x="276" y="105"/>
                </a:lnTo>
                <a:lnTo>
                  <a:pt x="261" y="113"/>
                </a:lnTo>
                <a:lnTo>
                  <a:pt x="246" y="121"/>
                </a:lnTo>
                <a:lnTo>
                  <a:pt x="230" y="131"/>
                </a:lnTo>
                <a:lnTo>
                  <a:pt x="217" y="141"/>
                </a:lnTo>
                <a:lnTo>
                  <a:pt x="203" y="151"/>
                </a:lnTo>
                <a:lnTo>
                  <a:pt x="190" y="163"/>
                </a:lnTo>
                <a:lnTo>
                  <a:pt x="178" y="174"/>
                </a:lnTo>
                <a:lnTo>
                  <a:pt x="165" y="186"/>
                </a:lnTo>
                <a:lnTo>
                  <a:pt x="154" y="200"/>
                </a:lnTo>
                <a:lnTo>
                  <a:pt x="143" y="213"/>
                </a:lnTo>
                <a:lnTo>
                  <a:pt x="133" y="227"/>
                </a:lnTo>
                <a:lnTo>
                  <a:pt x="124" y="241"/>
                </a:lnTo>
                <a:lnTo>
                  <a:pt x="115" y="257"/>
                </a:lnTo>
                <a:lnTo>
                  <a:pt x="107" y="272"/>
                </a:lnTo>
                <a:lnTo>
                  <a:pt x="99" y="287"/>
                </a:lnTo>
                <a:lnTo>
                  <a:pt x="92" y="304"/>
                </a:lnTo>
                <a:lnTo>
                  <a:pt x="86" y="321"/>
                </a:lnTo>
                <a:lnTo>
                  <a:pt x="82" y="338"/>
                </a:lnTo>
                <a:lnTo>
                  <a:pt x="78" y="355"/>
                </a:lnTo>
                <a:lnTo>
                  <a:pt x="74" y="373"/>
                </a:lnTo>
                <a:lnTo>
                  <a:pt x="72" y="391"/>
                </a:lnTo>
                <a:lnTo>
                  <a:pt x="71" y="409"/>
                </a:lnTo>
                <a:lnTo>
                  <a:pt x="71" y="427"/>
                </a:lnTo>
                <a:lnTo>
                  <a:pt x="71" y="445"/>
                </a:lnTo>
                <a:lnTo>
                  <a:pt x="72" y="463"/>
                </a:lnTo>
                <a:lnTo>
                  <a:pt x="74" y="481"/>
                </a:lnTo>
                <a:lnTo>
                  <a:pt x="78" y="499"/>
                </a:lnTo>
                <a:lnTo>
                  <a:pt x="82" y="516"/>
                </a:lnTo>
                <a:lnTo>
                  <a:pt x="86" y="532"/>
                </a:lnTo>
                <a:lnTo>
                  <a:pt x="92" y="549"/>
                </a:lnTo>
                <a:lnTo>
                  <a:pt x="99" y="566"/>
                </a:lnTo>
                <a:lnTo>
                  <a:pt x="107" y="582"/>
                </a:lnTo>
                <a:lnTo>
                  <a:pt x="115" y="596"/>
                </a:lnTo>
                <a:lnTo>
                  <a:pt x="124" y="612"/>
                </a:lnTo>
                <a:lnTo>
                  <a:pt x="133" y="627"/>
                </a:lnTo>
                <a:lnTo>
                  <a:pt x="143" y="640"/>
                </a:lnTo>
                <a:lnTo>
                  <a:pt x="154" y="654"/>
                </a:lnTo>
                <a:lnTo>
                  <a:pt x="165" y="667"/>
                </a:lnTo>
                <a:lnTo>
                  <a:pt x="178" y="680"/>
                </a:lnTo>
                <a:lnTo>
                  <a:pt x="190" y="691"/>
                </a:lnTo>
                <a:lnTo>
                  <a:pt x="203" y="702"/>
                </a:lnTo>
                <a:lnTo>
                  <a:pt x="217" y="713"/>
                </a:lnTo>
                <a:lnTo>
                  <a:pt x="230" y="722"/>
                </a:lnTo>
                <a:lnTo>
                  <a:pt x="246" y="732"/>
                </a:lnTo>
                <a:lnTo>
                  <a:pt x="261" y="740"/>
                </a:lnTo>
                <a:lnTo>
                  <a:pt x="276" y="748"/>
                </a:lnTo>
                <a:lnTo>
                  <a:pt x="292" y="756"/>
                </a:lnTo>
                <a:lnTo>
                  <a:pt x="309" y="762"/>
                </a:lnTo>
                <a:lnTo>
                  <a:pt x="326" y="767"/>
                </a:lnTo>
                <a:lnTo>
                  <a:pt x="343" y="773"/>
                </a:lnTo>
                <a:lnTo>
                  <a:pt x="361" y="776"/>
                </a:lnTo>
                <a:lnTo>
                  <a:pt x="379" y="780"/>
                </a:lnTo>
                <a:lnTo>
                  <a:pt x="397" y="782"/>
                </a:lnTo>
                <a:lnTo>
                  <a:pt x="415" y="783"/>
                </a:lnTo>
                <a:lnTo>
                  <a:pt x="434" y="784"/>
                </a:lnTo>
                <a:lnTo>
                  <a:pt x="453" y="783"/>
                </a:lnTo>
                <a:lnTo>
                  <a:pt x="471" y="782"/>
                </a:lnTo>
                <a:lnTo>
                  <a:pt x="489" y="780"/>
                </a:lnTo>
                <a:lnTo>
                  <a:pt x="507" y="776"/>
                </a:lnTo>
                <a:lnTo>
                  <a:pt x="525" y="773"/>
                </a:lnTo>
                <a:lnTo>
                  <a:pt x="542" y="767"/>
                </a:lnTo>
                <a:lnTo>
                  <a:pt x="559" y="762"/>
                </a:lnTo>
                <a:lnTo>
                  <a:pt x="575" y="756"/>
                </a:lnTo>
                <a:lnTo>
                  <a:pt x="591" y="748"/>
                </a:lnTo>
                <a:lnTo>
                  <a:pt x="607" y="740"/>
                </a:lnTo>
                <a:lnTo>
                  <a:pt x="623" y="732"/>
                </a:lnTo>
                <a:lnTo>
                  <a:pt x="637" y="722"/>
                </a:lnTo>
                <a:lnTo>
                  <a:pt x="651" y="713"/>
                </a:lnTo>
                <a:lnTo>
                  <a:pt x="665" y="702"/>
                </a:lnTo>
                <a:lnTo>
                  <a:pt x="678" y="691"/>
                </a:lnTo>
                <a:lnTo>
                  <a:pt x="691" y="680"/>
                </a:lnTo>
                <a:lnTo>
                  <a:pt x="702" y="667"/>
                </a:lnTo>
                <a:lnTo>
                  <a:pt x="714" y="654"/>
                </a:lnTo>
                <a:lnTo>
                  <a:pt x="725" y="640"/>
                </a:lnTo>
                <a:lnTo>
                  <a:pt x="735" y="627"/>
                </a:lnTo>
                <a:lnTo>
                  <a:pt x="744" y="612"/>
                </a:lnTo>
                <a:lnTo>
                  <a:pt x="753" y="596"/>
                </a:lnTo>
                <a:lnTo>
                  <a:pt x="761" y="582"/>
                </a:lnTo>
                <a:lnTo>
                  <a:pt x="769" y="566"/>
                </a:lnTo>
                <a:lnTo>
                  <a:pt x="776" y="549"/>
                </a:lnTo>
                <a:lnTo>
                  <a:pt x="781" y="532"/>
                </a:lnTo>
                <a:lnTo>
                  <a:pt x="786" y="516"/>
                </a:lnTo>
                <a:lnTo>
                  <a:pt x="790" y="499"/>
                </a:lnTo>
                <a:lnTo>
                  <a:pt x="793" y="481"/>
                </a:lnTo>
                <a:lnTo>
                  <a:pt x="796" y="463"/>
                </a:lnTo>
                <a:lnTo>
                  <a:pt x="797" y="445"/>
                </a:lnTo>
                <a:lnTo>
                  <a:pt x="797" y="427"/>
                </a:lnTo>
                <a:lnTo>
                  <a:pt x="797" y="409"/>
                </a:lnTo>
                <a:lnTo>
                  <a:pt x="796" y="391"/>
                </a:lnTo>
                <a:lnTo>
                  <a:pt x="793" y="373"/>
                </a:lnTo>
                <a:lnTo>
                  <a:pt x="790" y="355"/>
                </a:lnTo>
                <a:lnTo>
                  <a:pt x="786" y="338"/>
                </a:lnTo>
                <a:lnTo>
                  <a:pt x="781" y="321"/>
                </a:lnTo>
                <a:lnTo>
                  <a:pt x="776" y="304"/>
                </a:lnTo>
                <a:lnTo>
                  <a:pt x="769" y="287"/>
                </a:lnTo>
                <a:lnTo>
                  <a:pt x="761" y="272"/>
                </a:lnTo>
                <a:lnTo>
                  <a:pt x="753" y="257"/>
                </a:lnTo>
                <a:lnTo>
                  <a:pt x="744" y="241"/>
                </a:lnTo>
                <a:lnTo>
                  <a:pt x="735" y="227"/>
                </a:lnTo>
                <a:lnTo>
                  <a:pt x="725" y="213"/>
                </a:lnTo>
                <a:lnTo>
                  <a:pt x="714" y="200"/>
                </a:lnTo>
                <a:lnTo>
                  <a:pt x="702" y="186"/>
                </a:lnTo>
                <a:lnTo>
                  <a:pt x="691" y="174"/>
                </a:lnTo>
                <a:lnTo>
                  <a:pt x="678" y="163"/>
                </a:lnTo>
                <a:lnTo>
                  <a:pt x="665" y="151"/>
                </a:lnTo>
                <a:lnTo>
                  <a:pt x="651" y="141"/>
                </a:lnTo>
                <a:lnTo>
                  <a:pt x="637" y="131"/>
                </a:lnTo>
                <a:lnTo>
                  <a:pt x="623" y="121"/>
                </a:lnTo>
                <a:lnTo>
                  <a:pt x="607" y="113"/>
                </a:lnTo>
                <a:lnTo>
                  <a:pt x="591" y="105"/>
                </a:lnTo>
                <a:lnTo>
                  <a:pt x="575" y="98"/>
                </a:lnTo>
                <a:lnTo>
                  <a:pt x="559" y="92"/>
                </a:lnTo>
                <a:lnTo>
                  <a:pt x="542" y="86"/>
                </a:lnTo>
                <a:lnTo>
                  <a:pt x="525" y="81"/>
                </a:lnTo>
                <a:lnTo>
                  <a:pt x="507" y="77"/>
                </a:lnTo>
                <a:lnTo>
                  <a:pt x="489" y="74"/>
                </a:lnTo>
                <a:lnTo>
                  <a:pt x="471" y="72"/>
                </a:lnTo>
                <a:lnTo>
                  <a:pt x="453" y="71"/>
                </a:lnTo>
                <a:lnTo>
                  <a:pt x="434" y="69"/>
                </a:lnTo>
                <a:close/>
              </a:path>
            </a:pathLst>
          </a:custGeom>
          <a:solidFill>
            <a:srgbClr val="C83336"/>
          </a:solidFill>
          <a:ln>
            <a:noFill/>
          </a:ln>
        </p:spPr>
        <p:style>
          <a:lnRef idx="0">
            <a:scrgbClr r="0" g="0" b="0"/>
          </a:lnRef>
          <a:fillRef idx="0">
            <a:scrgbClr r="0" g="0" b="0"/>
          </a:fillRef>
          <a:effectRef idx="0">
            <a:scrgbClr r="0" g="0" b="0"/>
          </a:effectRef>
          <a:fontRef idx="minor"/>
        </p:style>
      </p:sp>
      <p:sp>
        <p:nvSpPr>
          <p:cNvPr id="825" name="CustomShape 379"/>
          <p:cNvSpPr/>
          <p:nvPr/>
        </p:nvSpPr>
        <p:spPr>
          <a:xfrm>
            <a:off x="14569560" y="1994400"/>
            <a:ext cx="281160" cy="270360"/>
          </a:xfrm>
          <a:custGeom>
            <a:avLst/>
            <a:gdLst/>
            <a:ahLst/>
            <a:cxnLst/>
            <a:rect l="l" t="t" r="r" b="b"/>
            <a:pathLst>
              <a:path w="512" h="492">
                <a:moveTo>
                  <a:pt x="256" y="492"/>
                </a:moveTo>
                <a:lnTo>
                  <a:pt x="242" y="492"/>
                </a:lnTo>
                <a:lnTo>
                  <a:pt x="230" y="491"/>
                </a:lnTo>
                <a:lnTo>
                  <a:pt x="216" y="490"/>
                </a:lnTo>
                <a:lnTo>
                  <a:pt x="204" y="487"/>
                </a:lnTo>
                <a:lnTo>
                  <a:pt x="192" y="484"/>
                </a:lnTo>
                <a:lnTo>
                  <a:pt x="179" y="482"/>
                </a:lnTo>
                <a:lnTo>
                  <a:pt x="168" y="477"/>
                </a:lnTo>
                <a:lnTo>
                  <a:pt x="156" y="473"/>
                </a:lnTo>
                <a:lnTo>
                  <a:pt x="145" y="468"/>
                </a:lnTo>
                <a:lnTo>
                  <a:pt x="134" y="463"/>
                </a:lnTo>
                <a:lnTo>
                  <a:pt x="123" y="457"/>
                </a:lnTo>
                <a:lnTo>
                  <a:pt x="113" y="450"/>
                </a:lnTo>
                <a:lnTo>
                  <a:pt x="103" y="444"/>
                </a:lnTo>
                <a:lnTo>
                  <a:pt x="93" y="436"/>
                </a:lnTo>
                <a:lnTo>
                  <a:pt x="84" y="428"/>
                </a:lnTo>
                <a:lnTo>
                  <a:pt x="75" y="420"/>
                </a:lnTo>
                <a:lnTo>
                  <a:pt x="67" y="411"/>
                </a:lnTo>
                <a:lnTo>
                  <a:pt x="58" y="402"/>
                </a:lnTo>
                <a:lnTo>
                  <a:pt x="51" y="393"/>
                </a:lnTo>
                <a:lnTo>
                  <a:pt x="43" y="384"/>
                </a:lnTo>
                <a:lnTo>
                  <a:pt x="37" y="374"/>
                </a:lnTo>
                <a:lnTo>
                  <a:pt x="31" y="363"/>
                </a:lnTo>
                <a:lnTo>
                  <a:pt x="25" y="352"/>
                </a:lnTo>
                <a:lnTo>
                  <a:pt x="20" y="341"/>
                </a:lnTo>
                <a:lnTo>
                  <a:pt x="15" y="330"/>
                </a:lnTo>
                <a:lnTo>
                  <a:pt x="12" y="319"/>
                </a:lnTo>
                <a:lnTo>
                  <a:pt x="9" y="308"/>
                </a:lnTo>
                <a:lnTo>
                  <a:pt x="5" y="295"/>
                </a:lnTo>
                <a:lnTo>
                  <a:pt x="3" y="283"/>
                </a:lnTo>
                <a:lnTo>
                  <a:pt x="2" y="270"/>
                </a:lnTo>
                <a:lnTo>
                  <a:pt x="1" y="258"/>
                </a:lnTo>
                <a:lnTo>
                  <a:pt x="0" y="246"/>
                </a:lnTo>
                <a:lnTo>
                  <a:pt x="1" y="233"/>
                </a:lnTo>
                <a:lnTo>
                  <a:pt x="2" y="221"/>
                </a:lnTo>
                <a:lnTo>
                  <a:pt x="3" y="209"/>
                </a:lnTo>
                <a:lnTo>
                  <a:pt x="5" y="196"/>
                </a:lnTo>
                <a:lnTo>
                  <a:pt x="9" y="184"/>
                </a:lnTo>
                <a:lnTo>
                  <a:pt x="12" y="173"/>
                </a:lnTo>
                <a:lnTo>
                  <a:pt x="15" y="161"/>
                </a:lnTo>
                <a:lnTo>
                  <a:pt x="20" y="150"/>
                </a:lnTo>
                <a:lnTo>
                  <a:pt x="25" y="139"/>
                </a:lnTo>
                <a:lnTo>
                  <a:pt x="31" y="129"/>
                </a:lnTo>
                <a:lnTo>
                  <a:pt x="37" y="118"/>
                </a:lnTo>
                <a:lnTo>
                  <a:pt x="43" y="108"/>
                </a:lnTo>
                <a:lnTo>
                  <a:pt x="51" y="99"/>
                </a:lnTo>
                <a:lnTo>
                  <a:pt x="58" y="90"/>
                </a:lnTo>
                <a:lnTo>
                  <a:pt x="67" y="81"/>
                </a:lnTo>
                <a:lnTo>
                  <a:pt x="75" y="72"/>
                </a:lnTo>
                <a:lnTo>
                  <a:pt x="84" y="64"/>
                </a:lnTo>
                <a:lnTo>
                  <a:pt x="93" y="56"/>
                </a:lnTo>
                <a:lnTo>
                  <a:pt x="103" y="48"/>
                </a:lnTo>
                <a:lnTo>
                  <a:pt x="113" y="41"/>
                </a:lnTo>
                <a:lnTo>
                  <a:pt x="123" y="34"/>
                </a:lnTo>
                <a:lnTo>
                  <a:pt x="134" y="29"/>
                </a:lnTo>
                <a:lnTo>
                  <a:pt x="145" y="23"/>
                </a:lnTo>
                <a:lnTo>
                  <a:pt x="156" y="19"/>
                </a:lnTo>
                <a:lnTo>
                  <a:pt x="168" y="14"/>
                </a:lnTo>
                <a:lnTo>
                  <a:pt x="179" y="11"/>
                </a:lnTo>
                <a:lnTo>
                  <a:pt x="192" y="8"/>
                </a:lnTo>
                <a:lnTo>
                  <a:pt x="204" y="4"/>
                </a:lnTo>
                <a:lnTo>
                  <a:pt x="216" y="2"/>
                </a:lnTo>
                <a:lnTo>
                  <a:pt x="230" y="1"/>
                </a:lnTo>
                <a:lnTo>
                  <a:pt x="242" y="0"/>
                </a:lnTo>
                <a:lnTo>
                  <a:pt x="256" y="0"/>
                </a:lnTo>
                <a:lnTo>
                  <a:pt x="269" y="0"/>
                </a:lnTo>
                <a:lnTo>
                  <a:pt x="282" y="1"/>
                </a:lnTo>
                <a:lnTo>
                  <a:pt x="295" y="2"/>
                </a:lnTo>
                <a:lnTo>
                  <a:pt x="308" y="4"/>
                </a:lnTo>
                <a:lnTo>
                  <a:pt x="320" y="8"/>
                </a:lnTo>
                <a:lnTo>
                  <a:pt x="332" y="11"/>
                </a:lnTo>
                <a:lnTo>
                  <a:pt x="343" y="14"/>
                </a:lnTo>
                <a:lnTo>
                  <a:pt x="356" y="19"/>
                </a:lnTo>
                <a:lnTo>
                  <a:pt x="367" y="23"/>
                </a:lnTo>
                <a:lnTo>
                  <a:pt x="377" y="29"/>
                </a:lnTo>
                <a:lnTo>
                  <a:pt x="388" y="34"/>
                </a:lnTo>
                <a:lnTo>
                  <a:pt x="399" y="41"/>
                </a:lnTo>
                <a:lnTo>
                  <a:pt x="409" y="48"/>
                </a:lnTo>
                <a:lnTo>
                  <a:pt x="419" y="56"/>
                </a:lnTo>
                <a:lnTo>
                  <a:pt x="428" y="64"/>
                </a:lnTo>
                <a:lnTo>
                  <a:pt x="437" y="72"/>
                </a:lnTo>
                <a:lnTo>
                  <a:pt x="445" y="81"/>
                </a:lnTo>
                <a:lnTo>
                  <a:pt x="454" y="90"/>
                </a:lnTo>
                <a:lnTo>
                  <a:pt x="460" y="99"/>
                </a:lnTo>
                <a:lnTo>
                  <a:pt x="468" y="108"/>
                </a:lnTo>
                <a:lnTo>
                  <a:pt x="475" y="118"/>
                </a:lnTo>
                <a:lnTo>
                  <a:pt x="481" y="129"/>
                </a:lnTo>
                <a:lnTo>
                  <a:pt x="486" y="139"/>
                </a:lnTo>
                <a:lnTo>
                  <a:pt x="492" y="150"/>
                </a:lnTo>
                <a:lnTo>
                  <a:pt x="496" y="161"/>
                </a:lnTo>
                <a:lnTo>
                  <a:pt x="500" y="173"/>
                </a:lnTo>
                <a:lnTo>
                  <a:pt x="504" y="184"/>
                </a:lnTo>
                <a:lnTo>
                  <a:pt x="506" y="196"/>
                </a:lnTo>
                <a:lnTo>
                  <a:pt x="509" y="209"/>
                </a:lnTo>
                <a:lnTo>
                  <a:pt x="511" y="221"/>
                </a:lnTo>
                <a:lnTo>
                  <a:pt x="511" y="233"/>
                </a:lnTo>
                <a:lnTo>
                  <a:pt x="512" y="246"/>
                </a:lnTo>
                <a:lnTo>
                  <a:pt x="511" y="258"/>
                </a:lnTo>
                <a:lnTo>
                  <a:pt x="511" y="270"/>
                </a:lnTo>
                <a:lnTo>
                  <a:pt x="509" y="283"/>
                </a:lnTo>
                <a:lnTo>
                  <a:pt x="506" y="295"/>
                </a:lnTo>
                <a:lnTo>
                  <a:pt x="504" y="308"/>
                </a:lnTo>
                <a:lnTo>
                  <a:pt x="500" y="319"/>
                </a:lnTo>
                <a:lnTo>
                  <a:pt x="496" y="330"/>
                </a:lnTo>
                <a:lnTo>
                  <a:pt x="492" y="341"/>
                </a:lnTo>
                <a:lnTo>
                  <a:pt x="486" y="352"/>
                </a:lnTo>
                <a:lnTo>
                  <a:pt x="481" y="363"/>
                </a:lnTo>
                <a:lnTo>
                  <a:pt x="475" y="374"/>
                </a:lnTo>
                <a:lnTo>
                  <a:pt x="468" y="384"/>
                </a:lnTo>
                <a:lnTo>
                  <a:pt x="460" y="393"/>
                </a:lnTo>
                <a:lnTo>
                  <a:pt x="454" y="402"/>
                </a:lnTo>
                <a:lnTo>
                  <a:pt x="445" y="411"/>
                </a:lnTo>
                <a:lnTo>
                  <a:pt x="437" y="420"/>
                </a:lnTo>
                <a:lnTo>
                  <a:pt x="428" y="428"/>
                </a:lnTo>
                <a:lnTo>
                  <a:pt x="419" y="436"/>
                </a:lnTo>
                <a:lnTo>
                  <a:pt x="409" y="444"/>
                </a:lnTo>
                <a:lnTo>
                  <a:pt x="399" y="450"/>
                </a:lnTo>
                <a:lnTo>
                  <a:pt x="388" y="457"/>
                </a:lnTo>
                <a:lnTo>
                  <a:pt x="377" y="463"/>
                </a:lnTo>
                <a:lnTo>
                  <a:pt x="367" y="468"/>
                </a:lnTo>
                <a:lnTo>
                  <a:pt x="356" y="473"/>
                </a:lnTo>
                <a:lnTo>
                  <a:pt x="343" y="477"/>
                </a:lnTo>
                <a:lnTo>
                  <a:pt x="332" y="482"/>
                </a:lnTo>
                <a:lnTo>
                  <a:pt x="320" y="484"/>
                </a:lnTo>
                <a:lnTo>
                  <a:pt x="308" y="487"/>
                </a:lnTo>
                <a:lnTo>
                  <a:pt x="295" y="490"/>
                </a:lnTo>
                <a:lnTo>
                  <a:pt x="282" y="491"/>
                </a:lnTo>
                <a:lnTo>
                  <a:pt x="269" y="492"/>
                </a:lnTo>
                <a:lnTo>
                  <a:pt x="256" y="492"/>
                </a:lnTo>
                <a:close/>
                <a:moveTo>
                  <a:pt x="256" y="69"/>
                </a:moveTo>
                <a:lnTo>
                  <a:pt x="256" y="69"/>
                </a:lnTo>
                <a:lnTo>
                  <a:pt x="237" y="70"/>
                </a:lnTo>
                <a:lnTo>
                  <a:pt x="219" y="73"/>
                </a:lnTo>
                <a:lnTo>
                  <a:pt x="201" y="77"/>
                </a:lnTo>
                <a:lnTo>
                  <a:pt x="184" y="84"/>
                </a:lnTo>
                <a:lnTo>
                  <a:pt x="167" y="91"/>
                </a:lnTo>
                <a:lnTo>
                  <a:pt x="152" y="100"/>
                </a:lnTo>
                <a:lnTo>
                  <a:pt x="138" y="110"/>
                </a:lnTo>
                <a:lnTo>
                  <a:pt x="124" y="121"/>
                </a:lnTo>
                <a:lnTo>
                  <a:pt x="113" y="133"/>
                </a:lnTo>
                <a:lnTo>
                  <a:pt x="102" y="147"/>
                </a:lnTo>
                <a:lnTo>
                  <a:pt x="93" y="161"/>
                </a:lnTo>
                <a:lnTo>
                  <a:pt x="85" y="177"/>
                </a:lnTo>
                <a:lnTo>
                  <a:pt x="78" y="193"/>
                </a:lnTo>
                <a:lnTo>
                  <a:pt x="74" y="210"/>
                </a:lnTo>
                <a:lnTo>
                  <a:pt x="71" y="228"/>
                </a:lnTo>
                <a:lnTo>
                  <a:pt x="70" y="246"/>
                </a:lnTo>
                <a:lnTo>
                  <a:pt x="71" y="264"/>
                </a:lnTo>
                <a:lnTo>
                  <a:pt x="74" y="282"/>
                </a:lnTo>
                <a:lnTo>
                  <a:pt x="78" y="299"/>
                </a:lnTo>
                <a:lnTo>
                  <a:pt x="85" y="314"/>
                </a:lnTo>
                <a:lnTo>
                  <a:pt x="93" y="330"/>
                </a:lnTo>
                <a:lnTo>
                  <a:pt x="102" y="345"/>
                </a:lnTo>
                <a:lnTo>
                  <a:pt x="113" y="358"/>
                </a:lnTo>
                <a:lnTo>
                  <a:pt x="124" y="370"/>
                </a:lnTo>
                <a:lnTo>
                  <a:pt x="138" y="382"/>
                </a:lnTo>
                <a:lnTo>
                  <a:pt x="152" y="392"/>
                </a:lnTo>
                <a:lnTo>
                  <a:pt x="167" y="401"/>
                </a:lnTo>
                <a:lnTo>
                  <a:pt x="184" y="408"/>
                </a:lnTo>
                <a:lnTo>
                  <a:pt x="201" y="414"/>
                </a:lnTo>
                <a:lnTo>
                  <a:pt x="219" y="419"/>
                </a:lnTo>
                <a:lnTo>
                  <a:pt x="237" y="421"/>
                </a:lnTo>
                <a:lnTo>
                  <a:pt x="256" y="422"/>
                </a:lnTo>
                <a:lnTo>
                  <a:pt x="275" y="421"/>
                </a:lnTo>
                <a:lnTo>
                  <a:pt x="293" y="419"/>
                </a:lnTo>
                <a:lnTo>
                  <a:pt x="311" y="414"/>
                </a:lnTo>
                <a:lnTo>
                  <a:pt x="328" y="408"/>
                </a:lnTo>
                <a:lnTo>
                  <a:pt x="345" y="401"/>
                </a:lnTo>
                <a:lnTo>
                  <a:pt x="359" y="392"/>
                </a:lnTo>
                <a:lnTo>
                  <a:pt x="374" y="382"/>
                </a:lnTo>
                <a:lnTo>
                  <a:pt x="387" y="370"/>
                </a:lnTo>
                <a:lnTo>
                  <a:pt x="399" y="358"/>
                </a:lnTo>
                <a:lnTo>
                  <a:pt x="410" y="345"/>
                </a:lnTo>
                <a:lnTo>
                  <a:pt x="419" y="330"/>
                </a:lnTo>
                <a:lnTo>
                  <a:pt x="427" y="314"/>
                </a:lnTo>
                <a:lnTo>
                  <a:pt x="433" y="299"/>
                </a:lnTo>
                <a:lnTo>
                  <a:pt x="438" y="282"/>
                </a:lnTo>
                <a:lnTo>
                  <a:pt x="440" y="264"/>
                </a:lnTo>
                <a:lnTo>
                  <a:pt x="441" y="246"/>
                </a:lnTo>
                <a:lnTo>
                  <a:pt x="440" y="228"/>
                </a:lnTo>
                <a:lnTo>
                  <a:pt x="438" y="210"/>
                </a:lnTo>
                <a:lnTo>
                  <a:pt x="433" y="193"/>
                </a:lnTo>
                <a:lnTo>
                  <a:pt x="427" y="177"/>
                </a:lnTo>
                <a:lnTo>
                  <a:pt x="419" y="161"/>
                </a:lnTo>
                <a:lnTo>
                  <a:pt x="410" y="147"/>
                </a:lnTo>
                <a:lnTo>
                  <a:pt x="399" y="133"/>
                </a:lnTo>
                <a:lnTo>
                  <a:pt x="387" y="121"/>
                </a:lnTo>
                <a:lnTo>
                  <a:pt x="374" y="110"/>
                </a:lnTo>
                <a:lnTo>
                  <a:pt x="359" y="100"/>
                </a:lnTo>
                <a:lnTo>
                  <a:pt x="345" y="91"/>
                </a:lnTo>
                <a:lnTo>
                  <a:pt x="328" y="84"/>
                </a:lnTo>
                <a:lnTo>
                  <a:pt x="311" y="77"/>
                </a:lnTo>
                <a:lnTo>
                  <a:pt x="293" y="73"/>
                </a:lnTo>
                <a:lnTo>
                  <a:pt x="275" y="70"/>
                </a:lnTo>
                <a:lnTo>
                  <a:pt x="256" y="69"/>
                </a:lnTo>
                <a:close/>
              </a:path>
            </a:pathLst>
          </a:custGeom>
          <a:solidFill>
            <a:srgbClr val="C83336"/>
          </a:solidFill>
          <a:ln>
            <a:noFill/>
          </a:ln>
        </p:spPr>
        <p:style>
          <a:lnRef idx="0">
            <a:scrgbClr r="0" g="0" b="0"/>
          </a:lnRef>
          <a:fillRef idx="0">
            <a:scrgbClr r="0" g="0" b="0"/>
          </a:fillRef>
          <a:effectRef idx="0">
            <a:scrgbClr r="0" g="0" b="0"/>
          </a:effectRef>
          <a:fontRef idx="minor"/>
        </p:style>
      </p:sp>
      <p:sp>
        <p:nvSpPr>
          <p:cNvPr id="826" name="CustomShape 380"/>
          <p:cNvSpPr/>
          <p:nvPr/>
        </p:nvSpPr>
        <p:spPr>
          <a:xfrm>
            <a:off x="14662080" y="2080080"/>
            <a:ext cx="100800" cy="102960"/>
          </a:xfrm>
          <a:custGeom>
            <a:avLst/>
            <a:gdLst/>
            <a:ahLst/>
            <a:cxnLst/>
            <a:rect l="l" t="t" r="r" b="b"/>
            <a:pathLst>
              <a:path w="187" h="186">
                <a:moveTo>
                  <a:pt x="187" y="93"/>
                </a:moveTo>
                <a:lnTo>
                  <a:pt x="187" y="103"/>
                </a:lnTo>
                <a:lnTo>
                  <a:pt x="184" y="112"/>
                </a:lnTo>
                <a:lnTo>
                  <a:pt x="182" y="121"/>
                </a:lnTo>
                <a:lnTo>
                  <a:pt x="180" y="129"/>
                </a:lnTo>
                <a:lnTo>
                  <a:pt x="175" y="138"/>
                </a:lnTo>
                <a:lnTo>
                  <a:pt x="171" y="145"/>
                </a:lnTo>
                <a:lnTo>
                  <a:pt x="165" y="153"/>
                </a:lnTo>
                <a:lnTo>
                  <a:pt x="160" y="159"/>
                </a:lnTo>
                <a:lnTo>
                  <a:pt x="153" y="165"/>
                </a:lnTo>
                <a:lnTo>
                  <a:pt x="146" y="171"/>
                </a:lnTo>
                <a:lnTo>
                  <a:pt x="138" y="175"/>
                </a:lnTo>
                <a:lnTo>
                  <a:pt x="129" y="178"/>
                </a:lnTo>
                <a:lnTo>
                  <a:pt x="121" y="182"/>
                </a:lnTo>
                <a:lnTo>
                  <a:pt x="112" y="184"/>
                </a:lnTo>
                <a:lnTo>
                  <a:pt x="103" y="186"/>
                </a:lnTo>
                <a:lnTo>
                  <a:pt x="93" y="186"/>
                </a:lnTo>
                <a:lnTo>
                  <a:pt x="84" y="186"/>
                </a:lnTo>
                <a:lnTo>
                  <a:pt x="74" y="184"/>
                </a:lnTo>
                <a:lnTo>
                  <a:pt x="66" y="182"/>
                </a:lnTo>
                <a:lnTo>
                  <a:pt x="57" y="178"/>
                </a:lnTo>
                <a:lnTo>
                  <a:pt x="49" y="175"/>
                </a:lnTo>
                <a:lnTo>
                  <a:pt x="42" y="171"/>
                </a:lnTo>
                <a:lnTo>
                  <a:pt x="34" y="165"/>
                </a:lnTo>
                <a:lnTo>
                  <a:pt x="28" y="159"/>
                </a:lnTo>
                <a:lnTo>
                  <a:pt x="21" y="153"/>
                </a:lnTo>
                <a:lnTo>
                  <a:pt x="16" y="145"/>
                </a:lnTo>
                <a:lnTo>
                  <a:pt x="11" y="138"/>
                </a:lnTo>
                <a:lnTo>
                  <a:pt x="8" y="129"/>
                </a:lnTo>
                <a:lnTo>
                  <a:pt x="5" y="121"/>
                </a:lnTo>
                <a:lnTo>
                  <a:pt x="2" y="112"/>
                </a:lnTo>
                <a:lnTo>
                  <a:pt x="1" y="103"/>
                </a:lnTo>
                <a:lnTo>
                  <a:pt x="0" y="93"/>
                </a:lnTo>
                <a:lnTo>
                  <a:pt x="1" y="84"/>
                </a:lnTo>
                <a:lnTo>
                  <a:pt x="2" y="74"/>
                </a:lnTo>
                <a:lnTo>
                  <a:pt x="5" y="66"/>
                </a:lnTo>
                <a:lnTo>
                  <a:pt x="8" y="57"/>
                </a:lnTo>
                <a:lnTo>
                  <a:pt x="11" y="49"/>
                </a:lnTo>
                <a:lnTo>
                  <a:pt x="16" y="41"/>
                </a:lnTo>
                <a:lnTo>
                  <a:pt x="21" y="33"/>
                </a:lnTo>
                <a:lnTo>
                  <a:pt x="28" y="28"/>
                </a:lnTo>
                <a:lnTo>
                  <a:pt x="34" y="21"/>
                </a:lnTo>
                <a:lnTo>
                  <a:pt x="42" y="15"/>
                </a:lnTo>
                <a:lnTo>
                  <a:pt x="49" y="11"/>
                </a:lnTo>
                <a:lnTo>
                  <a:pt x="57" y="8"/>
                </a:lnTo>
                <a:lnTo>
                  <a:pt x="66" y="4"/>
                </a:lnTo>
                <a:lnTo>
                  <a:pt x="74" y="2"/>
                </a:lnTo>
                <a:lnTo>
                  <a:pt x="84" y="1"/>
                </a:lnTo>
                <a:lnTo>
                  <a:pt x="93" y="0"/>
                </a:lnTo>
                <a:lnTo>
                  <a:pt x="103" y="1"/>
                </a:lnTo>
                <a:lnTo>
                  <a:pt x="112" y="2"/>
                </a:lnTo>
                <a:lnTo>
                  <a:pt x="121" y="4"/>
                </a:lnTo>
                <a:lnTo>
                  <a:pt x="129" y="8"/>
                </a:lnTo>
                <a:lnTo>
                  <a:pt x="138" y="11"/>
                </a:lnTo>
                <a:lnTo>
                  <a:pt x="146" y="15"/>
                </a:lnTo>
                <a:lnTo>
                  <a:pt x="153" y="21"/>
                </a:lnTo>
                <a:lnTo>
                  <a:pt x="160" y="28"/>
                </a:lnTo>
                <a:lnTo>
                  <a:pt x="165" y="33"/>
                </a:lnTo>
                <a:lnTo>
                  <a:pt x="171" y="41"/>
                </a:lnTo>
                <a:lnTo>
                  <a:pt x="175" y="49"/>
                </a:lnTo>
                <a:lnTo>
                  <a:pt x="180" y="57"/>
                </a:lnTo>
                <a:lnTo>
                  <a:pt x="182" y="66"/>
                </a:lnTo>
                <a:lnTo>
                  <a:pt x="184" y="74"/>
                </a:lnTo>
                <a:lnTo>
                  <a:pt x="187" y="84"/>
                </a:lnTo>
                <a:lnTo>
                  <a:pt x="187" y="93"/>
                </a:lnTo>
                <a:close/>
              </a:path>
            </a:pathLst>
          </a:custGeom>
          <a:solidFill>
            <a:srgbClr val="C83336"/>
          </a:solidFill>
          <a:ln>
            <a:noFill/>
          </a:ln>
        </p:spPr>
        <p:style>
          <a:lnRef idx="0">
            <a:scrgbClr r="0" g="0" b="0"/>
          </a:lnRef>
          <a:fillRef idx="0">
            <a:scrgbClr r="0" g="0" b="0"/>
          </a:fillRef>
          <a:effectRef idx="0">
            <a:scrgbClr r="0" g="0" b="0"/>
          </a:effectRef>
          <a:fontRef idx="minor"/>
        </p:style>
      </p:sp>
      <p:sp>
        <p:nvSpPr>
          <p:cNvPr id="827" name="CustomShape 381"/>
          <p:cNvSpPr/>
          <p:nvPr/>
        </p:nvSpPr>
        <p:spPr>
          <a:xfrm>
            <a:off x="14990040" y="2430000"/>
            <a:ext cx="96480" cy="164520"/>
          </a:xfrm>
          <a:custGeom>
            <a:avLst/>
            <a:gdLst/>
            <a:ahLst/>
            <a:cxnLst/>
            <a:rect l="l" t="t" r="r" b="b"/>
            <a:pathLst>
              <a:path w="174" h="301">
                <a:moveTo>
                  <a:pt x="0" y="0"/>
                </a:moveTo>
                <a:lnTo>
                  <a:pt x="50" y="188"/>
                </a:lnTo>
                <a:lnTo>
                  <a:pt x="164" y="301"/>
                </a:lnTo>
                <a:lnTo>
                  <a:pt x="174" y="174"/>
                </a:lnTo>
                <a:lnTo>
                  <a:pt x="0" y="0"/>
                </a:lnTo>
                <a:close/>
              </a:path>
            </a:pathLst>
          </a:custGeom>
          <a:solidFill>
            <a:srgbClr val="F48244"/>
          </a:solidFill>
          <a:ln>
            <a:noFill/>
          </a:ln>
        </p:spPr>
        <p:style>
          <a:lnRef idx="0">
            <a:scrgbClr r="0" g="0" b="0"/>
          </a:lnRef>
          <a:fillRef idx="0">
            <a:scrgbClr r="0" g="0" b="0"/>
          </a:fillRef>
          <a:effectRef idx="0">
            <a:scrgbClr r="0" g="0" b="0"/>
          </a:effectRef>
          <a:fontRef idx="minor"/>
        </p:style>
      </p:sp>
      <p:sp>
        <p:nvSpPr>
          <p:cNvPr id="828" name="CustomShape 382"/>
          <p:cNvSpPr/>
          <p:nvPr/>
        </p:nvSpPr>
        <p:spPr>
          <a:xfrm>
            <a:off x="15014160" y="2414520"/>
            <a:ext cx="162360" cy="90000"/>
          </a:xfrm>
          <a:custGeom>
            <a:avLst/>
            <a:gdLst/>
            <a:ahLst/>
            <a:cxnLst/>
            <a:rect l="l" t="t" r="r" b="b"/>
            <a:pathLst>
              <a:path w="294" h="167">
                <a:moveTo>
                  <a:pt x="0" y="0"/>
                </a:moveTo>
                <a:lnTo>
                  <a:pt x="182" y="42"/>
                </a:lnTo>
                <a:lnTo>
                  <a:pt x="294" y="157"/>
                </a:lnTo>
                <a:lnTo>
                  <a:pt x="167" y="167"/>
                </a:lnTo>
                <a:lnTo>
                  <a:pt x="0" y="0"/>
                </a:lnTo>
                <a:close/>
              </a:path>
            </a:pathLst>
          </a:custGeom>
          <a:solidFill>
            <a:srgbClr val="F48244"/>
          </a:solidFill>
          <a:ln>
            <a:noFill/>
          </a:ln>
        </p:spPr>
        <p:style>
          <a:lnRef idx="0">
            <a:scrgbClr r="0" g="0" b="0"/>
          </a:lnRef>
          <a:fillRef idx="0">
            <a:scrgbClr r="0" g="0" b="0"/>
          </a:fillRef>
          <a:effectRef idx="0">
            <a:scrgbClr r="0" g="0" b="0"/>
          </a:effectRef>
          <a:fontRef idx="minor"/>
        </p:style>
      </p:sp>
      <p:sp>
        <p:nvSpPr>
          <p:cNvPr id="829" name="CustomShape 383"/>
          <p:cNvSpPr/>
          <p:nvPr/>
        </p:nvSpPr>
        <p:spPr>
          <a:xfrm>
            <a:off x="14697360" y="2117520"/>
            <a:ext cx="408960" cy="406800"/>
          </a:xfrm>
          <a:custGeom>
            <a:avLst/>
            <a:gdLst/>
            <a:ahLst/>
            <a:cxnLst/>
            <a:rect l="l" t="t" r="r" b="b"/>
            <a:pathLst>
              <a:path w="743" h="743">
                <a:moveTo>
                  <a:pt x="46" y="8"/>
                </a:moveTo>
                <a:lnTo>
                  <a:pt x="46" y="8"/>
                </a:lnTo>
                <a:lnTo>
                  <a:pt x="42" y="5"/>
                </a:lnTo>
                <a:lnTo>
                  <a:pt x="37" y="2"/>
                </a:lnTo>
                <a:lnTo>
                  <a:pt x="32" y="1"/>
                </a:lnTo>
                <a:lnTo>
                  <a:pt x="27" y="0"/>
                </a:lnTo>
                <a:lnTo>
                  <a:pt x="22" y="1"/>
                </a:lnTo>
                <a:lnTo>
                  <a:pt x="16" y="2"/>
                </a:lnTo>
                <a:lnTo>
                  <a:pt x="12" y="5"/>
                </a:lnTo>
                <a:lnTo>
                  <a:pt x="8" y="8"/>
                </a:lnTo>
                <a:lnTo>
                  <a:pt x="5" y="12"/>
                </a:lnTo>
                <a:lnTo>
                  <a:pt x="3" y="17"/>
                </a:lnTo>
                <a:lnTo>
                  <a:pt x="0" y="21"/>
                </a:lnTo>
                <a:lnTo>
                  <a:pt x="0" y="27"/>
                </a:lnTo>
                <a:lnTo>
                  <a:pt x="0" y="33"/>
                </a:lnTo>
                <a:lnTo>
                  <a:pt x="3" y="38"/>
                </a:lnTo>
                <a:lnTo>
                  <a:pt x="6" y="43"/>
                </a:lnTo>
                <a:lnTo>
                  <a:pt x="9" y="47"/>
                </a:lnTo>
                <a:lnTo>
                  <a:pt x="9" y="47"/>
                </a:lnTo>
                <a:lnTo>
                  <a:pt x="707" y="743"/>
                </a:lnTo>
                <a:lnTo>
                  <a:pt x="743" y="707"/>
                </a:lnTo>
                <a:lnTo>
                  <a:pt x="46" y="8"/>
                </a:lnTo>
                <a:close/>
              </a:path>
            </a:pathLst>
          </a:custGeom>
          <a:solidFill>
            <a:srgbClr val="3B3A38"/>
          </a:solidFill>
          <a:ln>
            <a:noFill/>
          </a:ln>
        </p:spPr>
        <p:style>
          <a:lnRef idx="0">
            <a:scrgbClr r="0" g="0" b="0"/>
          </a:lnRef>
          <a:fillRef idx="0">
            <a:scrgbClr r="0" g="0" b="0"/>
          </a:fillRef>
          <a:effectRef idx="0">
            <a:scrgbClr r="0" g="0" b="0"/>
          </a:effectRef>
          <a:fontRef idx="minor"/>
        </p:style>
      </p:sp>
      <p:sp>
        <p:nvSpPr>
          <p:cNvPr id="830" name="CustomShape 384"/>
          <p:cNvSpPr/>
          <p:nvPr/>
        </p:nvSpPr>
        <p:spPr>
          <a:xfrm>
            <a:off x="15084360" y="2504880"/>
            <a:ext cx="23760" cy="21600"/>
          </a:xfrm>
          <a:custGeom>
            <a:avLst/>
            <a:gdLst/>
            <a:ahLst/>
            <a:cxnLst/>
            <a:rect l="l" t="t" r="r" b="b"/>
            <a:pathLst>
              <a:path w="43" h="39">
                <a:moveTo>
                  <a:pt x="31" y="30"/>
                </a:moveTo>
                <a:lnTo>
                  <a:pt x="38" y="22"/>
                </a:lnTo>
                <a:lnTo>
                  <a:pt x="42" y="14"/>
                </a:lnTo>
                <a:lnTo>
                  <a:pt x="43" y="11"/>
                </a:lnTo>
                <a:lnTo>
                  <a:pt x="43" y="8"/>
                </a:lnTo>
                <a:lnTo>
                  <a:pt x="43" y="5"/>
                </a:lnTo>
                <a:lnTo>
                  <a:pt x="40" y="2"/>
                </a:lnTo>
                <a:lnTo>
                  <a:pt x="38" y="1"/>
                </a:lnTo>
                <a:lnTo>
                  <a:pt x="36" y="0"/>
                </a:lnTo>
                <a:lnTo>
                  <a:pt x="33" y="0"/>
                </a:lnTo>
                <a:lnTo>
                  <a:pt x="29" y="0"/>
                </a:lnTo>
                <a:lnTo>
                  <a:pt x="20" y="3"/>
                </a:lnTo>
                <a:lnTo>
                  <a:pt x="12" y="10"/>
                </a:lnTo>
                <a:lnTo>
                  <a:pt x="6" y="17"/>
                </a:lnTo>
                <a:lnTo>
                  <a:pt x="1" y="24"/>
                </a:lnTo>
                <a:lnTo>
                  <a:pt x="1" y="28"/>
                </a:lnTo>
                <a:lnTo>
                  <a:pt x="0" y="31"/>
                </a:lnTo>
                <a:lnTo>
                  <a:pt x="1" y="35"/>
                </a:lnTo>
                <a:lnTo>
                  <a:pt x="2" y="37"/>
                </a:lnTo>
                <a:lnTo>
                  <a:pt x="4" y="38"/>
                </a:lnTo>
                <a:lnTo>
                  <a:pt x="8" y="39"/>
                </a:lnTo>
                <a:lnTo>
                  <a:pt x="11" y="39"/>
                </a:lnTo>
                <a:lnTo>
                  <a:pt x="15" y="39"/>
                </a:lnTo>
                <a:lnTo>
                  <a:pt x="22" y="36"/>
                </a:lnTo>
                <a:lnTo>
                  <a:pt x="31" y="30"/>
                </a:lnTo>
                <a:close/>
              </a:path>
            </a:pathLst>
          </a:custGeom>
          <a:solidFill>
            <a:srgbClr val="6E6E70"/>
          </a:solidFill>
          <a:ln>
            <a:noFill/>
          </a:ln>
        </p:spPr>
        <p:style>
          <a:lnRef idx="0">
            <a:scrgbClr r="0" g="0" b="0"/>
          </a:lnRef>
          <a:fillRef idx="0">
            <a:scrgbClr r="0" g="0" b="0"/>
          </a:fillRef>
          <a:effectRef idx="0">
            <a:scrgbClr r="0" g="0" b="0"/>
          </a:effectRef>
          <a:fontRef idx="minor"/>
        </p:style>
      </p:sp>
      <p:sp>
        <p:nvSpPr>
          <p:cNvPr id="831" name="CustomShape 385"/>
          <p:cNvSpPr/>
          <p:nvPr/>
        </p:nvSpPr>
        <p:spPr>
          <a:xfrm>
            <a:off x="11099880" y="4155120"/>
            <a:ext cx="153720" cy="81000"/>
          </a:xfrm>
          <a:custGeom>
            <a:avLst/>
            <a:gdLst/>
            <a:ahLst/>
            <a:cxnLst/>
            <a:rect l="l" t="t" r="r" b="b"/>
            <a:pathLst>
              <a:path w="282" h="146">
                <a:moveTo>
                  <a:pt x="282" y="86"/>
                </a:moveTo>
                <a:lnTo>
                  <a:pt x="262" y="146"/>
                </a:lnTo>
                <a:lnTo>
                  <a:pt x="250" y="141"/>
                </a:lnTo>
                <a:lnTo>
                  <a:pt x="221" y="130"/>
                </a:lnTo>
                <a:lnTo>
                  <a:pt x="180" y="113"/>
                </a:lnTo>
                <a:lnTo>
                  <a:pt x="131" y="94"/>
                </a:lnTo>
                <a:lnTo>
                  <a:pt x="83" y="75"/>
                </a:lnTo>
                <a:lnTo>
                  <a:pt x="41" y="58"/>
                </a:lnTo>
                <a:lnTo>
                  <a:pt x="12" y="46"/>
                </a:lnTo>
                <a:lnTo>
                  <a:pt x="0" y="39"/>
                </a:lnTo>
                <a:lnTo>
                  <a:pt x="1" y="35"/>
                </a:lnTo>
                <a:lnTo>
                  <a:pt x="3" y="30"/>
                </a:lnTo>
                <a:lnTo>
                  <a:pt x="7" y="23"/>
                </a:lnTo>
                <a:lnTo>
                  <a:pt x="10" y="17"/>
                </a:lnTo>
                <a:lnTo>
                  <a:pt x="18" y="5"/>
                </a:lnTo>
                <a:lnTo>
                  <a:pt x="21" y="0"/>
                </a:lnTo>
                <a:lnTo>
                  <a:pt x="282" y="86"/>
                </a:lnTo>
                <a:close/>
              </a:path>
            </a:pathLst>
          </a:custGeom>
          <a:solidFill>
            <a:srgbClr val="3F3F41"/>
          </a:solidFill>
          <a:ln>
            <a:noFill/>
          </a:ln>
        </p:spPr>
        <p:style>
          <a:lnRef idx="0">
            <a:scrgbClr r="0" g="0" b="0"/>
          </a:lnRef>
          <a:fillRef idx="0">
            <a:scrgbClr r="0" g="0" b="0"/>
          </a:fillRef>
          <a:effectRef idx="0">
            <a:scrgbClr r="0" g="0" b="0"/>
          </a:effectRef>
          <a:fontRef idx="minor"/>
        </p:style>
      </p:sp>
      <p:sp>
        <p:nvSpPr>
          <p:cNvPr id="832" name="CustomShape 386"/>
          <p:cNvSpPr/>
          <p:nvPr/>
        </p:nvSpPr>
        <p:spPr>
          <a:xfrm>
            <a:off x="408562" y="3706920"/>
            <a:ext cx="7239638" cy="252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6000" b="1" strike="noStrike" spc="-1" dirty="0">
                <a:solidFill>
                  <a:srgbClr val="70D3D8"/>
                </a:solidFill>
                <a:latin typeface="Raleway"/>
              </a:rPr>
              <a:t>Problem Statement &amp;</a:t>
            </a:r>
            <a:r>
              <a:rPr lang="en-US" sz="10400" b="1" strike="noStrike" spc="-1" dirty="0">
                <a:solidFill>
                  <a:srgbClr val="70D3D8"/>
                </a:solidFill>
                <a:latin typeface="Raleway"/>
              </a:rPr>
              <a:t> </a:t>
            </a:r>
            <a:r>
              <a:rPr lang="en-US" sz="6000" b="1" strike="noStrike" spc="-1" dirty="0">
                <a:solidFill>
                  <a:srgbClr val="70D3D8"/>
                </a:solidFill>
                <a:latin typeface="Raleway"/>
              </a:rPr>
              <a:t>Features</a:t>
            </a:r>
            <a:endParaRPr lang="en-US" sz="10400" b="0" strike="noStrike" spc="-1" dirty="0">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flipH="1">
            <a:off x="15159960" y="6647400"/>
            <a:ext cx="4316040" cy="4325040"/>
          </a:xfrm>
          <a:custGeom>
            <a:avLst/>
            <a:gdLst/>
            <a:ahLst/>
            <a:cxnLst/>
            <a:rect l="l" t="t" r="r" b="b"/>
            <a:pathLst>
              <a:path w="8106032" h="8122943">
                <a:moveTo>
                  <a:pt x="5604" y="4078531"/>
                </a:moveTo>
                <a:lnTo>
                  <a:pt x="3316" y="5727365"/>
                </a:lnTo>
                <a:lnTo>
                  <a:pt x="15" y="8105673"/>
                </a:lnTo>
                <a:lnTo>
                  <a:pt x="1762" y="6094849"/>
                </a:lnTo>
                <a:close/>
                <a:moveTo>
                  <a:pt x="11274" y="0"/>
                </a:moveTo>
                <a:cubicBezTo>
                  <a:pt x="2161361" y="0"/>
                  <a:pt x="4223114" y="855394"/>
                  <a:pt x="5741707" y="2377481"/>
                </a:cubicBezTo>
                <a:cubicBezTo>
                  <a:pt x="7260301" y="3899568"/>
                  <a:pt x="8110954" y="5963281"/>
                  <a:pt x="8106011" y="8113363"/>
                </a:cubicBezTo>
                <a:lnTo>
                  <a:pt x="0" y="8122943"/>
                </a:lnTo>
                <a:lnTo>
                  <a:pt x="6" y="8116481"/>
                </a:lnTo>
                <a:lnTo>
                  <a:pt x="4768273" y="8110846"/>
                </a:lnTo>
                <a:cubicBezTo>
                  <a:pt x="4771180" y="6846084"/>
                  <a:pt x="4270793" y="5632127"/>
                  <a:pt x="3377496" y="4736776"/>
                </a:cubicBezTo>
                <a:cubicBezTo>
                  <a:pt x="2540032" y="3897385"/>
                  <a:pt x="1421750" y="3402678"/>
                  <a:pt x="243101" y="3344119"/>
                </a:cubicBezTo>
                <a:lnTo>
                  <a:pt x="7015" y="3338259"/>
                </a:lnTo>
                <a:lnTo>
                  <a:pt x="9512" y="2028094"/>
                </a:lnTo>
                <a:cubicBezTo>
                  <a:pt x="10569" y="1350888"/>
                  <a:pt x="11274" y="674563"/>
                  <a:pt x="11274" y="0"/>
                </a:cubicBezTo>
                <a:close/>
              </a:path>
            </a:pathLst>
          </a:cu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91" name="CustomShape 2"/>
          <p:cNvSpPr/>
          <p:nvPr/>
        </p:nvSpPr>
        <p:spPr>
          <a:xfrm flipV="1">
            <a:off x="0" y="-720"/>
            <a:ext cx="8105760" cy="8122680"/>
          </a:xfrm>
          <a:custGeom>
            <a:avLst/>
            <a:gdLst/>
            <a:ahLst/>
            <a:cxnLst/>
            <a:rect l="l" t="t" r="r" b="b"/>
            <a:pathLst>
              <a:path w="8106032" h="8122943">
                <a:moveTo>
                  <a:pt x="5604" y="4078531"/>
                </a:moveTo>
                <a:lnTo>
                  <a:pt x="3316" y="5727365"/>
                </a:lnTo>
                <a:lnTo>
                  <a:pt x="15" y="8105673"/>
                </a:lnTo>
                <a:lnTo>
                  <a:pt x="1762" y="6094849"/>
                </a:lnTo>
                <a:close/>
                <a:moveTo>
                  <a:pt x="11274" y="0"/>
                </a:moveTo>
                <a:cubicBezTo>
                  <a:pt x="2161361" y="0"/>
                  <a:pt x="4223114" y="855394"/>
                  <a:pt x="5741707" y="2377481"/>
                </a:cubicBezTo>
                <a:cubicBezTo>
                  <a:pt x="7260301" y="3899568"/>
                  <a:pt x="8110954" y="5963281"/>
                  <a:pt x="8106011" y="8113363"/>
                </a:cubicBezTo>
                <a:lnTo>
                  <a:pt x="0" y="8122943"/>
                </a:lnTo>
                <a:lnTo>
                  <a:pt x="6" y="8116481"/>
                </a:lnTo>
                <a:lnTo>
                  <a:pt x="4768273" y="8110846"/>
                </a:lnTo>
                <a:cubicBezTo>
                  <a:pt x="4771180" y="6846084"/>
                  <a:pt x="4270793" y="5632127"/>
                  <a:pt x="3377496" y="4736776"/>
                </a:cubicBezTo>
                <a:cubicBezTo>
                  <a:pt x="2540032" y="3897385"/>
                  <a:pt x="1421750" y="3402678"/>
                  <a:pt x="243101" y="3344119"/>
                </a:cubicBezTo>
                <a:lnTo>
                  <a:pt x="7015" y="3338259"/>
                </a:lnTo>
                <a:lnTo>
                  <a:pt x="9512" y="2028094"/>
                </a:lnTo>
                <a:cubicBezTo>
                  <a:pt x="10569" y="1350888"/>
                  <a:pt x="11274" y="674563"/>
                  <a:pt x="11274" y="0"/>
                </a:cubicBezTo>
                <a:close/>
              </a:path>
            </a:pathLst>
          </a:cu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92" name="CustomShape 3"/>
          <p:cNvSpPr/>
          <p:nvPr/>
        </p:nvSpPr>
        <p:spPr>
          <a:xfrm>
            <a:off x="0" y="3382560"/>
            <a:ext cx="19476720" cy="4207680"/>
          </a:xfrm>
          <a:custGeom>
            <a:avLst/>
            <a:gdLst/>
            <a:ahLst/>
            <a:cxnLst/>
            <a:rect l="l" t="t" r="r" b="b"/>
            <a:pathLst>
              <a:path w="5865038" h="1267130">
                <a:moveTo>
                  <a:pt x="5584622" y="965683"/>
                </a:moveTo>
                <a:lnTo>
                  <a:pt x="5865038" y="965683"/>
                </a:lnTo>
                <a:lnTo>
                  <a:pt x="5865038" y="1256614"/>
                </a:lnTo>
                <a:lnTo>
                  <a:pt x="5584622" y="1256614"/>
                </a:lnTo>
                <a:close/>
                <a:moveTo>
                  <a:pt x="4804487" y="261137"/>
                </a:moveTo>
                <a:cubicBezTo>
                  <a:pt x="4749571" y="261137"/>
                  <a:pt x="4701959" y="271945"/>
                  <a:pt x="4661649" y="293561"/>
                </a:cubicBezTo>
                <a:cubicBezTo>
                  <a:pt x="4621340" y="315176"/>
                  <a:pt x="4587456" y="343510"/>
                  <a:pt x="4559999" y="378562"/>
                </a:cubicBezTo>
                <a:cubicBezTo>
                  <a:pt x="4532541" y="413614"/>
                  <a:pt x="4512094" y="453631"/>
                  <a:pt x="4498658" y="498615"/>
                </a:cubicBezTo>
                <a:cubicBezTo>
                  <a:pt x="4485221" y="543598"/>
                  <a:pt x="4478503" y="589458"/>
                  <a:pt x="4478503" y="636194"/>
                </a:cubicBezTo>
                <a:cubicBezTo>
                  <a:pt x="4478503" y="684098"/>
                  <a:pt x="4485513" y="730542"/>
                  <a:pt x="4499535" y="775526"/>
                </a:cubicBezTo>
                <a:cubicBezTo>
                  <a:pt x="4513555" y="820509"/>
                  <a:pt x="4534294" y="860527"/>
                  <a:pt x="4561751" y="895579"/>
                </a:cubicBezTo>
                <a:cubicBezTo>
                  <a:pt x="4589209" y="930631"/>
                  <a:pt x="4623385" y="958672"/>
                  <a:pt x="4664279" y="979703"/>
                </a:cubicBezTo>
                <a:cubicBezTo>
                  <a:pt x="4705173" y="1000735"/>
                  <a:pt x="4751909" y="1011250"/>
                  <a:pt x="4804487" y="1011250"/>
                </a:cubicBezTo>
                <a:cubicBezTo>
                  <a:pt x="4859401" y="1011250"/>
                  <a:pt x="4907305" y="1000150"/>
                  <a:pt x="4948199" y="977951"/>
                </a:cubicBezTo>
                <a:cubicBezTo>
                  <a:pt x="4989093" y="955751"/>
                  <a:pt x="5022977" y="926833"/>
                  <a:pt x="5049851" y="891197"/>
                </a:cubicBezTo>
                <a:cubicBezTo>
                  <a:pt x="5076723" y="855561"/>
                  <a:pt x="5096879" y="815251"/>
                  <a:pt x="5110315" y="770268"/>
                </a:cubicBezTo>
                <a:cubicBezTo>
                  <a:pt x="5123751" y="725284"/>
                  <a:pt x="5130471" y="679425"/>
                  <a:pt x="5130471" y="632689"/>
                </a:cubicBezTo>
                <a:cubicBezTo>
                  <a:pt x="5130471" y="584784"/>
                  <a:pt x="5123460" y="538340"/>
                  <a:pt x="5109439" y="493357"/>
                </a:cubicBezTo>
                <a:cubicBezTo>
                  <a:pt x="5095418" y="448374"/>
                  <a:pt x="5074387" y="408648"/>
                  <a:pt x="5046345" y="374180"/>
                </a:cubicBezTo>
                <a:cubicBezTo>
                  <a:pt x="5018304" y="339712"/>
                  <a:pt x="4984128" y="312255"/>
                  <a:pt x="4943819" y="291808"/>
                </a:cubicBezTo>
                <a:cubicBezTo>
                  <a:pt x="4903509" y="271361"/>
                  <a:pt x="4857065" y="261137"/>
                  <a:pt x="4804487" y="261137"/>
                </a:cubicBezTo>
                <a:close/>
                <a:moveTo>
                  <a:pt x="3267075" y="12268"/>
                </a:moveTo>
                <a:lnTo>
                  <a:pt x="3554501" y="12268"/>
                </a:lnTo>
                <a:lnTo>
                  <a:pt x="3554501" y="1004240"/>
                </a:lnTo>
                <a:lnTo>
                  <a:pt x="4157396" y="1004240"/>
                </a:lnTo>
                <a:lnTo>
                  <a:pt x="4157396" y="1256614"/>
                </a:lnTo>
                <a:lnTo>
                  <a:pt x="3267075" y="1256614"/>
                </a:lnTo>
                <a:close/>
                <a:moveTo>
                  <a:pt x="2276475" y="12268"/>
                </a:moveTo>
                <a:lnTo>
                  <a:pt x="2563902" y="12268"/>
                </a:lnTo>
                <a:lnTo>
                  <a:pt x="2563902" y="1004240"/>
                </a:lnTo>
                <a:lnTo>
                  <a:pt x="3166796" y="1004240"/>
                </a:lnTo>
                <a:lnTo>
                  <a:pt x="3166796" y="1256614"/>
                </a:lnTo>
                <a:lnTo>
                  <a:pt x="2276475" y="1256614"/>
                </a:lnTo>
                <a:close/>
                <a:moveTo>
                  <a:pt x="1266825" y="12268"/>
                </a:moveTo>
                <a:lnTo>
                  <a:pt x="2125599" y="12268"/>
                </a:lnTo>
                <a:lnTo>
                  <a:pt x="2125599" y="264643"/>
                </a:lnTo>
                <a:lnTo>
                  <a:pt x="1554252" y="264643"/>
                </a:lnTo>
                <a:lnTo>
                  <a:pt x="1554252" y="506501"/>
                </a:lnTo>
                <a:lnTo>
                  <a:pt x="2044980" y="506501"/>
                </a:lnTo>
                <a:lnTo>
                  <a:pt x="2044980" y="739597"/>
                </a:lnTo>
                <a:lnTo>
                  <a:pt x="1554252" y="739597"/>
                </a:lnTo>
                <a:lnTo>
                  <a:pt x="1554252" y="1004240"/>
                </a:lnTo>
                <a:lnTo>
                  <a:pt x="2141373" y="1004240"/>
                </a:lnTo>
                <a:lnTo>
                  <a:pt x="2141373" y="1256614"/>
                </a:lnTo>
                <a:lnTo>
                  <a:pt x="1266825" y="1256614"/>
                </a:lnTo>
                <a:close/>
                <a:moveTo>
                  <a:pt x="0" y="12268"/>
                </a:moveTo>
                <a:lnTo>
                  <a:pt x="287427" y="12268"/>
                </a:lnTo>
                <a:lnTo>
                  <a:pt x="287427" y="494233"/>
                </a:lnTo>
                <a:lnTo>
                  <a:pt x="783413" y="494233"/>
                </a:lnTo>
                <a:lnTo>
                  <a:pt x="783413" y="12268"/>
                </a:lnTo>
                <a:lnTo>
                  <a:pt x="1070839" y="12268"/>
                </a:lnTo>
                <a:lnTo>
                  <a:pt x="1070839" y="1256614"/>
                </a:lnTo>
                <a:lnTo>
                  <a:pt x="783413" y="1256614"/>
                </a:lnTo>
                <a:lnTo>
                  <a:pt x="783413" y="746608"/>
                </a:lnTo>
                <a:lnTo>
                  <a:pt x="287427" y="746608"/>
                </a:lnTo>
                <a:lnTo>
                  <a:pt x="287427" y="1256614"/>
                </a:lnTo>
                <a:lnTo>
                  <a:pt x="0" y="1256614"/>
                </a:lnTo>
                <a:close/>
                <a:moveTo>
                  <a:pt x="4807992" y="5258"/>
                </a:moveTo>
                <a:cubicBezTo>
                  <a:pt x="4900295" y="5258"/>
                  <a:pt x="4984420" y="23368"/>
                  <a:pt x="5060366" y="59588"/>
                </a:cubicBezTo>
                <a:cubicBezTo>
                  <a:pt x="5136312" y="95809"/>
                  <a:pt x="5201158" y="143713"/>
                  <a:pt x="5254905" y="203302"/>
                </a:cubicBezTo>
                <a:cubicBezTo>
                  <a:pt x="5308651" y="262890"/>
                  <a:pt x="5350129" y="330657"/>
                  <a:pt x="5379339" y="406603"/>
                </a:cubicBezTo>
                <a:cubicBezTo>
                  <a:pt x="5408549" y="482549"/>
                  <a:pt x="5423155" y="559664"/>
                  <a:pt x="5423155" y="637946"/>
                </a:cubicBezTo>
                <a:cubicBezTo>
                  <a:pt x="5423155" y="719734"/>
                  <a:pt x="5407673" y="798601"/>
                  <a:pt x="5376711" y="874547"/>
                </a:cubicBezTo>
                <a:cubicBezTo>
                  <a:pt x="5345748" y="950493"/>
                  <a:pt x="5302809" y="1017384"/>
                  <a:pt x="5247894" y="1075220"/>
                </a:cubicBezTo>
                <a:cubicBezTo>
                  <a:pt x="5192979" y="1133056"/>
                  <a:pt x="5127549" y="1179500"/>
                  <a:pt x="5051603" y="1214552"/>
                </a:cubicBezTo>
                <a:cubicBezTo>
                  <a:pt x="4975657" y="1249604"/>
                  <a:pt x="4892701" y="1267130"/>
                  <a:pt x="4802734" y="1267130"/>
                </a:cubicBezTo>
                <a:cubicBezTo>
                  <a:pt x="4710431" y="1267130"/>
                  <a:pt x="4626305" y="1249020"/>
                  <a:pt x="4550360" y="1212799"/>
                </a:cubicBezTo>
                <a:cubicBezTo>
                  <a:pt x="4474413" y="1176579"/>
                  <a:pt x="4409567" y="1128966"/>
                  <a:pt x="4355821" y="1069962"/>
                </a:cubicBezTo>
                <a:cubicBezTo>
                  <a:pt x="4302075" y="1010958"/>
                  <a:pt x="4260305" y="943483"/>
                  <a:pt x="4230510" y="867537"/>
                </a:cubicBezTo>
                <a:cubicBezTo>
                  <a:pt x="4200716" y="791591"/>
                  <a:pt x="4185819" y="713308"/>
                  <a:pt x="4185819" y="632689"/>
                </a:cubicBezTo>
                <a:cubicBezTo>
                  <a:pt x="4185819" y="550901"/>
                  <a:pt x="4201300" y="472034"/>
                  <a:pt x="4232263" y="396088"/>
                </a:cubicBezTo>
                <a:cubicBezTo>
                  <a:pt x="4263225" y="320142"/>
                  <a:pt x="4306456" y="253251"/>
                  <a:pt x="4361955" y="195415"/>
                </a:cubicBezTo>
                <a:cubicBezTo>
                  <a:pt x="4417454" y="137579"/>
                  <a:pt x="4483176" y="91427"/>
                  <a:pt x="4559123" y="56960"/>
                </a:cubicBezTo>
                <a:cubicBezTo>
                  <a:pt x="4635069" y="22492"/>
                  <a:pt x="4718025" y="5258"/>
                  <a:pt x="4807992" y="5258"/>
                </a:cubicBezTo>
                <a:close/>
                <a:moveTo>
                  <a:pt x="5584622" y="0"/>
                </a:moveTo>
                <a:lnTo>
                  <a:pt x="5865038" y="0"/>
                </a:lnTo>
                <a:lnTo>
                  <a:pt x="5865038" y="762381"/>
                </a:lnTo>
                <a:lnTo>
                  <a:pt x="5584622" y="762381"/>
                </a:lnTo>
                <a:close/>
              </a:path>
            </a:pathLst>
          </a:custGeom>
          <a:solidFill>
            <a:schemeClr val="accent1"/>
          </a:solidFill>
          <a:ln>
            <a:noFill/>
          </a:ln>
          <a:effectLst>
            <a:outerShdw blurRad="1270000" dist="38100" dir="5400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sp>
      <p:sp>
        <p:nvSpPr>
          <p:cNvPr id="293" name="CustomShape 4"/>
          <p:cNvSpPr/>
          <p:nvPr/>
        </p:nvSpPr>
        <p:spPr>
          <a:xfrm flipH="1" flipV="1">
            <a:off x="17510400" y="-358920"/>
            <a:ext cx="2999520" cy="299952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2"/>
              </a:gs>
              <a:gs pos="100000">
                <a:schemeClr val="accent2">
                  <a:lumMod val="75000"/>
                </a:schemeClr>
              </a:gs>
            </a:gsLst>
            <a:lin ang="13500000"/>
          </a:gradFill>
          <a:ln>
            <a:noFill/>
          </a:ln>
        </p:spPr>
        <p:style>
          <a:lnRef idx="0">
            <a:scrgbClr r="0" g="0" b="0"/>
          </a:lnRef>
          <a:fillRef idx="0">
            <a:scrgbClr r="0" g="0" b="0"/>
          </a:fillRef>
          <a:effectRef idx="0">
            <a:scrgbClr r="0" g="0" b="0"/>
          </a:effectRef>
          <a:fontRef idx="minor"/>
        </p:style>
      </p:sp>
      <p:sp>
        <p:nvSpPr>
          <p:cNvPr id="294" name="CustomShape 5"/>
          <p:cNvSpPr/>
          <p:nvPr/>
        </p:nvSpPr>
        <p:spPr>
          <a:xfrm flipH="1">
            <a:off x="17160480" y="1221120"/>
            <a:ext cx="1168560" cy="116856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bg1"/>
              </a:gs>
              <a:gs pos="100000">
                <a:srgbClr val="F0F0F0"/>
              </a:gs>
            </a:gsLst>
            <a:lin ang="600000"/>
          </a:gradFill>
          <a:ln>
            <a:noFill/>
          </a:ln>
          <a:effectLst>
            <a:outerShdw blurRad="1270000" dist="812800" dir="2700000" sx="80000" sy="8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295" name="CustomShape 6"/>
          <p:cNvSpPr/>
          <p:nvPr/>
        </p:nvSpPr>
        <p:spPr>
          <a:xfrm flipH="1">
            <a:off x="8088120" y="-629640"/>
            <a:ext cx="1287000" cy="128700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6"/>
              </a:gs>
              <a:gs pos="100000">
                <a:schemeClr val="accent6">
                  <a:lumMod val="75000"/>
                </a:schemeClr>
              </a:gs>
            </a:gsLst>
            <a:lin ang="8100000"/>
          </a:gradFill>
          <a:ln>
            <a:noFill/>
          </a:ln>
        </p:spPr>
        <p:style>
          <a:lnRef idx="0">
            <a:scrgbClr r="0" g="0" b="0"/>
          </a:lnRef>
          <a:fillRef idx="0">
            <a:scrgbClr r="0" g="0" b="0"/>
          </a:fillRef>
          <a:effectRef idx="0">
            <a:scrgbClr r="0" g="0" b="0"/>
          </a:effectRef>
          <a:fontRef idx="minor"/>
        </p:style>
      </p:sp>
      <p:sp>
        <p:nvSpPr>
          <p:cNvPr id="296" name="CustomShape 7"/>
          <p:cNvSpPr/>
          <p:nvPr/>
        </p:nvSpPr>
        <p:spPr>
          <a:xfrm flipH="1">
            <a:off x="743040" y="10314720"/>
            <a:ext cx="774360" cy="77436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1">
                  <a:lumMod val="60000"/>
                  <a:lumOff val="40000"/>
                </a:schemeClr>
              </a:gs>
              <a:gs pos="100000">
                <a:schemeClr val="accent1"/>
              </a:gs>
            </a:gsLst>
            <a:lin ang="8100000"/>
          </a:gradFill>
          <a:ln>
            <a:noFill/>
          </a:ln>
        </p:spPr>
        <p:style>
          <a:lnRef idx="0">
            <a:scrgbClr r="0" g="0" b="0"/>
          </a:lnRef>
          <a:fillRef idx="0">
            <a:scrgbClr r="0" g="0" b="0"/>
          </a:fillRef>
          <a:effectRef idx="0">
            <a:scrgbClr r="0" g="0" b="0"/>
          </a:effectRef>
          <a:fontRef idx="minor"/>
        </p:style>
      </p:sp>
      <p:sp>
        <p:nvSpPr>
          <p:cNvPr id="297" name="CustomShape 8"/>
          <p:cNvSpPr/>
          <p:nvPr/>
        </p:nvSpPr>
        <p:spPr>
          <a:xfrm>
            <a:off x="2185638" y="1286280"/>
            <a:ext cx="15324761" cy="82591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8800" b="1" strike="noStrike" spc="-1" dirty="0">
                <a:latin typeface="Arial"/>
              </a:rPr>
              <a:t>Problem Statement:</a:t>
            </a:r>
          </a:p>
          <a:p>
            <a:pPr algn="just">
              <a:lnSpc>
                <a:spcPct val="100000"/>
              </a:lnSpc>
            </a:pPr>
            <a:endParaRPr lang="en-US" sz="8800" b="1" strike="noStrike" spc="-1" dirty="0">
              <a:latin typeface="Arial"/>
            </a:endParaRPr>
          </a:p>
          <a:p>
            <a:pPr algn="just">
              <a:lnSpc>
                <a:spcPct val="100000"/>
              </a:lnSpc>
            </a:pPr>
            <a:r>
              <a:rPr lang="en-US" sz="6600" b="0" strike="noStrike" spc="-1" dirty="0">
                <a:latin typeface="Arial"/>
              </a:rPr>
              <a:t>Many people who start stock trading don’t know much about technical Analysis and invest in wrong stocks because they don’t know which stock is best for them. By this they lost their money. </a:t>
            </a:r>
          </a:p>
        </p:txBody>
      </p:sp>
      <p:sp>
        <p:nvSpPr>
          <p:cNvPr id="298" name="CustomShape 9"/>
          <p:cNvSpPr/>
          <p:nvPr/>
        </p:nvSpPr>
        <p:spPr>
          <a:xfrm>
            <a:off x="2988360" y="5708520"/>
            <a:ext cx="13500000" cy="56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30000"/>
              </a:lnSpc>
            </a:pPr>
            <a:endParaRPr lang="en-US" sz="2400" b="0" strike="noStrike" spc="-1" dirty="0">
              <a:latin typeface="Arial"/>
            </a:endParaRPr>
          </a:p>
        </p:txBody>
      </p:sp>
    </p:spTree>
    <p:extLst>
      <p:ext uri="{BB962C8B-B14F-4D97-AF65-F5344CB8AC3E}">
        <p14:creationId xmlns:p14="http://schemas.microsoft.com/office/powerpoint/2010/main" val="2388318515"/>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E17D-F937-4C61-B4A5-2ECA594757DA}"/>
              </a:ext>
            </a:extLst>
          </p:cNvPr>
          <p:cNvSpPr>
            <a:spLocks noGrp="1"/>
          </p:cNvSpPr>
          <p:nvPr>
            <p:ph type="title"/>
          </p:nvPr>
        </p:nvSpPr>
        <p:spPr>
          <a:xfrm>
            <a:off x="2297150" y="437760"/>
            <a:ext cx="14764215" cy="1832040"/>
          </a:xfrm>
        </p:spPr>
        <p:txBody>
          <a:bodyPr/>
          <a:lstStyle/>
          <a:p>
            <a:r>
              <a:rPr lang="en-US" sz="8800" b="1" dirty="0"/>
              <a:t>Features:</a:t>
            </a:r>
            <a:endParaRPr lang="en-PK" sz="8800" b="1" dirty="0"/>
          </a:p>
        </p:txBody>
      </p:sp>
      <p:sp>
        <p:nvSpPr>
          <p:cNvPr id="3" name="Subtitle 2">
            <a:extLst>
              <a:ext uri="{FF2B5EF4-FFF2-40B4-BE49-F238E27FC236}">
                <a16:creationId xmlns:a16="http://schemas.microsoft.com/office/drawing/2014/main" id="{F9F8CB46-C2CD-4CCF-8169-667767DB567D}"/>
              </a:ext>
            </a:extLst>
          </p:cNvPr>
          <p:cNvSpPr>
            <a:spLocks noGrp="1"/>
          </p:cNvSpPr>
          <p:nvPr>
            <p:ph type="subTitle"/>
          </p:nvPr>
        </p:nvSpPr>
        <p:spPr>
          <a:xfrm>
            <a:off x="2297150" y="2567520"/>
            <a:ext cx="14764215" cy="7401670"/>
          </a:xfrm>
        </p:spPr>
        <p:txBody>
          <a:bodyPr>
            <a:normAutofit/>
          </a:bodyPr>
          <a:lstStyle/>
          <a:p>
            <a:r>
              <a:rPr lang="en-US" sz="5400" dirty="0"/>
              <a:t>This program help traders to check estimated price of stock by checking previous data of stocks.</a:t>
            </a:r>
          </a:p>
          <a:p>
            <a:r>
              <a:rPr lang="en-US" sz="5400" dirty="0"/>
              <a:t>Traders can check that how much predicting price differ from actual price in previous data to check accuracy.</a:t>
            </a:r>
          </a:p>
          <a:p>
            <a:r>
              <a:rPr lang="en-US" sz="5400" dirty="0"/>
              <a:t>Graphical view of predicted price and actual price of stocks.</a:t>
            </a:r>
          </a:p>
          <a:p>
            <a:endParaRPr lang="en-PK" sz="5400" dirty="0"/>
          </a:p>
        </p:txBody>
      </p:sp>
    </p:spTree>
    <p:extLst>
      <p:ext uri="{BB962C8B-B14F-4D97-AF65-F5344CB8AC3E}">
        <p14:creationId xmlns:p14="http://schemas.microsoft.com/office/powerpoint/2010/main" val="122041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A1DBC-F43F-470E-B9C5-D2F83D95D20A}"/>
              </a:ext>
            </a:extLst>
          </p:cNvPr>
          <p:cNvSpPr>
            <a:spLocks noGrp="1"/>
          </p:cNvSpPr>
          <p:nvPr>
            <p:ph type="title"/>
          </p:nvPr>
        </p:nvSpPr>
        <p:spPr>
          <a:xfrm>
            <a:off x="2207941" y="437760"/>
            <a:ext cx="15210264" cy="1832040"/>
          </a:xfrm>
        </p:spPr>
        <p:txBody>
          <a:bodyPr/>
          <a:lstStyle/>
          <a:p>
            <a:r>
              <a:rPr lang="en-US" sz="8800" b="1" dirty="0"/>
              <a:t>Program Functionality:</a:t>
            </a:r>
            <a:endParaRPr lang="en-PK" sz="8800" b="1" dirty="0"/>
          </a:p>
        </p:txBody>
      </p:sp>
      <p:sp>
        <p:nvSpPr>
          <p:cNvPr id="3" name="Subtitle 2">
            <a:extLst>
              <a:ext uri="{FF2B5EF4-FFF2-40B4-BE49-F238E27FC236}">
                <a16:creationId xmlns:a16="http://schemas.microsoft.com/office/drawing/2014/main" id="{5924E373-0A7F-4FF6-AA10-954FEA23152C}"/>
              </a:ext>
            </a:extLst>
          </p:cNvPr>
          <p:cNvSpPr>
            <a:spLocks noGrp="1"/>
          </p:cNvSpPr>
          <p:nvPr>
            <p:ph type="subTitle"/>
          </p:nvPr>
        </p:nvSpPr>
        <p:spPr>
          <a:xfrm>
            <a:off x="2207941" y="2567520"/>
            <a:ext cx="14429680" cy="6363720"/>
          </a:xfrm>
        </p:spPr>
        <p:txBody>
          <a:bodyPr>
            <a:normAutofit/>
          </a:bodyPr>
          <a:lstStyle/>
          <a:p>
            <a:r>
              <a:rPr lang="en-US" sz="5400" dirty="0"/>
              <a:t>Data Processing</a:t>
            </a:r>
          </a:p>
          <a:p>
            <a:r>
              <a:rPr lang="en-US" sz="5400" dirty="0"/>
              <a:t>Data Split</a:t>
            </a:r>
          </a:p>
          <a:p>
            <a:r>
              <a:rPr lang="en-US" sz="5400" dirty="0"/>
              <a:t>Model Selection</a:t>
            </a:r>
          </a:p>
          <a:p>
            <a:r>
              <a:rPr lang="en-US" sz="5400" dirty="0"/>
              <a:t>Neural Network</a:t>
            </a:r>
          </a:p>
          <a:p>
            <a:r>
              <a:rPr lang="en-US" sz="5400" dirty="0"/>
              <a:t>Long Short Term Memory</a:t>
            </a:r>
            <a:endParaRPr lang="en-PK" sz="5400" dirty="0"/>
          </a:p>
        </p:txBody>
      </p:sp>
    </p:spTree>
    <p:extLst>
      <p:ext uri="{BB962C8B-B14F-4D97-AF65-F5344CB8AC3E}">
        <p14:creationId xmlns:p14="http://schemas.microsoft.com/office/powerpoint/2010/main" val="249649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14661720" y="227880"/>
            <a:ext cx="4838040" cy="6240960"/>
          </a:xfrm>
          <a:custGeom>
            <a:avLst/>
            <a:gdLst/>
            <a:ahLst/>
            <a:cxnLst/>
            <a:rect l="l" t="t" r="r" b="b"/>
            <a:pathLst>
              <a:path w="6313217" h="8143339">
                <a:moveTo>
                  <a:pt x="76" y="1529895"/>
                </a:moveTo>
                <a:cubicBezTo>
                  <a:pt x="523225" y="-917938"/>
                  <a:pt x="3837764" y="305979"/>
                  <a:pt x="6293413" y="305979"/>
                </a:cubicBezTo>
                <a:cubicBezTo>
                  <a:pt x="6300014" y="2289530"/>
                  <a:pt x="6306616" y="5518469"/>
                  <a:pt x="6313217" y="7502020"/>
                </a:cubicBezTo>
                <a:cubicBezTo>
                  <a:pt x="5818128" y="8122533"/>
                  <a:pt x="3711283" y="8751138"/>
                  <a:pt x="2451511" y="7017168"/>
                </a:cubicBezTo>
                <a:cubicBezTo>
                  <a:pt x="1059058" y="5223422"/>
                  <a:pt x="2719911" y="4549615"/>
                  <a:pt x="2311339" y="3635070"/>
                </a:cubicBezTo>
                <a:cubicBezTo>
                  <a:pt x="1902767" y="2720525"/>
                  <a:pt x="-13807" y="3795666"/>
                  <a:pt x="76" y="1529895"/>
                </a:cubicBezTo>
                <a:close/>
              </a:path>
            </a:pathLst>
          </a:custGeom>
          <a:gradFill rotWithShape="0">
            <a:gsLst>
              <a:gs pos="0">
                <a:schemeClr val="accent4"/>
              </a:gs>
              <a:gs pos="100000">
                <a:schemeClr val="accent4">
                  <a:lumMod val="75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369" name="CustomShape 2"/>
          <p:cNvSpPr/>
          <p:nvPr/>
        </p:nvSpPr>
        <p:spPr>
          <a:xfrm>
            <a:off x="19073520" y="1502280"/>
            <a:ext cx="959400" cy="95940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bg1"/>
              </a:gs>
              <a:gs pos="100000">
                <a:srgbClr val="F0F0F0"/>
              </a:gs>
            </a:gsLst>
            <a:lin ang="10200000"/>
          </a:gradFill>
          <a:ln>
            <a:noFill/>
          </a:ln>
          <a:effectLst>
            <a:outerShdw blurRad="1270000" dist="812800" dir="2700000" sx="80000" sy="8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370" name="CustomShape 3"/>
          <p:cNvSpPr/>
          <p:nvPr/>
        </p:nvSpPr>
        <p:spPr>
          <a:xfrm>
            <a:off x="10689840" y="7163280"/>
            <a:ext cx="484920" cy="2771280"/>
          </a:xfrm>
          <a:custGeom>
            <a:avLst/>
            <a:gdLst/>
            <a:ahLst/>
            <a:cxnLst/>
            <a:rect l="l" t="t" r="r" b="b"/>
            <a:pathLst>
              <a:path w="1358" h="7771">
                <a:moveTo>
                  <a:pt x="1358" y="1174"/>
                </a:moveTo>
                <a:lnTo>
                  <a:pt x="1018" y="587"/>
                </a:lnTo>
                <a:lnTo>
                  <a:pt x="680" y="0"/>
                </a:lnTo>
                <a:lnTo>
                  <a:pt x="340" y="587"/>
                </a:lnTo>
                <a:lnTo>
                  <a:pt x="0" y="1174"/>
                </a:lnTo>
                <a:lnTo>
                  <a:pt x="382" y="1174"/>
                </a:lnTo>
                <a:lnTo>
                  <a:pt x="382" y="7771"/>
                </a:lnTo>
                <a:lnTo>
                  <a:pt x="977" y="7771"/>
                </a:lnTo>
                <a:lnTo>
                  <a:pt x="977" y="1174"/>
                </a:lnTo>
                <a:lnTo>
                  <a:pt x="1358" y="1174"/>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71" name="CustomShape 4"/>
          <p:cNvSpPr/>
          <p:nvPr/>
        </p:nvSpPr>
        <p:spPr>
          <a:xfrm>
            <a:off x="10800360" y="4555800"/>
            <a:ext cx="265320" cy="1107360"/>
          </a:xfrm>
          <a:custGeom>
            <a:avLst/>
            <a:gdLst/>
            <a:ahLst/>
            <a:cxnLst/>
            <a:rect l="l" t="t" r="r" b="b"/>
            <a:pathLst>
              <a:path w="742" h="3104">
                <a:moveTo>
                  <a:pt x="742" y="642"/>
                </a:moveTo>
                <a:lnTo>
                  <a:pt x="556" y="321"/>
                </a:lnTo>
                <a:lnTo>
                  <a:pt x="371" y="0"/>
                </a:lnTo>
                <a:lnTo>
                  <a:pt x="185" y="321"/>
                </a:lnTo>
                <a:lnTo>
                  <a:pt x="0" y="642"/>
                </a:lnTo>
                <a:lnTo>
                  <a:pt x="208" y="642"/>
                </a:lnTo>
                <a:lnTo>
                  <a:pt x="208" y="3104"/>
                </a:lnTo>
                <a:lnTo>
                  <a:pt x="533" y="3104"/>
                </a:lnTo>
                <a:lnTo>
                  <a:pt x="533" y="642"/>
                </a:lnTo>
                <a:lnTo>
                  <a:pt x="742" y="642"/>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72" name="CustomShape 5"/>
          <p:cNvSpPr/>
          <p:nvPr/>
        </p:nvSpPr>
        <p:spPr>
          <a:xfrm>
            <a:off x="4654080" y="9355320"/>
            <a:ext cx="536400" cy="147600"/>
          </a:xfrm>
          <a:custGeom>
            <a:avLst/>
            <a:gdLst/>
            <a:ahLst/>
            <a:cxnLst/>
            <a:rect l="l" t="t" r="r" b="b"/>
            <a:pathLst>
              <a:path w="1505" h="415">
                <a:moveTo>
                  <a:pt x="1481" y="415"/>
                </a:moveTo>
                <a:lnTo>
                  <a:pt x="521" y="415"/>
                </a:lnTo>
                <a:lnTo>
                  <a:pt x="521" y="368"/>
                </a:lnTo>
                <a:lnTo>
                  <a:pt x="245" y="368"/>
                </a:lnTo>
                <a:lnTo>
                  <a:pt x="245" y="415"/>
                </a:lnTo>
                <a:lnTo>
                  <a:pt x="0" y="415"/>
                </a:lnTo>
                <a:lnTo>
                  <a:pt x="0" y="0"/>
                </a:lnTo>
                <a:lnTo>
                  <a:pt x="625" y="24"/>
                </a:lnTo>
                <a:lnTo>
                  <a:pt x="628" y="27"/>
                </a:lnTo>
                <a:lnTo>
                  <a:pt x="640" y="34"/>
                </a:lnTo>
                <a:lnTo>
                  <a:pt x="657" y="45"/>
                </a:lnTo>
                <a:lnTo>
                  <a:pt x="683" y="59"/>
                </a:lnTo>
                <a:lnTo>
                  <a:pt x="715" y="76"/>
                </a:lnTo>
                <a:lnTo>
                  <a:pt x="754" y="97"/>
                </a:lnTo>
                <a:lnTo>
                  <a:pt x="799" y="118"/>
                </a:lnTo>
                <a:lnTo>
                  <a:pt x="851" y="141"/>
                </a:lnTo>
                <a:lnTo>
                  <a:pt x="910" y="165"/>
                </a:lnTo>
                <a:lnTo>
                  <a:pt x="975" y="188"/>
                </a:lnTo>
                <a:lnTo>
                  <a:pt x="1010" y="200"/>
                </a:lnTo>
                <a:lnTo>
                  <a:pt x="1045" y="211"/>
                </a:lnTo>
                <a:lnTo>
                  <a:pt x="1082" y="223"/>
                </a:lnTo>
                <a:lnTo>
                  <a:pt x="1122" y="233"/>
                </a:lnTo>
                <a:lnTo>
                  <a:pt x="1162" y="245"/>
                </a:lnTo>
                <a:lnTo>
                  <a:pt x="1204" y="254"/>
                </a:lnTo>
                <a:lnTo>
                  <a:pt x="1246" y="265"/>
                </a:lnTo>
                <a:lnTo>
                  <a:pt x="1291" y="273"/>
                </a:lnTo>
                <a:lnTo>
                  <a:pt x="1338" y="282"/>
                </a:lnTo>
                <a:lnTo>
                  <a:pt x="1385" y="289"/>
                </a:lnTo>
                <a:lnTo>
                  <a:pt x="1434" y="296"/>
                </a:lnTo>
                <a:lnTo>
                  <a:pt x="1483" y="301"/>
                </a:lnTo>
                <a:lnTo>
                  <a:pt x="1488" y="303"/>
                </a:lnTo>
                <a:lnTo>
                  <a:pt x="1491" y="304"/>
                </a:lnTo>
                <a:lnTo>
                  <a:pt x="1495" y="306"/>
                </a:lnTo>
                <a:lnTo>
                  <a:pt x="1498" y="308"/>
                </a:lnTo>
                <a:lnTo>
                  <a:pt x="1502" y="314"/>
                </a:lnTo>
                <a:lnTo>
                  <a:pt x="1504" y="322"/>
                </a:lnTo>
                <a:lnTo>
                  <a:pt x="1505" y="330"/>
                </a:lnTo>
                <a:lnTo>
                  <a:pt x="1505" y="340"/>
                </a:lnTo>
                <a:lnTo>
                  <a:pt x="1504" y="350"/>
                </a:lnTo>
                <a:lnTo>
                  <a:pt x="1502" y="360"/>
                </a:lnTo>
                <a:lnTo>
                  <a:pt x="1495" y="381"/>
                </a:lnTo>
                <a:lnTo>
                  <a:pt x="1489" y="398"/>
                </a:lnTo>
                <a:lnTo>
                  <a:pt x="1483" y="410"/>
                </a:lnTo>
                <a:lnTo>
                  <a:pt x="1481" y="415"/>
                </a:lnTo>
                <a:close/>
              </a:path>
            </a:pathLst>
          </a:custGeom>
          <a:solidFill>
            <a:schemeClr val="bg1">
              <a:lumMod val="75000"/>
            </a:schemeClr>
          </a:solidFill>
          <a:ln>
            <a:noFill/>
          </a:ln>
        </p:spPr>
        <p:style>
          <a:lnRef idx="0">
            <a:scrgbClr r="0" g="0" b="0"/>
          </a:lnRef>
          <a:fillRef idx="0">
            <a:scrgbClr r="0" g="0" b="0"/>
          </a:fillRef>
          <a:effectRef idx="0">
            <a:scrgbClr r="0" g="0" b="0"/>
          </a:effectRef>
          <a:fontRef idx="minor"/>
        </p:style>
      </p:sp>
      <p:sp>
        <p:nvSpPr>
          <p:cNvPr id="373" name="CustomShape 6"/>
          <p:cNvSpPr/>
          <p:nvPr/>
        </p:nvSpPr>
        <p:spPr>
          <a:xfrm>
            <a:off x="5665320" y="9355320"/>
            <a:ext cx="536400" cy="147600"/>
          </a:xfrm>
          <a:custGeom>
            <a:avLst/>
            <a:gdLst/>
            <a:ahLst/>
            <a:cxnLst/>
            <a:rect l="l" t="t" r="r" b="b"/>
            <a:pathLst>
              <a:path w="1506" h="415">
                <a:moveTo>
                  <a:pt x="1482" y="415"/>
                </a:moveTo>
                <a:lnTo>
                  <a:pt x="521" y="415"/>
                </a:lnTo>
                <a:lnTo>
                  <a:pt x="521" y="368"/>
                </a:lnTo>
                <a:lnTo>
                  <a:pt x="245" y="368"/>
                </a:lnTo>
                <a:lnTo>
                  <a:pt x="245" y="415"/>
                </a:lnTo>
                <a:lnTo>
                  <a:pt x="0" y="415"/>
                </a:lnTo>
                <a:lnTo>
                  <a:pt x="0" y="0"/>
                </a:lnTo>
                <a:lnTo>
                  <a:pt x="625" y="24"/>
                </a:lnTo>
                <a:lnTo>
                  <a:pt x="629" y="27"/>
                </a:lnTo>
                <a:lnTo>
                  <a:pt x="639" y="34"/>
                </a:lnTo>
                <a:lnTo>
                  <a:pt x="658" y="45"/>
                </a:lnTo>
                <a:lnTo>
                  <a:pt x="683" y="59"/>
                </a:lnTo>
                <a:lnTo>
                  <a:pt x="716" y="76"/>
                </a:lnTo>
                <a:lnTo>
                  <a:pt x="755" y="97"/>
                </a:lnTo>
                <a:lnTo>
                  <a:pt x="800" y="118"/>
                </a:lnTo>
                <a:lnTo>
                  <a:pt x="852" y="141"/>
                </a:lnTo>
                <a:lnTo>
                  <a:pt x="911" y="165"/>
                </a:lnTo>
                <a:lnTo>
                  <a:pt x="974" y="188"/>
                </a:lnTo>
                <a:lnTo>
                  <a:pt x="1009" y="200"/>
                </a:lnTo>
                <a:lnTo>
                  <a:pt x="1045" y="211"/>
                </a:lnTo>
                <a:lnTo>
                  <a:pt x="1083" y="223"/>
                </a:lnTo>
                <a:lnTo>
                  <a:pt x="1122" y="233"/>
                </a:lnTo>
                <a:lnTo>
                  <a:pt x="1161" y="245"/>
                </a:lnTo>
                <a:lnTo>
                  <a:pt x="1204" y="254"/>
                </a:lnTo>
                <a:lnTo>
                  <a:pt x="1247" y="265"/>
                </a:lnTo>
                <a:lnTo>
                  <a:pt x="1292" y="273"/>
                </a:lnTo>
                <a:lnTo>
                  <a:pt x="1337" y="282"/>
                </a:lnTo>
                <a:lnTo>
                  <a:pt x="1384" y="289"/>
                </a:lnTo>
                <a:lnTo>
                  <a:pt x="1433" y="296"/>
                </a:lnTo>
                <a:lnTo>
                  <a:pt x="1483" y="301"/>
                </a:lnTo>
                <a:lnTo>
                  <a:pt x="1487" y="303"/>
                </a:lnTo>
                <a:lnTo>
                  <a:pt x="1492" y="304"/>
                </a:lnTo>
                <a:lnTo>
                  <a:pt x="1495" y="306"/>
                </a:lnTo>
                <a:lnTo>
                  <a:pt x="1498" y="308"/>
                </a:lnTo>
                <a:lnTo>
                  <a:pt x="1502" y="314"/>
                </a:lnTo>
                <a:lnTo>
                  <a:pt x="1505" y="322"/>
                </a:lnTo>
                <a:lnTo>
                  <a:pt x="1506" y="330"/>
                </a:lnTo>
                <a:lnTo>
                  <a:pt x="1506" y="340"/>
                </a:lnTo>
                <a:lnTo>
                  <a:pt x="1504" y="350"/>
                </a:lnTo>
                <a:lnTo>
                  <a:pt x="1501" y="360"/>
                </a:lnTo>
                <a:lnTo>
                  <a:pt x="1495" y="381"/>
                </a:lnTo>
                <a:lnTo>
                  <a:pt x="1488" y="398"/>
                </a:lnTo>
                <a:lnTo>
                  <a:pt x="1484" y="410"/>
                </a:lnTo>
                <a:lnTo>
                  <a:pt x="1482" y="415"/>
                </a:lnTo>
                <a:close/>
              </a:path>
            </a:pathLst>
          </a:custGeom>
          <a:solidFill>
            <a:schemeClr val="bg1">
              <a:lumMod val="75000"/>
            </a:schemeClr>
          </a:solidFill>
          <a:ln>
            <a:noFill/>
          </a:ln>
        </p:spPr>
        <p:style>
          <a:lnRef idx="0">
            <a:scrgbClr r="0" g="0" b="0"/>
          </a:lnRef>
          <a:fillRef idx="0">
            <a:scrgbClr r="0" g="0" b="0"/>
          </a:fillRef>
          <a:effectRef idx="0">
            <a:scrgbClr r="0" g="0" b="0"/>
          </a:effectRef>
          <a:fontRef idx="minor"/>
        </p:style>
      </p:sp>
      <p:sp>
        <p:nvSpPr>
          <p:cNvPr id="374" name="CustomShape 7"/>
          <p:cNvSpPr/>
          <p:nvPr/>
        </p:nvSpPr>
        <p:spPr>
          <a:xfrm>
            <a:off x="7966080" y="7318440"/>
            <a:ext cx="261720" cy="302760"/>
          </a:xfrm>
          <a:custGeom>
            <a:avLst/>
            <a:gdLst/>
            <a:ahLst/>
            <a:cxnLst/>
            <a:rect l="l" t="t" r="r" b="b"/>
            <a:pathLst>
              <a:path w="735" h="849">
                <a:moveTo>
                  <a:pt x="0" y="825"/>
                </a:moveTo>
                <a:lnTo>
                  <a:pt x="274" y="849"/>
                </a:lnTo>
                <a:lnTo>
                  <a:pt x="735" y="0"/>
                </a:lnTo>
                <a:lnTo>
                  <a:pt x="597" y="0"/>
                </a:lnTo>
                <a:lnTo>
                  <a:pt x="125" y="572"/>
                </a:lnTo>
                <a:lnTo>
                  <a:pt x="0" y="825"/>
                </a:lnTo>
                <a:close/>
              </a:path>
            </a:pathLst>
          </a:custGeom>
          <a:solidFill>
            <a:srgbClr val="D1AA8E"/>
          </a:solidFill>
          <a:ln>
            <a:noFill/>
          </a:ln>
        </p:spPr>
        <p:style>
          <a:lnRef idx="0">
            <a:scrgbClr r="0" g="0" b="0"/>
          </a:lnRef>
          <a:fillRef idx="0">
            <a:scrgbClr r="0" g="0" b="0"/>
          </a:fillRef>
          <a:effectRef idx="0">
            <a:scrgbClr r="0" g="0" b="0"/>
          </a:effectRef>
          <a:fontRef idx="minor"/>
        </p:style>
      </p:sp>
      <p:sp>
        <p:nvSpPr>
          <p:cNvPr id="375" name="CustomShape 8"/>
          <p:cNvSpPr/>
          <p:nvPr/>
        </p:nvSpPr>
        <p:spPr>
          <a:xfrm>
            <a:off x="6699960" y="7008120"/>
            <a:ext cx="582840" cy="506160"/>
          </a:xfrm>
          <a:custGeom>
            <a:avLst/>
            <a:gdLst/>
            <a:ahLst/>
            <a:cxnLst/>
            <a:rect l="l" t="t" r="r" b="b"/>
            <a:pathLst>
              <a:path w="1639" h="1420">
                <a:moveTo>
                  <a:pt x="0" y="1248"/>
                </a:moveTo>
                <a:lnTo>
                  <a:pt x="338" y="895"/>
                </a:lnTo>
                <a:lnTo>
                  <a:pt x="840" y="0"/>
                </a:lnTo>
                <a:lnTo>
                  <a:pt x="1432" y="99"/>
                </a:lnTo>
                <a:lnTo>
                  <a:pt x="1639" y="662"/>
                </a:lnTo>
                <a:lnTo>
                  <a:pt x="1440" y="873"/>
                </a:lnTo>
                <a:lnTo>
                  <a:pt x="1413" y="1151"/>
                </a:lnTo>
                <a:lnTo>
                  <a:pt x="1233" y="1112"/>
                </a:lnTo>
                <a:lnTo>
                  <a:pt x="1005" y="1324"/>
                </a:lnTo>
                <a:lnTo>
                  <a:pt x="771" y="1276"/>
                </a:lnTo>
                <a:lnTo>
                  <a:pt x="608" y="1420"/>
                </a:lnTo>
                <a:lnTo>
                  <a:pt x="0" y="1248"/>
                </a:lnTo>
                <a:close/>
              </a:path>
            </a:pathLst>
          </a:custGeom>
          <a:solidFill>
            <a:srgbClr val="D1AA8E"/>
          </a:solidFill>
          <a:ln>
            <a:noFill/>
          </a:ln>
        </p:spPr>
        <p:style>
          <a:lnRef idx="0">
            <a:scrgbClr r="0" g="0" b="0"/>
          </a:lnRef>
          <a:fillRef idx="0">
            <a:scrgbClr r="0" g="0" b="0"/>
          </a:fillRef>
          <a:effectRef idx="0">
            <a:scrgbClr r="0" g="0" b="0"/>
          </a:effectRef>
          <a:fontRef idx="minor"/>
        </p:style>
      </p:sp>
      <p:sp>
        <p:nvSpPr>
          <p:cNvPr id="376" name="CustomShape 9"/>
          <p:cNvSpPr/>
          <p:nvPr/>
        </p:nvSpPr>
        <p:spPr>
          <a:xfrm>
            <a:off x="6787440" y="6981480"/>
            <a:ext cx="558000" cy="354600"/>
          </a:xfrm>
          <a:custGeom>
            <a:avLst/>
            <a:gdLst/>
            <a:ahLst/>
            <a:cxnLst/>
            <a:rect l="l" t="t" r="r" b="b"/>
            <a:pathLst>
              <a:path w="1569" h="992">
                <a:moveTo>
                  <a:pt x="138" y="992"/>
                </a:moveTo>
                <a:lnTo>
                  <a:pt x="0" y="962"/>
                </a:lnTo>
                <a:lnTo>
                  <a:pt x="6" y="939"/>
                </a:lnTo>
                <a:lnTo>
                  <a:pt x="23" y="876"/>
                </a:lnTo>
                <a:lnTo>
                  <a:pt x="48" y="784"/>
                </a:lnTo>
                <a:lnTo>
                  <a:pt x="80" y="674"/>
                </a:lnTo>
                <a:lnTo>
                  <a:pt x="97" y="615"/>
                </a:lnTo>
                <a:lnTo>
                  <a:pt x="115" y="556"/>
                </a:lnTo>
                <a:lnTo>
                  <a:pt x="134" y="498"/>
                </a:lnTo>
                <a:lnTo>
                  <a:pt x="153" y="442"/>
                </a:lnTo>
                <a:lnTo>
                  <a:pt x="172" y="389"/>
                </a:lnTo>
                <a:lnTo>
                  <a:pt x="191" y="342"/>
                </a:lnTo>
                <a:lnTo>
                  <a:pt x="200" y="320"/>
                </a:lnTo>
                <a:lnTo>
                  <a:pt x="209" y="300"/>
                </a:lnTo>
                <a:lnTo>
                  <a:pt x="217" y="282"/>
                </a:lnTo>
                <a:lnTo>
                  <a:pt x="227" y="266"/>
                </a:lnTo>
                <a:lnTo>
                  <a:pt x="242" y="241"/>
                </a:lnTo>
                <a:lnTo>
                  <a:pt x="258" y="218"/>
                </a:lnTo>
                <a:lnTo>
                  <a:pt x="275" y="197"/>
                </a:lnTo>
                <a:lnTo>
                  <a:pt x="294" y="176"/>
                </a:lnTo>
                <a:lnTo>
                  <a:pt x="312" y="158"/>
                </a:lnTo>
                <a:lnTo>
                  <a:pt x="332" y="141"/>
                </a:lnTo>
                <a:lnTo>
                  <a:pt x="353" y="125"/>
                </a:lnTo>
                <a:lnTo>
                  <a:pt x="373" y="110"/>
                </a:lnTo>
                <a:lnTo>
                  <a:pt x="395" y="97"/>
                </a:lnTo>
                <a:lnTo>
                  <a:pt x="416" y="84"/>
                </a:lnTo>
                <a:lnTo>
                  <a:pt x="438" y="73"/>
                </a:lnTo>
                <a:lnTo>
                  <a:pt x="460" y="62"/>
                </a:lnTo>
                <a:lnTo>
                  <a:pt x="482" y="53"/>
                </a:lnTo>
                <a:lnTo>
                  <a:pt x="504" y="45"/>
                </a:lnTo>
                <a:lnTo>
                  <a:pt x="525" y="38"/>
                </a:lnTo>
                <a:lnTo>
                  <a:pt x="546" y="31"/>
                </a:lnTo>
                <a:lnTo>
                  <a:pt x="587" y="21"/>
                </a:lnTo>
                <a:lnTo>
                  <a:pt x="625" y="13"/>
                </a:lnTo>
                <a:lnTo>
                  <a:pt x="659" y="7"/>
                </a:lnTo>
                <a:lnTo>
                  <a:pt x="690" y="3"/>
                </a:lnTo>
                <a:lnTo>
                  <a:pt x="733" y="0"/>
                </a:lnTo>
                <a:lnTo>
                  <a:pt x="749" y="0"/>
                </a:lnTo>
                <a:lnTo>
                  <a:pt x="773" y="3"/>
                </a:lnTo>
                <a:lnTo>
                  <a:pt x="838" y="16"/>
                </a:lnTo>
                <a:lnTo>
                  <a:pt x="882" y="26"/>
                </a:lnTo>
                <a:lnTo>
                  <a:pt x="934" y="39"/>
                </a:lnTo>
                <a:lnTo>
                  <a:pt x="989" y="54"/>
                </a:lnTo>
                <a:lnTo>
                  <a:pt x="1049" y="73"/>
                </a:lnTo>
                <a:lnTo>
                  <a:pt x="1081" y="83"/>
                </a:lnTo>
                <a:lnTo>
                  <a:pt x="1112" y="95"/>
                </a:lnTo>
                <a:lnTo>
                  <a:pt x="1144" y="106"/>
                </a:lnTo>
                <a:lnTo>
                  <a:pt x="1176" y="119"/>
                </a:lnTo>
                <a:lnTo>
                  <a:pt x="1209" y="133"/>
                </a:lnTo>
                <a:lnTo>
                  <a:pt x="1240" y="148"/>
                </a:lnTo>
                <a:lnTo>
                  <a:pt x="1272" y="163"/>
                </a:lnTo>
                <a:lnTo>
                  <a:pt x="1304" y="179"/>
                </a:lnTo>
                <a:lnTo>
                  <a:pt x="1335" y="196"/>
                </a:lnTo>
                <a:lnTo>
                  <a:pt x="1365" y="215"/>
                </a:lnTo>
                <a:lnTo>
                  <a:pt x="1394" y="233"/>
                </a:lnTo>
                <a:lnTo>
                  <a:pt x="1421" y="254"/>
                </a:lnTo>
                <a:lnTo>
                  <a:pt x="1448" y="275"/>
                </a:lnTo>
                <a:lnTo>
                  <a:pt x="1473" y="298"/>
                </a:lnTo>
                <a:lnTo>
                  <a:pt x="1498" y="321"/>
                </a:lnTo>
                <a:lnTo>
                  <a:pt x="1520" y="345"/>
                </a:lnTo>
                <a:lnTo>
                  <a:pt x="1532" y="361"/>
                </a:lnTo>
                <a:lnTo>
                  <a:pt x="1543" y="378"/>
                </a:lnTo>
                <a:lnTo>
                  <a:pt x="1552" y="396"/>
                </a:lnTo>
                <a:lnTo>
                  <a:pt x="1559" y="413"/>
                </a:lnTo>
                <a:lnTo>
                  <a:pt x="1563" y="432"/>
                </a:lnTo>
                <a:lnTo>
                  <a:pt x="1567" y="451"/>
                </a:lnTo>
                <a:lnTo>
                  <a:pt x="1569" y="470"/>
                </a:lnTo>
                <a:lnTo>
                  <a:pt x="1569" y="489"/>
                </a:lnTo>
                <a:lnTo>
                  <a:pt x="1568" y="508"/>
                </a:lnTo>
                <a:lnTo>
                  <a:pt x="1566" y="527"/>
                </a:lnTo>
                <a:lnTo>
                  <a:pt x="1563" y="547"/>
                </a:lnTo>
                <a:lnTo>
                  <a:pt x="1559" y="565"/>
                </a:lnTo>
                <a:lnTo>
                  <a:pt x="1554" y="584"/>
                </a:lnTo>
                <a:lnTo>
                  <a:pt x="1548" y="603"/>
                </a:lnTo>
                <a:lnTo>
                  <a:pt x="1542" y="621"/>
                </a:lnTo>
                <a:lnTo>
                  <a:pt x="1535" y="639"/>
                </a:lnTo>
                <a:lnTo>
                  <a:pt x="1520" y="673"/>
                </a:lnTo>
                <a:lnTo>
                  <a:pt x="1505" y="705"/>
                </a:lnTo>
                <a:lnTo>
                  <a:pt x="1488" y="733"/>
                </a:lnTo>
                <a:lnTo>
                  <a:pt x="1473" y="757"/>
                </a:lnTo>
                <a:lnTo>
                  <a:pt x="1450" y="793"/>
                </a:lnTo>
                <a:lnTo>
                  <a:pt x="1441" y="805"/>
                </a:lnTo>
                <a:lnTo>
                  <a:pt x="1011" y="594"/>
                </a:lnTo>
                <a:lnTo>
                  <a:pt x="648" y="692"/>
                </a:lnTo>
                <a:lnTo>
                  <a:pt x="646" y="684"/>
                </a:lnTo>
                <a:lnTo>
                  <a:pt x="639" y="663"/>
                </a:lnTo>
                <a:lnTo>
                  <a:pt x="628" y="635"/>
                </a:lnTo>
                <a:lnTo>
                  <a:pt x="613" y="602"/>
                </a:lnTo>
                <a:lnTo>
                  <a:pt x="603" y="585"/>
                </a:lnTo>
                <a:lnTo>
                  <a:pt x="594" y="569"/>
                </a:lnTo>
                <a:lnTo>
                  <a:pt x="585" y="554"/>
                </a:lnTo>
                <a:lnTo>
                  <a:pt x="573" y="541"/>
                </a:lnTo>
                <a:lnTo>
                  <a:pt x="563" y="530"/>
                </a:lnTo>
                <a:lnTo>
                  <a:pt x="551" y="520"/>
                </a:lnTo>
                <a:lnTo>
                  <a:pt x="546" y="518"/>
                </a:lnTo>
                <a:lnTo>
                  <a:pt x="540" y="515"/>
                </a:lnTo>
                <a:lnTo>
                  <a:pt x="534" y="513"/>
                </a:lnTo>
                <a:lnTo>
                  <a:pt x="528" y="513"/>
                </a:lnTo>
                <a:lnTo>
                  <a:pt x="520" y="515"/>
                </a:lnTo>
                <a:lnTo>
                  <a:pt x="511" y="517"/>
                </a:lnTo>
                <a:lnTo>
                  <a:pt x="501" y="522"/>
                </a:lnTo>
                <a:lnTo>
                  <a:pt x="490" y="527"/>
                </a:lnTo>
                <a:lnTo>
                  <a:pt x="479" y="534"/>
                </a:lnTo>
                <a:lnTo>
                  <a:pt x="467" y="542"/>
                </a:lnTo>
                <a:lnTo>
                  <a:pt x="455" y="552"/>
                </a:lnTo>
                <a:lnTo>
                  <a:pt x="445" y="562"/>
                </a:lnTo>
                <a:lnTo>
                  <a:pt x="433" y="572"/>
                </a:lnTo>
                <a:lnTo>
                  <a:pt x="424" y="584"/>
                </a:lnTo>
                <a:lnTo>
                  <a:pt x="415" y="597"/>
                </a:lnTo>
                <a:lnTo>
                  <a:pt x="408" y="608"/>
                </a:lnTo>
                <a:lnTo>
                  <a:pt x="401" y="621"/>
                </a:lnTo>
                <a:lnTo>
                  <a:pt x="398" y="632"/>
                </a:lnTo>
                <a:lnTo>
                  <a:pt x="395" y="645"/>
                </a:lnTo>
                <a:lnTo>
                  <a:pt x="395" y="657"/>
                </a:lnTo>
                <a:lnTo>
                  <a:pt x="398" y="666"/>
                </a:lnTo>
                <a:lnTo>
                  <a:pt x="402" y="677"/>
                </a:lnTo>
                <a:lnTo>
                  <a:pt x="409" y="689"/>
                </a:lnTo>
                <a:lnTo>
                  <a:pt x="417" y="702"/>
                </a:lnTo>
                <a:lnTo>
                  <a:pt x="431" y="722"/>
                </a:lnTo>
                <a:lnTo>
                  <a:pt x="438" y="732"/>
                </a:lnTo>
                <a:lnTo>
                  <a:pt x="138" y="992"/>
                </a:lnTo>
                <a:close/>
              </a:path>
            </a:pathLst>
          </a:custGeom>
          <a:solidFill>
            <a:srgbClr val="49423D"/>
          </a:solidFill>
          <a:ln>
            <a:noFill/>
          </a:ln>
        </p:spPr>
        <p:style>
          <a:lnRef idx="0">
            <a:scrgbClr r="0" g="0" b="0"/>
          </a:lnRef>
          <a:fillRef idx="0">
            <a:scrgbClr r="0" g="0" b="0"/>
          </a:fillRef>
          <a:effectRef idx="0">
            <a:scrgbClr r="0" g="0" b="0"/>
          </a:effectRef>
          <a:fontRef idx="minor"/>
        </p:style>
      </p:sp>
      <p:sp>
        <p:nvSpPr>
          <p:cNvPr id="377" name="CustomShape 10"/>
          <p:cNvSpPr/>
          <p:nvPr/>
        </p:nvSpPr>
        <p:spPr>
          <a:xfrm>
            <a:off x="4643640" y="8327880"/>
            <a:ext cx="1601280" cy="1087560"/>
          </a:xfrm>
          <a:custGeom>
            <a:avLst/>
            <a:gdLst/>
            <a:ahLst/>
            <a:cxnLst/>
            <a:rect l="l" t="t" r="r" b="b"/>
            <a:pathLst>
              <a:path w="4489" h="3054">
                <a:moveTo>
                  <a:pt x="4489" y="1051"/>
                </a:moveTo>
                <a:lnTo>
                  <a:pt x="4445" y="866"/>
                </a:lnTo>
                <a:lnTo>
                  <a:pt x="904" y="3033"/>
                </a:lnTo>
                <a:lnTo>
                  <a:pt x="902" y="3034"/>
                </a:lnTo>
                <a:lnTo>
                  <a:pt x="898" y="3037"/>
                </a:lnTo>
                <a:lnTo>
                  <a:pt x="889" y="3040"/>
                </a:lnTo>
                <a:lnTo>
                  <a:pt x="870" y="3044"/>
                </a:lnTo>
                <a:lnTo>
                  <a:pt x="842" y="3047"/>
                </a:lnTo>
                <a:lnTo>
                  <a:pt x="802" y="3051"/>
                </a:lnTo>
                <a:lnTo>
                  <a:pt x="748" y="3053"/>
                </a:lnTo>
                <a:lnTo>
                  <a:pt x="675" y="3054"/>
                </a:lnTo>
                <a:lnTo>
                  <a:pt x="612" y="3053"/>
                </a:lnTo>
                <a:lnTo>
                  <a:pt x="549" y="3049"/>
                </a:lnTo>
                <a:lnTo>
                  <a:pt x="483" y="3045"/>
                </a:lnTo>
                <a:lnTo>
                  <a:pt x="417" y="3038"/>
                </a:lnTo>
                <a:lnTo>
                  <a:pt x="352" y="3030"/>
                </a:lnTo>
                <a:lnTo>
                  <a:pt x="289" y="3021"/>
                </a:lnTo>
                <a:lnTo>
                  <a:pt x="230" y="3009"/>
                </a:lnTo>
                <a:lnTo>
                  <a:pt x="174" y="2996"/>
                </a:lnTo>
                <a:lnTo>
                  <a:pt x="149" y="2991"/>
                </a:lnTo>
                <a:lnTo>
                  <a:pt x="125" y="2984"/>
                </a:lnTo>
                <a:lnTo>
                  <a:pt x="103" y="2976"/>
                </a:lnTo>
                <a:lnTo>
                  <a:pt x="82" y="2969"/>
                </a:lnTo>
                <a:lnTo>
                  <a:pt x="64" y="2961"/>
                </a:lnTo>
                <a:lnTo>
                  <a:pt x="47" y="2954"/>
                </a:lnTo>
                <a:lnTo>
                  <a:pt x="34" y="2946"/>
                </a:lnTo>
                <a:lnTo>
                  <a:pt x="21" y="2936"/>
                </a:lnTo>
                <a:lnTo>
                  <a:pt x="12" y="2928"/>
                </a:lnTo>
                <a:lnTo>
                  <a:pt x="5" y="2920"/>
                </a:lnTo>
                <a:lnTo>
                  <a:pt x="1" y="2911"/>
                </a:lnTo>
                <a:lnTo>
                  <a:pt x="0" y="2902"/>
                </a:lnTo>
                <a:lnTo>
                  <a:pt x="2" y="2894"/>
                </a:lnTo>
                <a:lnTo>
                  <a:pt x="7" y="2884"/>
                </a:lnTo>
                <a:lnTo>
                  <a:pt x="16" y="2875"/>
                </a:lnTo>
                <a:lnTo>
                  <a:pt x="28" y="2866"/>
                </a:lnTo>
                <a:lnTo>
                  <a:pt x="506" y="2547"/>
                </a:lnTo>
                <a:lnTo>
                  <a:pt x="951" y="2251"/>
                </a:lnTo>
                <a:lnTo>
                  <a:pt x="1362" y="1975"/>
                </a:lnTo>
                <a:lnTo>
                  <a:pt x="1742" y="1720"/>
                </a:lnTo>
                <a:lnTo>
                  <a:pt x="2092" y="1485"/>
                </a:lnTo>
                <a:lnTo>
                  <a:pt x="2413" y="1268"/>
                </a:lnTo>
                <a:lnTo>
                  <a:pt x="2705" y="1069"/>
                </a:lnTo>
                <a:lnTo>
                  <a:pt x="2969" y="889"/>
                </a:lnTo>
                <a:lnTo>
                  <a:pt x="3209" y="725"/>
                </a:lnTo>
                <a:lnTo>
                  <a:pt x="3424" y="579"/>
                </a:lnTo>
                <a:lnTo>
                  <a:pt x="3614" y="447"/>
                </a:lnTo>
                <a:lnTo>
                  <a:pt x="3783" y="330"/>
                </a:lnTo>
                <a:lnTo>
                  <a:pt x="3931" y="228"/>
                </a:lnTo>
                <a:lnTo>
                  <a:pt x="4057" y="139"/>
                </a:lnTo>
                <a:lnTo>
                  <a:pt x="4165" y="64"/>
                </a:lnTo>
                <a:lnTo>
                  <a:pt x="4255" y="0"/>
                </a:lnTo>
                <a:lnTo>
                  <a:pt x="4489" y="1051"/>
                </a:lnTo>
                <a:close/>
              </a:path>
            </a:pathLst>
          </a:custGeom>
          <a:solidFill>
            <a:srgbClr val="3D8075"/>
          </a:solidFill>
          <a:ln>
            <a:noFill/>
          </a:ln>
        </p:spPr>
        <p:style>
          <a:lnRef idx="0">
            <a:scrgbClr r="0" g="0" b="0"/>
          </a:lnRef>
          <a:fillRef idx="0">
            <a:scrgbClr r="0" g="0" b="0"/>
          </a:fillRef>
          <a:effectRef idx="0">
            <a:scrgbClr r="0" g="0" b="0"/>
          </a:effectRef>
          <a:fontRef idx="minor"/>
        </p:style>
      </p:sp>
      <p:sp>
        <p:nvSpPr>
          <p:cNvPr id="378" name="CustomShape 11"/>
          <p:cNvSpPr/>
          <p:nvPr/>
        </p:nvSpPr>
        <p:spPr>
          <a:xfrm>
            <a:off x="5588640" y="8269200"/>
            <a:ext cx="1068120" cy="1143000"/>
          </a:xfrm>
          <a:custGeom>
            <a:avLst/>
            <a:gdLst/>
            <a:ahLst/>
            <a:cxnLst/>
            <a:rect l="l" t="t" r="r" b="b"/>
            <a:pathLst>
              <a:path w="2992" h="3207">
                <a:moveTo>
                  <a:pt x="2992" y="1927"/>
                </a:moveTo>
                <a:lnTo>
                  <a:pt x="1029" y="3158"/>
                </a:lnTo>
                <a:lnTo>
                  <a:pt x="1000" y="3165"/>
                </a:lnTo>
                <a:lnTo>
                  <a:pt x="969" y="3171"/>
                </a:lnTo>
                <a:lnTo>
                  <a:pt x="935" y="3178"/>
                </a:lnTo>
                <a:lnTo>
                  <a:pt x="900" y="3182"/>
                </a:lnTo>
                <a:lnTo>
                  <a:pt x="860" y="3188"/>
                </a:lnTo>
                <a:lnTo>
                  <a:pt x="821" y="3192"/>
                </a:lnTo>
                <a:lnTo>
                  <a:pt x="779" y="3196"/>
                </a:lnTo>
                <a:lnTo>
                  <a:pt x="736" y="3199"/>
                </a:lnTo>
                <a:lnTo>
                  <a:pt x="692" y="3202"/>
                </a:lnTo>
                <a:lnTo>
                  <a:pt x="647" y="3204"/>
                </a:lnTo>
                <a:lnTo>
                  <a:pt x="602" y="3205"/>
                </a:lnTo>
                <a:lnTo>
                  <a:pt x="556" y="3207"/>
                </a:lnTo>
                <a:lnTo>
                  <a:pt x="510" y="3207"/>
                </a:lnTo>
                <a:lnTo>
                  <a:pt x="465" y="3207"/>
                </a:lnTo>
                <a:lnTo>
                  <a:pt x="421" y="3207"/>
                </a:lnTo>
                <a:lnTo>
                  <a:pt x="377" y="3205"/>
                </a:lnTo>
                <a:lnTo>
                  <a:pt x="335" y="3203"/>
                </a:lnTo>
                <a:lnTo>
                  <a:pt x="293" y="3201"/>
                </a:lnTo>
                <a:lnTo>
                  <a:pt x="253" y="3197"/>
                </a:lnTo>
                <a:lnTo>
                  <a:pt x="216" y="3194"/>
                </a:lnTo>
                <a:lnTo>
                  <a:pt x="180" y="3189"/>
                </a:lnTo>
                <a:lnTo>
                  <a:pt x="146" y="3184"/>
                </a:lnTo>
                <a:lnTo>
                  <a:pt x="116" y="3178"/>
                </a:lnTo>
                <a:lnTo>
                  <a:pt x="89" y="3172"/>
                </a:lnTo>
                <a:lnTo>
                  <a:pt x="64" y="3164"/>
                </a:lnTo>
                <a:lnTo>
                  <a:pt x="43" y="3157"/>
                </a:lnTo>
                <a:lnTo>
                  <a:pt x="26" y="3148"/>
                </a:lnTo>
                <a:lnTo>
                  <a:pt x="12" y="3139"/>
                </a:lnTo>
                <a:lnTo>
                  <a:pt x="4" y="3129"/>
                </a:lnTo>
                <a:lnTo>
                  <a:pt x="0" y="3119"/>
                </a:lnTo>
                <a:lnTo>
                  <a:pt x="1" y="3107"/>
                </a:lnTo>
                <a:lnTo>
                  <a:pt x="6" y="3095"/>
                </a:lnTo>
                <a:lnTo>
                  <a:pt x="1986" y="1830"/>
                </a:lnTo>
                <a:lnTo>
                  <a:pt x="1838" y="1214"/>
                </a:lnTo>
                <a:lnTo>
                  <a:pt x="1604" y="163"/>
                </a:lnTo>
                <a:lnTo>
                  <a:pt x="1661" y="122"/>
                </a:lnTo>
                <a:lnTo>
                  <a:pt x="1710" y="88"/>
                </a:lnTo>
                <a:lnTo>
                  <a:pt x="1749" y="60"/>
                </a:lnTo>
                <a:lnTo>
                  <a:pt x="1779" y="38"/>
                </a:lnTo>
                <a:lnTo>
                  <a:pt x="1802" y="20"/>
                </a:lnTo>
                <a:lnTo>
                  <a:pt x="1818" y="9"/>
                </a:lnTo>
                <a:lnTo>
                  <a:pt x="1827" y="2"/>
                </a:lnTo>
                <a:lnTo>
                  <a:pt x="1831" y="0"/>
                </a:lnTo>
                <a:lnTo>
                  <a:pt x="2717" y="0"/>
                </a:lnTo>
                <a:lnTo>
                  <a:pt x="2992" y="1927"/>
                </a:lnTo>
                <a:close/>
              </a:path>
            </a:pathLst>
          </a:custGeom>
          <a:solidFill>
            <a:srgbClr val="489580"/>
          </a:solidFill>
          <a:ln>
            <a:noFill/>
          </a:ln>
        </p:spPr>
        <p:style>
          <a:lnRef idx="0">
            <a:scrgbClr r="0" g="0" b="0"/>
          </a:lnRef>
          <a:fillRef idx="0">
            <a:scrgbClr r="0" g="0" b="0"/>
          </a:fillRef>
          <a:effectRef idx="0">
            <a:scrgbClr r="0" g="0" b="0"/>
          </a:effectRef>
          <a:fontRef idx="minor"/>
        </p:style>
      </p:sp>
      <p:sp>
        <p:nvSpPr>
          <p:cNvPr id="379" name="CustomShape 12"/>
          <p:cNvSpPr/>
          <p:nvPr/>
        </p:nvSpPr>
        <p:spPr>
          <a:xfrm>
            <a:off x="6685560" y="7389720"/>
            <a:ext cx="279720" cy="74520"/>
          </a:xfrm>
          <a:custGeom>
            <a:avLst/>
            <a:gdLst/>
            <a:ahLst/>
            <a:cxnLst/>
            <a:rect l="l" t="t" r="r" b="b"/>
            <a:pathLst>
              <a:path w="784" h="213">
                <a:moveTo>
                  <a:pt x="0" y="213"/>
                </a:moveTo>
                <a:lnTo>
                  <a:pt x="183" y="0"/>
                </a:lnTo>
                <a:lnTo>
                  <a:pt x="784" y="213"/>
                </a:lnTo>
                <a:lnTo>
                  <a:pt x="0" y="213"/>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80" name="CustomShape 13"/>
          <p:cNvSpPr/>
          <p:nvPr/>
        </p:nvSpPr>
        <p:spPr>
          <a:xfrm>
            <a:off x="6995880" y="7150680"/>
            <a:ext cx="122760" cy="119160"/>
          </a:xfrm>
          <a:custGeom>
            <a:avLst/>
            <a:gdLst/>
            <a:ahLst/>
            <a:cxnLst/>
            <a:rect l="l" t="t" r="r" b="b"/>
            <a:pathLst>
              <a:path w="342" h="338">
                <a:moveTo>
                  <a:pt x="84" y="338"/>
                </a:moveTo>
                <a:lnTo>
                  <a:pt x="0" y="254"/>
                </a:lnTo>
                <a:lnTo>
                  <a:pt x="259" y="0"/>
                </a:lnTo>
                <a:lnTo>
                  <a:pt x="342" y="84"/>
                </a:lnTo>
                <a:lnTo>
                  <a:pt x="84" y="338"/>
                </a:lnTo>
                <a:close/>
              </a:path>
            </a:pathLst>
          </a:custGeom>
          <a:solidFill>
            <a:srgbClr val="49423D"/>
          </a:solidFill>
          <a:ln>
            <a:noFill/>
          </a:ln>
        </p:spPr>
        <p:style>
          <a:lnRef idx="0">
            <a:scrgbClr r="0" g="0" b="0"/>
          </a:lnRef>
          <a:fillRef idx="0">
            <a:scrgbClr r="0" g="0" b="0"/>
          </a:fillRef>
          <a:effectRef idx="0">
            <a:scrgbClr r="0" g="0" b="0"/>
          </a:effectRef>
          <a:fontRef idx="minor"/>
        </p:style>
      </p:sp>
      <p:sp>
        <p:nvSpPr>
          <p:cNvPr id="381" name="CustomShape 14"/>
          <p:cNvSpPr/>
          <p:nvPr/>
        </p:nvSpPr>
        <p:spPr>
          <a:xfrm>
            <a:off x="5961600" y="7448760"/>
            <a:ext cx="2089800" cy="1139400"/>
          </a:xfrm>
          <a:custGeom>
            <a:avLst/>
            <a:gdLst/>
            <a:ahLst/>
            <a:cxnLst/>
            <a:rect l="l" t="t" r="r" b="b"/>
            <a:pathLst>
              <a:path w="5860" h="3196">
                <a:moveTo>
                  <a:pt x="0" y="2811"/>
                </a:moveTo>
                <a:lnTo>
                  <a:pt x="1596" y="0"/>
                </a:lnTo>
                <a:lnTo>
                  <a:pt x="5860" y="49"/>
                </a:lnTo>
                <a:lnTo>
                  <a:pt x="5635" y="541"/>
                </a:lnTo>
                <a:lnTo>
                  <a:pt x="2930" y="969"/>
                </a:lnTo>
                <a:lnTo>
                  <a:pt x="1801" y="3196"/>
                </a:lnTo>
                <a:lnTo>
                  <a:pt x="0" y="2811"/>
                </a:lnTo>
                <a:close/>
              </a:path>
            </a:pathLst>
          </a:custGeom>
          <a:solidFill>
            <a:srgbClr val="3B5D67"/>
          </a:solidFill>
          <a:ln>
            <a:noFill/>
          </a:ln>
        </p:spPr>
        <p:style>
          <a:lnRef idx="0">
            <a:scrgbClr r="0" g="0" b="0"/>
          </a:lnRef>
          <a:fillRef idx="0">
            <a:scrgbClr r="0" g="0" b="0"/>
          </a:fillRef>
          <a:effectRef idx="0">
            <a:scrgbClr r="0" g="0" b="0"/>
          </a:effectRef>
          <a:fontRef idx="minor"/>
        </p:style>
      </p:sp>
      <p:sp>
        <p:nvSpPr>
          <p:cNvPr id="382" name="CustomShape 15"/>
          <p:cNvSpPr/>
          <p:nvPr/>
        </p:nvSpPr>
        <p:spPr>
          <a:xfrm>
            <a:off x="10891080" y="4183200"/>
            <a:ext cx="83520" cy="83520"/>
          </a:xfrm>
          <a:custGeom>
            <a:avLst/>
            <a:gdLst/>
            <a:ahLst/>
            <a:cxnLst/>
            <a:rect l="l" t="t" r="r" b="b"/>
            <a:pathLst>
              <a:path w="234" h="236">
                <a:moveTo>
                  <a:pt x="234" y="118"/>
                </a:moveTo>
                <a:lnTo>
                  <a:pt x="234" y="131"/>
                </a:lnTo>
                <a:lnTo>
                  <a:pt x="232" y="142"/>
                </a:lnTo>
                <a:lnTo>
                  <a:pt x="230" y="153"/>
                </a:lnTo>
                <a:lnTo>
                  <a:pt x="225" y="164"/>
                </a:lnTo>
                <a:lnTo>
                  <a:pt x="221" y="175"/>
                </a:lnTo>
                <a:lnTo>
                  <a:pt x="215" y="184"/>
                </a:lnTo>
                <a:lnTo>
                  <a:pt x="208" y="193"/>
                </a:lnTo>
                <a:lnTo>
                  <a:pt x="201" y="201"/>
                </a:lnTo>
                <a:lnTo>
                  <a:pt x="192" y="209"/>
                </a:lnTo>
                <a:lnTo>
                  <a:pt x="184" y="216"/>
                </a:lnTo>
                <a:lnTo>
                  <a:pt x="173" y="222"/>
                </a:lnTo>
                <a:lnTo>
                  <a:pt x="163" y="226"/>
                </a:lnTo>
                <a:lnTo>
                  <a:pt x="152" y="230"/>
                </a:lnTo>
                <a:lnTo>
                  <a:pt x="141" y="233"/>
                </a:lnTo>
                <a:lnTo>
                  <a:pt x="129" y="235"/>
                </a:lnTo>
                <a:lnTo>
                  <a:pt x="118" y="236"/>
                </a:lnTo>
                <a:lnTo>
                  <a:pt x="105" y="235"/>
                </a:lnTo>
                <a:lnTo>
                  <a:pt x="94" y="233"/>
                </a:lnTo>
                <a:lnTo>
                  <a:pt x="82" y="230"/>
                </a:lnTo>
                <a:lnTo>
                  <a:pt x="72" y="226"/>
                </a:lnTo>
                <a:lnTo>
                  <a:pt x="61" y="222"/>
                </a:lnTo>
                <a:lnTo>
                  <a:pt x="52" y="216"/>
                </a:lnTo>
                <a:lnTo>
                  <a:pt x="43" y="209"/>
                </a:lnTo>
                <a:lnTo>
                  <a:pt x="35" y="201"/>
                </a:lnTo>
                <a:lnTo>
                  <a:pt x="26" y="193"/>
                </a:lnTo>
                <a:lnTo>
                  <a:pt x="20" y="184"/>
                </a:lnTo>
                <a:lnTo>
                  <a:pt x="14" y="175"/>
                </a:lnTo>
                <a:lnTo>
                  <a:pt x="9" y="164"/>
                </a:lnTo>
                <a:lnTo>
                  <a:pt x="5" y="153"/>
                </a:lnTo>
                <a:lnTo>
                  <a:pt x="2" y="142"/>
                </a:lnTo>
                <a:lnTo>
                  <a:pt x="0" y="131"/>
                </a:lnTo>
                <a:lnTo>
                  <a:pt x="0" y="118"/>
                </a:lnTo>
                <a:lnTo>
                  <a:pt x="0" y="106"/>
                </a:lnTo>
                <a:lnTo>
                  <a:pt x="2" y="95"/>
                </a:lnTo>
                <a:lnTo>
                  <a:pt x="5" y="83"/>
                </a:lnTo>
                <a:lnTo>
                  <a:pt x="9" y="72"/>
                </a:lnTo>
                <a:lnTo>
                  <a:pt x="14" y="63"/>
                </a:lnTo>
                <a:lnTo>
                  <a:pt x="20" y="52"/>
                </a:lnTo>
                <a:lnTo>
                  <a:pt x="26" y="43"/>
                </a:lnTo>
                <a:lnTo>
                  <a:pt x="35" y="35"/>
                </a:lnTo>
                <a:lnTo>
                  <a:pt x="43" y="28"/>
                </a:lnTo>
                <a:lnTo>
                  <a:pt x="52" y="21"/>
                </a:lnTo>
                <a:lnTo>
                  <a:pt x="61" y="15"/>
                </a:lnTo>
                <a:lnTo>
                  <a:pt x="72" y="10"/>
                </a:lnTo>
                <a:lnTo>
                  <a:pt x="82" y="6"/>
                </a:lnTo>
                <a:lnTo>
                  <a:pt x="94" y="3"/>
                </a:lnTo>
                <a:lnTo>
                  <a:pt x="105" y="1"/>
                </a:lnTo>
                <a:lnTo>
                  <a:pt x="118" y="0"/>
                </a:lnTo>
                <a:lnTo>
                  <a:pt x="129" y="1"/>
                </a:lnTo>
                <a:lnTo>
                  <a:pt x="141" y="3"/>
                </a:lnTo>
                <a:lnTo>
                  <a:pt x="152" y="6"/>
                </a:lnTo>
                <a:lnTo>
                  <a:pt x="163" y="10"/>
                </a:lnTo>
                <a:lnTo>
                  <a:pt x="173" y="15"/>
                </a:lnTo>
                <a:lnTo>
                  <a:pt x="184" y="21"/>
                </a:lnTo>
                <a:lnTo>
                  <a:pt x="192" y="28"/>
                </a:lnTo>
                <a:lnTo>
                  <a:pt x="201" y="35"/>
                </a:lnTo>
                <a:lnTo>
                  <a:pt x="208" y="43"/>
                </a:lnTo>
                <a:lnTo>
                  <a:pt x="215" y="52"/>
                </a:lnTo>
                <a:lnTo>
                  <a:pt x="221" y="63"/>
                </a:lnTo>
                <a:lnTo>
                  <a:pt x="225" y="72"/>
                </a:lnTo>
                <a:lnTo>
                  <a:pt x="230" y="83"/>
                </a:lnTo>
                <a:lnTo>
                  <a:pt x="232" y="95"/>
                </a:lnTo>
                <a:lnTo>
                  <a:pt x="234" y="106"/>
                </a:lnTo>
                <a:lnTo>
                  <a:pt x="234" y="118"/>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83" name="CustomShape 16"/>
          <p:cNvSpPr/>
          <p:nvPr/>
        </p:nvSpPr>
        <p:spPr>
          <a:xfrm>
            <a:off x="10891080" y="3904920"/>
            <a:ext cx="83520" cy="81720"/>
          </a:xfrm>
          <a:custGeom>
            <a:avLst/>
            <a:gdLst/>
            <a:ahLst/>
            <a:cxnLst/>
            <a:rect l="l" t="t" r="r" b="b"/>
            <a:pathLst>
              <a:path w="234" h="234">
                <a:moveTo>
                  <a:pt x="234" y="117"/>
                </a:moveTo>
                <a:lnTo>
                  <a:pt x="234" y="129"/>
                </a:lnTo>
                <a:lnTo>
                  <a:pt x="232" y="141"/>
                </a:lnTo>
                <a:lnTo>
                  <a:pt x="230" y="152"/>
                </a:lnTo>
                <a:lnTo>
                  <a:pt x="225" y="163"/>
                </a:lnTo>
                <a:lnTo>
                  <a:pt x="221" y="173"/>
                </a:lnTo>
                <a:lnTo>
                  <a:pt x="215" y="182"/>
                </a:lnTo>
                <a:lnTo>
                  <a:pt x="208" y="192"/>
                </a:lnTo>
                <a:lnTo>
                  <a:pt x="201" y="200"/>
                </a:lnTo>
                <a:lnTo>
                  <a:pt x="192" y="208"/>
                </a:lnTo>
                <a:lnTo>
                  <a:pt x="184" y="215"/>
                </a:lnTo>
                <a:lnTo>
                  <a:pt x="173" y="220"/>
                </a:lnTo>
                <a:lnTo>
                  <a:pt x="163" y="225"/>
                </a:lnTo>
                <a:lnTo>
                  <a:pt x="152" y="230"/>
                </a:lnTo>
                <a:lnTo>
                  <a:pt x="141" y="232"/>
                </a:lnTo>
                <a:lnTo>
                  <a:pt x="129" y="234"/>
                </a:lnTo>
                <a:lnTo>
                  <a:pt x="118" y="234"/>
                </a:lnTo>
                <a:lnTo>
                  <a:pt x="105" y="234"/>
                </a:lnTo>
                <a:lnTo>
                  <a:pt x="94" y="232"/>
                </a:lnTo>
                <a:lnTo>
                  <a:pt x="82" y="230"/>
                </a:lnTo>
                <a:lnTo>
                  <a:pt x="72" y="225"/>
                </a:lnTo>
                <a:lnTo>
                  <a:pt x="61" y="220"/>
                </a:lnTo>
                <a:lnTo>
                  <a:pt x="52" y="215"/>
                </a:lnTo>
                <a:lnTo>
                  <a:pt x="43" y="208"/>
                </a:lnTo>
                <a:lnTo>
                  <a:pt x="35" y="200"/>
                </a:lnTo>
                <a:lnTo>
                  <a:pt x="26" y="192"/>
                </a:lnTo>
                <a:lnTo>
                  <a:pt x="20" y="182"/>
                </a:lnTo>
                <a:lnTo>
                  <a:pt x="14" y="173"/>
                </a:lnTo>
                <a:lnTo>
                  <a:pt x="9" y="163"/>
                </a:lnTo>
                <a:lnTo>
                  <a:pt x="5" y="152"/>
                </a:lnTo>
                <a:lnTo>
                  <a:pt x="2" y="141"/>
                </a:lnTo>
                <a:lnTo>
                  <a:pt x="0" y="129"/>
                </a:lnTo>
                <a:lnTo>
                  <a:pt x="0" y="117"/>
                </a:lnTo>
                <a:lnTo>
                  <a:pt x="0" y="105"/>
                </a:lnTo>
                <a:lnTo>
                  <a:pt x="2" y="93"/>
                </a:lnTo>
                <a:lnTo>
                  <a:pt x="5" y="82"/>
                </a:lnTo>
                <a:lnTo>
                  <a:pt x="9" y="72"/>
                </a:lnTo>
                <a:lnTo>
                  <a:pt x="14" y="61"/>
                </a:lnTo>
                <a:lnTo>
                  <a:pt x="20" y="51"/>
                </a:lnTo>
                <a:lnTo>
                  <a:pt x="26" y="43"/>
                </a:lnTo>
                <a:lnTo>
                  <a:pt x="35" y="33"/>
                </a:lnTo>
                <a:lnTo>
                  <a:pt x="43" y="27"/>
                </a:lnTo>
                <a:lnTo>
                  <a:pt x="52" y="20"/>
                </a:lnTo>
                <a:lnTo>
                  <a:pt x="61" y="14"/>
                </a:lnTo>
                <a:lnTo>
                  <a:pt x="72" y="9"/>
                </a:lnTo>
                <a:lnTo>
                  <a:pt x="82" y="5"/>
                </a:lnTo>
                <a:lnTo>
                  <a:pt x="94" y="2"/>
                </a:lnTo>
                <a:lnTo>
                  <a:pt x="105" y="0"/>
                </a:lnTo>
                <a:lnTo>
                  <a:pt x="118" y="0"/>
                </a:lnTo>
                <a:lnTo>
                  <a:pt x="129" y="0"/>
                </a:lnTo>
                <a:lnTo>
                  <a:pt x="141" y="2"/>
                </a:lnTo>
                <a:lnTo>
                  <a:pt x="152" y="5"/>
                </a:lnTo>
                <a:lnTo>
                  <a:pt x="163" y="9"/>
                </a:lnTo>
                <a:lnTo>
                  <a:pt x="173" y="14"/>
                </a:lnTo>
                <a:lnTo>
                  <a:pt x="184" y="20"/>
                </a:lnTo>
                <a:lnTo>
                  <a:pt x="192" y="27"/>
                </a:lnTo>
                <a:lnTo>
                  <a:pt x="201" y="33"/>
                </a:lnTo>
                <a:lnTo>
                  <a:pt x="208" y="43"/>
                </a:lnTo>
                <a:lnTo>
                  <a:pt x="215" y="51"/>
                </a:lnTo>
                <a:lnTo>
                  <a:pt x="221" y="61"/>
                </a:lnTo>
                <a:lnTo>
                  <a:pt x="225" y="72"/>
                </a:lnTo>
                <a:lnTo>
                  <a:pt x="230" y="82"/>
                </a:lnTo>
                <a:lnTo>
                  <a:pt x="232" y="93"/>
                </a:lnTo>
                <a:lnTo>
                  <a:pt x="234" y="105"/>
                </a:lnTo>
                <a:lnTo>
                  <a:pt x="234" y="117"/>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84" name="CustomShape 17"/>
          <p:cNvSpPr/>
          <p:nvPr/>
        </p:nvSpPr>
        <p:spPr>
          <a:xfrm>
            <a:off x="7920000" y="7054560"/>
            <a:ext cx="83520" cy="83520"/>
          </a:xfrm>
          <a:custGeom>
            <a:avLst/>
            <a:gdLst/>
            <a:ahLst/>
            <a:cxnLst/>
            <a:rect l="l" t="t" r="r" b="b"/>
            <a:pathLst>
              <a:path w="236" h="234">
                <a:moveTo>
                  <a:pt x="236" y="118"/>
                </a:moveTo>
                <a:lnTo>
                  <a:pt x="236" y="129"/>
                </a:lnTo>
                <a:lnTo>
                  <a:pt x="234" y="141"/>
                </a:lnTo>
                <a:lnTo>
                  <a:pt x="231" y="152"/>
                </a:lnTo>
                <a:lnTo>
                  <a:pt x="227" y="163"/>
                </a:lnTo>
                <a:lnTo>
                  <a:pt x="222" y="173"/>
                </a:lnTo>
                <a:lnTo>
                  <a:pt x="216" y="184"/>
                </a:lnTo>
                <a:lnTo>
                  <a:pt x="209" y="192"/>
                </a:lnTo>
                <a:lnTo>
                  <a:pt x="201" y="201"/>
                </a:lnTo>
                <a:lnTo>
                  <a:pt x="193" y="208"/>
                </a:lnTo>
                <a:lnTo>
                  <a:pt x="184" y="215"/>
                </a:lnTo>
                <a:lnTo>
                  <a:pt x="175" y="220"/>
                </a:lnTo>
                <a:lnTo>
                  <a:pt x="164" y="225"/>
                </a:lnTo>
                <a:lnTo>
                  <a:pt x="154" y="230"/>
                </a:lnTo>
                <a:lnTo>
                  <a:pt x="142" y="232"/>
                </a:lnTo>
                <a:lnTo>
                  <a:pt x="131" y="234"/>
                </a:lnTo>
                <a:lnTo>
                  <a:pt x="118" y="234"/>
                </a:lnTo>
                <a:lnTo>
                  <a:pt x="107" y="234"/>
                </a:lnTo>
                <a:lnTo>
                  <a:pt x="95" y="232"/>
                </a:lnTo>
                <a:lnTo>
                  <a:pt x="83" y="230"/>
                </a:lnTo>
                <a:lnTo>
                  <a:pt x="73" y="225"/>
                </a:lnTo>
                <a:lnTo>
                  <a:pt x="63" y="220"/>
                </a:lnTo>
                <a:lnTo>
                  <a:pt x="52" y="215"/>
                </a:lnTo>
                <a:lnTo>
                  <a:pt x="44" y="208"/>
                </a:lnTo>
                <a:lnTo>
                  <a:pt x="35" y="201"/>
                </a:lnTo>
                <a:lnTo>
                  <a:pt x="28" y="192"/>
                </a:lnTo>
                <a:lnTo>
                  <a:pt x="21" y="184"/>
                </a:lnTo>
                <a:lnTo>
                  <a:pt x="15" y="173"/>
                </a:lnTo>
                <a:lnTo>
                  <a:pt x="10" y="163"/>
                </a:lnTo>
                <a:lnTo>
                  <a:pt x="6" y="152"/>
                </a:lnTo>
                <a:lnTo>
                  <a:pt x="4" y="141"/>
                </a:lnTo>
                <a:lnTo>
                  <a:pt x="1" y="129"/>
                </a:lnTo>
                <a:lnTo>
                  <a:pt x="0" y="118"/>
                </a:lnTo>
                <a:lnTo>
                  <a:pt x="1" y="105"/>
                </a:lnTo>
                <a:lnTo>
                  <a:pt x="4" y="94"/>
                </a:lnTo>
                <a:lnTo>
                  <a:pt x="6" y="82"/>
                </a:lnTo>
                <a:lnTo>
                  <a:pt x="10" y="72"/>
                </a:lnTo>
                <a:lnTo>
                  <a:pt x="15" y="61"/>
                </a:lnTo>
                <a:lnTo>
                  <a:pt x="21" y="52"/>
                </a:lnTo>
                <a:lnTo>
                  <a:pt x="28" y="43"/>
                </a:lnTo>
                <a:lnTo>
                  <a:pt x="35" y="35"/>
                </a:lnTo>
                <a:lnTo>
                  <a:pt x="44" y="27"/>
                </a:lnTo>
                <a:lnTo>
                  <a:pt x="52" y="20"/>
                </a:lnTo>
                <a:lnTo>
                  <a:pt x="63" y="14"/>
                </a:lnTo>
                <a:lnTo>
                  <a:pt x="73" y="9"/>
                </a:lnTo>
                <a:lnTo>
                  <a:pt x="83" y="5"/>
                </a:lnTo>
                <a:lnTo>
                  <a:pt x="95" y="2"/>
                </a:lnTo>
                <a:lnTo>
                  <a:pt x="107" y="0"/>
                </a:lnTo>
                <a:lnTo>
                  <a:pt x="118" y="0"/>
                </a:lnTo>
                <a:lnTo>
                  <a:pt x="131" y="0"/>
                </a:lnTo>
                <a:lnTo>
                  <a:pt x="142" y="2"/>
                </a:lnTo>
                <a:lnTo>
                  <a:pt x="154" y="5"/>
                </a:lnTo>
                <a:lnTo>
                  <a:pt x="164" y="9"/>
                </a:lnTo>
                <a:lnTo>
                  <a:pt x="175" y="14"/>
                </a:lnTo>
                <a:lnTo>
                  <a:pt x="184" y="20"/>
                </a:lnTo>
                <a:lnTo>
                  <a:pt x="193" y="27"/>
                </a:lnTo>
                <a:lnTo>
                  <a:pt x="201" y="35"/>
                </a:lnTo>
                <a:lnTo>
                  <a:pt x="209" y="43"/>
                </a:lnTo>
                <a:lnTo>
                  <a:pt x="216" y="52"/>
                </a:lnTo>
                <a:lnTo>
                  <a:pt x="222" y="61"/>
                </a:lnTo>
                <a:lnTo>
                  <a:pt x="227" y="72"/>
                </a:lnTo>
                <a:lnTo>
                  <a:pt x="231" y="82"/>
                </a:lnTo>
                <a:lnTo>
                  <a:pt x="234" y="94"/>
                </a:lnTo>
                <a:lnTo>
                  <a:pt x="236" y="105"/>
                </a:lnTo>
                <a:lnTo>
                  <a:pt x="236" y="118"/>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85" name="CustomShape 18"/>
          <p:cNvSpPr/>
          <p:nvPr/>
        </p:nvSpPr>
        <p:spPr>
          <a:xfrm>
            <a:off x="7920000" y="6776280"/>
            <a:ext cx="83520" cy="83520"/>
          </a:xfrm>
          <a:custGeom>
            <a:avLst/>
            <a:gdLst/>
            <a:ahLst/>
            <a:cxnLst/>
            <a:rect l="l" t="t" r="r" b="b"/>
            <a:pathLst>
              <a:path w="236" h="235">
                <a:moveTo>
                  <a:pt x="236" y="117"/>
                </a:moveTo>
                <a:lnTo>
                  <a:pt x="236" y="129"/>
                </a:lnTo>
                <a:lnTo>
                  <a:pt x="234" y="140"/>
                </a:lnTo>
                <a:lnTo>
                  <a:pt x="231" y="152"/>
                </a:lnTo>
                <a:lnTo>
                  <a:pt x="227" y="162"/>
                </a:lnTo>
                <a:lnTo>
                  <a:pt x="222" y="173"/>
                </a:lnTo>
                <a:lnTo>
                  <a:pt x="216" y="183"/>
                </a:lnTo>
                <a:lnTo>
                  <a:pt x="209" y="192"/>
                </a:lnTo>
                <a:lnTo>
                  <a:pt x="201" y="200"/>
                </a:lnTo>
                <a:lnTo>
                  <a:pt x="193" y="207"/>
                </a:lnTo>
                <a:lnTo>
                  <a:pt x="184" y="214"/>
                </a:lnTo>
                <a:lnTo>
                  <a:pt x="175" y="220"/>
                </a:lnTo>
                <a:lnTo>
                  <a:pt x="164" y="226"/>
                </a:lnTo>
                <a:lnTo>
                  <a:pt x="154" y="229"/>
                </a:lnTo>
                <a:lnTo>
                  <a:pt x="142" y="233"/>
                </a:lnTo>
                <a:lnTo>
                  <a:pt x="131" y="234"/>
                </a:lnTo>
                <a:lnTo>
                  <a:pt x="118" y="235"/>
                </a:lnTo>
                <a:lnTo>
                  <a:pt x="107" y="234"/>
                </a:lnTo>
                <a:lnTo>
                  <a:pt x="95" y="233"/>
                </a:lnTo>
                <a:lnTo>
                  <a:pt x="83" y="229"/>
                </a:lnTo>
                <a:lnTo>
                  <a:pt x="73" y="226"/>
                </a:lnTo>
                <a:lnTo>
                  <a:pt x="63" y="220"/>
                </a:lnTo>
                <a:lnTo>
                  <a:pt x="52" y="214"/>
                </a:lnTo>
                <a:lnTo>
                  <a:pt x="44" y="207"/>
                </a:lnTo>
                <a:lnTo>
                  <a:pt x="35" y="200"/>
                </a:lnTo>
                <a:lnTo>
                  <a:pt x="28" y="192"/>
                </a:lnTo>
                <a:lnTo>
                  <a:pt x="21" y="183"/>
                </a:lnTo>
                <a:lnTo>
                  <a:pt x="15" y="173"/>
                </a:lnTo>
                <a:lnTo>
                  <a:pt x="10" y="162"/>
                </a:lnTo>
                <a:lnTo>
                  <a:pt x="6" y="152"/>
                </a:lnTo>
                <a:lnTo>
                  <a:pt x="4" y="140"/>
                </a:lnTo>
                <a:lnTo>
                  <a:pt x="1" y="129"/>
                </a:lnTo>
                <a:lnTo>
                  <a:pt x="0" y="117"/>
                </a:lnTo>
                <a:lnTo>
                  <a:pt x="1" y="105"/>
                </a:lnTo>
                <a:lnTo>
                  <a:pt x="4" y="93"/>
                </a:lnTo>
                <a:lnTo>
                  <a:pt x="6" y="83"/>
                </a:lnTo>
                <a:lnTo>
                  <a:pt x="10" y="71"/>
                </a:lnTo>
                <a:lnTo>
                  <a:pt x="15" y="61"/>
                </a:lnTo>
                <a:lnTo>
                  <a:pt x="21" y="52"/>
                </a:lnTo>
                <a:lnTo>
                  <a:pt x="28" y="42"/>
                </a:lnTo>
                <a:lnTo>
                  <a:pt x="35" y="34"/>
                </a:lnTo>
                <a:lnTo>
                  <a:pt x="44" y="26"/>
                </a:lnTo>
                <a:lnTo>
                  <a:pt x="52" y="19"/>
                </a:lnTo>
                <a:lnTo>
                  <a:pt x="63" y="13"/>
                </a:lnTo>
                <a:lnTo>
                  <a:pt x="73" y="9"/>
                </a:lnTo>
                <a:lnTo>
                  <a:pt x="83" y="5"/>
                </a:lnTo>
                <a:lnTo>
                  <a:pt x="95" y="2"/>
                </a:lnTo>
                <a:lnTo>
                  <a:pt x="107" y="1"/>
                </a:lnTo>
                <a:lnTo>
                  <a:pt x="118" y="0"/>
                </a:lnTo>
                <a:lnTo>
                  <a:pt x="131" y="1"/>
                </a:lnTo>
                <a:lnTo>
                  <a:pt x="142" y="2"/>
                </a:lnTo>
                <a:lnTo>
                  <a:pt x="154" y="5"/>
                </a:lnTo>
                <a:lnTo>
                  <a:pt x="164" y="9"/>
                </a:lnTo>
                <a:lnTo>
                  <a:pt x="175" y="13"/>
                </a:lnTo>
                <a:lnTo>
                  <a:pt x="184" y="19"/>
                </a:lnTo>
                <a:lnTo>
                  <a:pt x="193" y="26"/>
                </a:lnTo>
                <a:lnTo>
                  <a:pt x="201" y="34"/>
                </a:lnTo>
                <a:lnTo>
                  <a:pt x="209" y="42"/>
                </a:lnTo>
                <a:lnTo>
                  <a:pt x="216" y="52"/>
                </a:lnTo>
                <a:lnTo>
                  <a:pt x="222" y="61"/>
                </a:lnTo>
                <a:lnTo>
                  <a:pt x="227" y="71"/>
                </a:lnTo>
                <a:lnTo>
                  <a:pt x="231" y="83"/>
                </a:lnTo>
                <a:lnTo>
                  <a:pt x="234" y="93"/>
                </a:lnTo>
                <a:lnTo>
                  <a:pt x="236" y="105"/>
                </a:lnTo>
                <a:lnTo>
                  <a:pt x="236" y="117"/>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86" name="CustomShape 19"/>
          <p:cNvSpPr/>
          <p:nvPr/>
        </p:nvSpPr>
        <p:spPr>
          <a:xfrm>
            <a:off x="7920000" y="6496200"/>
            <a:ext cx="83520" cy="83520"/>
          </a:xfrm>
          <a:custGeom>
            <a:avLst/>
            <a:gdLst/>
            <a:ahLst/>
            <a:cxnLst/>
            <a:rect l="l" t="t" r="r" b="b"/>
            <a:pathLst>
              <a:path w="236" h="236">
                <a:moveTo>
                  <a:pt x="236" y="118"/>
                </a:moveTo>
                <a:lnTo>
                  <a:pt x="236" y="131"/>
                </a:lnTo>
                <a:lnTo>
                  <a:pt x="234" y="142"/>
                </a:lnTo>
                <a:lnTo>
                  <a:pt x="231" y="152"/>
                </a:lnTo>
                <a:lnTo>
                  <a:pt x="227" y="164"/>
                </a:lnTo>
                <a:lnTo>
                  <a:pt x="222" y="174"/>
                </a:lnTo>
                <a:lnTo>
                  <a:pt x="216" y="184"/>
                </a:lnTo>
                <a:lnTo>
                  <a:pt x="209" y="193"/>
                </a:lnTo>
                <a:lnTo>
                  <a:pt x="201" y="201"/>
                </a:lnTo>
                <a:lnTo>
                  <a:pt x="193" y="209"/>
                </a:lnTo>
                <a:lnTo>
                  <a:pt x="184" y="216"/>
                </a:lnTo>
                <a:lnTo>
                  <a:pt x="175" y="222"/>
                </a:lnTo>
                <a:lnTo>
                  <a:pt x="164" y="226"/>
                </a:lnTo>
                <a:lnTo>
                  <a:pt x="154" y="230"/>
                </a:lnTo>
                <a:lnTo>
                  <a:pt x="142" y="233"/>
                </a:lnTo>
                <a:lnTo>
                  <a:pt x="131" y="234"/>
                </a:lnTo>
                <a:lnTo>
                  <a:pt x="118" y="236"/>
                </a:lnTo>
                <a:lnTo>
                  <a:pt x="107" y="234"/>
                </a:lnTo>
                <a:lnTo>
                  <a:pt x="95" y="233"/>
                </a:lnTo>
                <a:lnTo>
                  <a:pt x="83" y="230"/>
                </a:lnTo>
                <a:lnTo>
                  <a:pt x="73" y="226"/>
                </a:lnTo>
                <a:lnTo>
                  <a:pt x="63" y="222"/>
                </a:lnTo>
                <a:lnTo>
                  <a:pt x="52" y="216"/>
                </a:lnTo>
                <a:lnTo>
                  <a:pt x="44" y="209"/>
                </a:lnTo>
                <a:lnTo>
                  <a:pt x="35" y="201"/>
                </a:lnTo>
                <a:lnTo>
                  <a:pt x="28" y="193"/>
                </a:lnTo>
                <a:lnTo>
                  <a:pt x="21" y="184"/>
                </a:lnTo>
                <a:lnTo>
                  <a:pt x="15" y="174"/>
                </a:lnTo>
                <a:lnTo>
                  <a:pt x="10" y="164"/>
                </a:lnTo>
                <a:lnTo>
                  <a:pt x="6" y="152"/>
                </a:lnTo>
                <a:lnTo>
                  <a:pt x="4" y="142"/>
                </a:lnTo>
                <a:lnTo>
                  <a:pt x="1" y="131"/>
                </a:lnTo>
                <a:lnTo>
                  <a:pt x="0" y="118"/>
                </a:lnTo>
                <a:lnTo>
                  <a:pt x="1" y="106"/>
                </a:lnTo>
                <a:lnTo>
                  <a:pt x="4" y="95"/>
                </a:lnTo>
                <a:lnTo>
                  <a:pt x="6" y="83"/>
                </a:lnTo>
                <a:lnTo>
                  <a:pt x="10" y="72"/>
                </a:lnTo>
                <a:lnTo>
                  <a:pt x="15" y="62"/>
                </a:lnTo>
                <a:lnTo>
                  <a:pt x="21" y="52"/>
                </a:lnTo>
                <a:lnTo>
                  <a:pt x="28" y="43"/>
                </a:lnTo>
                <a:lnTo>
                  <a:pt x="35" y="35"/>
                </a:lnTo>
                <a:lnTo>
                  <a:pt x="44" y="28"/>
                </a:lnTo>
                <a:lnTo>
                  <a:pt x="52" y="21"/>
                </a:lnTo>
                <a:lnTo>
                  <a:pt x="63" y="15"/>
                </a:lnTo>
                <a:lnTo>
                  <a:pt x="73" y="9"/>
                </a:lnTo>
                <a:lnTo>
                  <a:pt x="83" y="6"/>
                </a:lnTo>
                <a:lnTo>
                  <a:pt x="95" y="2"/>
                </a:lnTo>
                <a:lnTo>
                  <a:pt x="107" y="1"/>
                </a:lnTo>
                <a:lnTo>
                  <a:pt x="118" y="0"/>
                </a:lnTo>
                <a:lnTo>
                  <a:pt x="131" y="1"/>
                </a:lnTo>
                <a:lnTo>
                  <a:pt x="142" y="2"/>
                </a:lnTo>
                <a:lnTo>
                  <a:pt x="154" y="6"/>
                </a:lnTo>
                <a:lnTo>
                  <a:pt x="164" y="9"/>
                </a:lnTo>
                <a:lnTo>
                  <a:pt x="175" y="15"/>
                </a:lnTo>
                <a:lnTo>
                  <a:pt x="184" y="21"/>
                </a:lnTo>
                <a:lnTo>
                  <a:pt x="193" y="28"/>
                </a:lnTo>
                <a:lnTo>
                  <a:pt x="201" y="35"/>
                </a:lnTo>
                <a:lnTo>
                  <a:pt x="209" y="43"/>
                </a:lnTo>
                <a:lnTo>
                  <a:pt x="216" y="52"/>
                </a:lnTo>
                <a:lnTo>
                  <a:pt x="222" y="62"/>
                </a:lnTo>
                <a:lnTo>
                  <a:pt x="227" y="72"/>
                </a:lnTo>
                <a:lnTo>
                  <a:pt x="231" y="83"/>
                </a:lnTo>
                <a:lnTo>
                  <a:pt x="234" y="95"/>
                </a:lnTo>
                <a:lnTo>
                  <a:pt x="236" y="106"/>
                </a:lnTo>
                <a:lnTo>
                  <a:pt x="236" y="118"/>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87" name="CustomShape 20"/>
          <p:cNvSpPr/>
          <p:nvPr/>
        </p:nvSpPr>
        <p:spPr>
          <a:xfrm>
            <a:off x="7920000" y="6217920"/>
            <a:ext cx="83520" cy="83520"/>
          </a:xfrm>
          <a:custGeom>
            <a:avLst/>
            <a:gdLst/>
            <a:ahLst/>
            <a:cxnLst/>
            <a:rect l="l" t="t" r="r" b="b"/>
            <a:pathLst>
              <a:path w="236" h="235">
                <a:moveTo>
                  <a:pt x="236" y="117"/>
                </a:moveTo>
                <a:lnTo>
                  <a:pt x="236" y="130"/>
                </a:lnTo>
                <a:lnTo>
                  <a:pt x="234" y="142"/>
                </a:lnTo>
                <a:lnTo>
                  <a:pt x="231" y="153"/>
                </a:lnTo>
                <a:lnTo>
                  <a:pt x="227" y="164"/>
                </a:lnTo>
                <a:lnTo>
                  <a:pt x="222" y="174"/>
                </a:lnTo>
                <a:lnTo>
                  <a:pt x="216" y="183"/>
                </a:lnTo>
                <a:lnTo>
                  <a:pt x="209" y="192"/>
                </a:lnTo>
                <a:lnTo>
                  <a:pt x="201" y="200"/>
                </a:lnTo>
                <a:lnTo>
                  <a:pt x="193" y="209"/>
                </a:lnTo>
                <a:lnTo>
                  <a:pt x="184" y="215"/>
                </a:lnTo>
                <a:lnTo>
                  <a:pt x="175" y="221"/>
                </a:lnTo>
                <a:lnTo>
                  <a:pt x="164" y="226"/>
                </a:lnTo>
                <a:lnTo>
                  <a:pt x="154" y="230"/>
                </a:lnTo>
                <a:lnTo>
                  <a:pt x="142" y="233"/>
                </a:lnTo>
                <a:lnTo>
                  <a:pt x="131" y="235"/>
                </a:lnTo>
                <a:lnTo>
                  <a:pt x="118" y="235"/>
                </a:lnTo>
                <a:lnTo>
                  <a:pt x="107" y="235"/>
                </a:lnTo>
                <a:lnTo>
                  <a:pt x="95" y="233"/>
                </a:lnTo>
                <a:lnTo>
                  <a:pt x="83" y="230"/>
                </a:lnTo>
                <a:lnTo>
                  <a:pt x="73" y="226"/>
                </a:lnTo>
                <a:lnTo>
                  <a:pt x="63" y="221"/>
                </a:lnTo>
                <a:lnTo>
                  <a:pt x="52" y="215"/>
                </a:lnTo>
                <a:lnTo>
                  <a:pt x="44" y="209"/>
                </a:lnTo>
                <a:lnTo>
                  <a:pt x="35" y="200"/>
                </a:lnTo>
                <a:lnTo>
                  <a:pt x="28" y="192"/>
                </a:lnTo>
                <a:lnTo>
                  <a:pt x="21" y="183"/>
                </a:lnTo>
                <a:lnTo>
                  <a:pt x="15" y="174"/>
                </a:lnTo>
                <a:lnTo>
                  <a:pt x="10" y="164"/>
                </a:lnTo>
                <a:lnTo>
                  <a:pt x="6" y="153"/>
                </a:lnTo>
                <a:lnTo>
                  <a:pt x="4" y="142"/>
                </a:lnTo>
                <a:lnTo>
                  <a:pt x="1" y="130"/>
                </a:lnTo>
                <a:lnTo>
                  <a:pt x="0" y="117"/>
                </a:lnTo>
                <a:lnTo>
                  <a:pt x="1" y="106"/>
                </a:lnTo>
                <a:lnTo>
                  <a:pt x="4" y="94"/>
                </a:lnTo>
                <a:lnTo>
                  <a:pt x="6" y="83"/>
                </a:lnTo>
                <a:lnTo>
                  <a:pt x="10" y="72"/>
                </a:lnTo>
                <a:lnTo>
                  <a:pt x="15" y="62"/>
                </a:lnTo>
                <a:lnTo>
                  <a:pt x="21" y="52"/>
                </a:lnTo>
                <a:lnTo>
                  <a:pt x="28" y="44"/>
                </a:lnTo>
                <a:lnTo>
                  <a:pt x="35" y="34"/>
                </a:lnTo>
                <a:lnTo>
                  <a:pt x="44" y="27"/>
                </a:lnTo>
                <a:lnTo>
                  <a:pt x="52" y="20"/>
                </a:lnTo>
                <a:lnTo>
                  <a:pt x="63" y="15"/>
                </a:lnTo>
                <a:lnTo>
                  <a:pt x="73" y="9"/>
                </a:lnTo>
                <a:lnTo>
                  <a:pt x="83" y="5"/>
                </a:lnTo>
                <a:lnTo>
                  <a:pt x="95" y="3"/>
                </a:lnTo>
                <a:lnTo>
                  <a:pt x="107" y="1"/>
                </a:lnTo>
                <a:lnTo>
                  <a:pt x="118" y="0"/>
                </a:lnTo>
                <a:lnTo>
                  <a:pt x="131" y="1"/>
                </a:lnTo>
                <a:lnTo>
                  <a:pt x="142" y="3"/>
                </a:lnTo>
                <a:lnTo>
                  <a:pt x="154" y="5"/>
                </a:lnTo>
                <a:lnTo>
                  <a:pt x="164" y="9"/>
                </a:lnTo>
                <a:lnTo>
                  <a:pt x="175" y="15"/>
                </a:lnTo>
                <a:lnTo>
                  <a:pt x="184" y="20"/>
                </a:lnTo>
                <a:lnTo>
                  <a:pt x="193" y="27"/>
                </a:lnTo>
                <a:lnTo>
                  <a:pt x="201" y="34"/>
                </a:lnTo>
                <a:lnTo>
                  <a:pt x="209" y="44"/>
                </a:lnTo>
                <a:lnTo>
                  <a:pt x="216" y="52"/>
                </a:lnTo>
                <a:lnTo>
                  <a:pt x="222" y="62"/>
                </a:lnTo>
                <a:lnTo>
                  <a:pt x="227" y="72"/>
                </a:lnTo>
                <a:lnTo>
                  <a:pt x="231" y="83"/>
                </a:lnTo>
                <a:lnTo>
                  <a:pt x="234" y="94"/>
                </a:lnTo>
                <a:lnTo>
                  <a:pt x="236" y="106"/>
                </a:lnTo>
                <a:lnTo>
                  <a:pt x="236" y="117"/>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88" name="CustomShape 21"/>
          <p:cNvSpPr/>
          <p:nvPr/>
        </p:nvSpPr>
        <p:spPr>
          <a:xfrm>
            <a:off x="7920000" y="4302720"/>
            <a:ext cx="83520" cy="83520"/>
          </a:xfrm>
          <a:custGeom>
            <a:avLst/>
            <a:gdLst/>
            <a:ahLst/>
            <a:cxnLst/>
            <a:rect l="l" t="t" r="r" b="b"/>
            <a:pathLst>
              <a:path w="236" h="236">
                <a:moveTo>
                  <a:pt x="236" y="118"/>
                </a:moveTo>
                <a:lnTo>
                  <a:pt x="236" y="131"/>
                </a:lnTo>
                <a:lnTo>
                  <a:pt x="234" y="142"/>
                </a:lnTo>
                <a:lnTo>
                  <a:pt x="231" y="154"/>
                </a:lnTo>
                <a:lnTo>
                  <a:pt x="227" y="164"/>
                </a:lnTo>
                <a:lnTo>
                  <a:pt x="222" y="175"/>
                </a:lnTo>
                <a:lnTo>
                  <a:pt x="216" y="184"/>
                </a:lnTo>
                <a:lnTo>
                  <a:pt x="209" y="193"/>
                </a:lnTo>
                <a:lnTo>
                  <a:pt x="201" y="201"/>
                </a:lnTo>
                <a:lnTo>
                  <a:pt x="193" y="209"/>
                </a:lnTo>
                <a:lnTo>
                  <a:pt x="184" y="216"/>
                </a:lnTo>
                <a:lnTo>
                  <a:pt x="175" y="222"/>
                </a:lnTo>
                <a:lnTo>
                  <a:pt x="164" y="226"/>
                </a:lnTo>
                <a:lnTo>
                  <a:pt x="154" y="231"/>
                </a:lnTo>
                <a:lnTo>
                  <a:pt x="142" y="233"/>
                </a:lnTo>
                <a:lnTo>
                  <a:pt x="131" y="236"/>
                </a:lnTo>
                <a:lnTo>
                  <a:pt x="118" y="236"/>
                </a:lnTo>
                <a:lnTo>
                  <a:pt x="107" y="236"/>
                </a:lnTo>
                <a:lnTo>
                  <a:pt x="95" y="233"/>
                </a:lnTo>
                <a:lnTo>
                  <a:pt x="83" y="231"/>
                </a:lnTo>
                <a:lnTo>
                  <a:pt x="73" y="226"/>
                </a:lnTo>
                <a:lnTo>
                  <a:pt x="63" y="222"/>
                </a:lnTo>
                <a:lnTo>
                  <a:pt x="52" y="216"/>
                </a:lnTo>
                <a:lnTo>
                  <a:pt x="44" y="209"/>
                </a:lnTo>
                <a:lnTo>
                  <a:pt x="35" y="201"/>
                </a:lnTo>
                <a:lnTo>
                  <a:pt x="28" y="193"/>
                </a:lnTo>
                <a:lnTo>
                  <a:pt x="21" y="184"/>
                </a:lnTo>
                <a:lnTo>
                  <a:pt x="15" y="175"/>
                </a:lnTo>
                <a:lnTo>
                  <a:pt x="10" y="164"/>
                </a:lnTo>
                <a:lnTo>
                  <a:pt x="6" y="154"/>
                </a:lnTo>
                <a:lnTo>
                  <a:pt x="4" y="142"/>
                </a:lnTo>
                <a:lnTo>
                  <a:pt x="1" y="131"/>
                </a:lnTo>
                <a:lnTo>
                  <a:pt x="0" y="118"/>
                </a:lnTo>
                <a:lnTo>
                  <a:pt x="1" y="106"/>
                </a:lnTo>
                <a:lnTo>
                  <a:pt x="4" y="95"/>
                </a:lnTo>
                <a:lnTo>
                  <a:pt x="6" y="83"/>
                </a:lnTo>
                <a:lnTo>
                  <a:pt x="10" y="73"/>
                </a:lnTo>
                <a:lnTo>
                  <a:pt x="15" y="63"/>
                </a:lnTo>
                <a:lnTo>
                  <a:pt x="21" y="52"/>
                </a:lnTo>
                <a:lnTo>
                  <a:pt x="28" y="43"/>
                </a:lnTo>
                <a:lnTo>
                  <a:pt x="35" y="35"/>
                </a:lnTo>
                <a:lnTo>
                  <a:pt x="44" y="28"/>
                </a:lnTo>
                <a:lnTo>
                  <a:pt x="52" y="21"/>
                </a:lnTo>
                <a:lnTo>
                  <a:pt x="63" y="15"/>
                </a:lnTo>
                <a:lnTo>
                  <a:pt x="73" y="10"/>
                </a:lnTo>
                <a:lnTo>
                  <a:pt x="83" y="6"/>
                </a:lnTo>
                <a:lnTo>
                  <a:pt x="95" y="4"/>
                </a:lnTo>
                <a:lnTo>
                  <a:pt x="107" y="1"/>
                </a:lnTo>
                <a:lnTo>
                  <a:pt x="118" y="0"/>
                </a:lnTo>
                <a:lnTo>
                  <a:pt x="131" y="1"/>
                </a:lnTo>
                <a:lnTo>
                  <a:pt x="142" y="4"/>
                </a:lnTo>
                <a:lnTo>
                  <a:pt x="154" y="6"/>
                </a:lnTo>
                <a:lnTo>
                  <a:pt x="164" y="10"/>
                </a:lnTo>
                <a:lnTo>
                  <a:pt x="175" y="15"/>
                </a:lnTo>
                <a:lnTo>
                  <a:pt x="184" y="21"/>
                </a:lnTo>
                <a:lnTo>
                  <a:pt x="193" y="28"/>
                </a:lnTo>
                <a:lnTo>
                  <a:pt x="201" y="35"/>
                </a:lnTo>
                <a:lnTo>
                  <a:pt x="209" y="43"/>
                </a:lnTo>
                <a:lnTo>
                  <a:pt x="216" y="52"/>
                </a:lnTo>
                <a:lnTo>
                  <a:pt x="222" y="63"/>
                </a:lnTo>
                <a:lnTo>
                  <a:pt x="227" y="73"/>
                </a:lnTo>
                <a:lnTo>
                  <a:pt x="231" y="83"/>
                </a:lnTo>
                <a:lnTo>
                  <a:pt x="234" y="95"/>
                </a:lnTo>
                <a:lnTo>
                  <a:pt x="236" y="106"/>
                </a:lnTo>
                <a:lnTo>
                  <a:pt x="236" y="118"/>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89" name="CustomShape 22"/>
          <p:cNvSpPr/>
          <p:nvPr/>
        </p:nvSpPr>
        <p:spPr>
          <a:xfrm>
            <a:off x="7920000" y="4024440"/>
            <a:ext cx="83520" cy="83520"/>
          </a:xfrm>
          <a:custGeom>
            <a:avLst/>
            <a:gdLst/>
            <a:ahLst/>
            <a:cxnLst/>
            <a:rect l="l" t="t" r="r" b="b"/>
            <a:pathLst>
              <a:path w="236" h="234">
                <a:moveTo>
                  <a:pt x="236" y="118"/>
                </a:moveTo>
                <a:lnTo>
                  <a:pt x="236" y="129"/>
                </a:lnTo>
                <a:lnTo>
                  <a:pt x="234" y="141"/>
                </a:lnTo>
                <a:lnTo>
                  <a:pt x="231" y="152"/>
                </a:lnTo>
                <a:lnTo>
                  <a:pt x="227" y="163"/>
                </a:lnTo>
                <a:lnTo>
                  <a:pt x="222" y="173"/>
                </a:lnTo>
                <a:lnTo>
                  <a:pt x="216" y="182"/>
                </a:lnTo>
                <a:lnTo>
                  <a:pt x="209" y="192"/>
                </a:lnTo>
                <a:lnTo>
                  <a:pt x="201" y="201"/>
                </a:lnTo>
                <a:lnTo>
                  <a:pt x="193" y="208"/>
                </a:lnTo>
                <a:lnTo>
                  <a:pt x="184" y="215"/>
                </a:lnTo>
                <a:lnTo>
                  <a:pt x="175" y="220"/>
                </a:lnTo>
                <a:lnTo>
                  <a:pt x="164" y="225"/>
                </a:lnTo>
                <a:lnTo>
                  <a:pt x="154" y="230"/>
                </a:lnTo>
                <a:lnTo>
                  <a:pt x="142" y="232"/>
                </a:lnTo>
                <a:lnTo>
                  <a:pt x="131" y="234"/>
                </a:lnTo>
                <a:lnTo>
                  <a:pt x="118" y="234"/>
                </a:lnTo>
                <a:lnTo>
                  <a:pt x="107" y="234"/>
                </a:lnTo>
                <a:lnTo>
                  <a:pt x="95" y="232"/>
                </a:lnTo>
                <a:lnTo>
                  <a:pt x="83" y="230"/>
                </a:lnTo>
                <a:lnTo>
                  <a:pt x="73" y="225"/>
                </a:lnTo>
                <a:lnTo>
                  <a:pt x="63" y="220"/>
                </a:lnTo>
                <a:lnTo>
                  <a:pt x="52" y="215"/>
                </a:lnTo>
                <a:lnTo>
                  <a:pt x="44" y="208"/>
                </a:lnTo>
                <a:lnTo>
                  <a:pt x="35" y="201"/>
                </a:lnTo>
                <a:lnTo>
                  <a:pt x="28" y="192"/>
                </a:lnTo>
                <a:lnTo>
                  <a:pt x="21" y="182"/>
                </a:lnTo>
                <a:lnTo>
                  <a:pt x="15" y="173"/>
                </a:lnTo>
                <a:lnTo>
                  <a:pt x="10" y="163"/>
                </a:lnTo>
                <a:lnTo>
                  <a:pt x="6" y="152"/>
                </a:lnTo>
                <a:lnTo>
                  <a:pt x="4" y="141"/>
                </a:lnTo>
                <a:lnTo>
                  <a:pt x="1" y="129"/>
                </a:lnTo>
                <a:lnTo>
                  <a:pt x="0" y="118"/>
                </a:lnTo>
                <a:lnTo>
                  <a:pt x="1" y="105"/>
                </a:lnTo>
                <a:lnTo>
                  <a:pt x="4" y="93"/>
                </a:lnTo>
                <a:lnTo>
                  <a:pt x="6" y="82"/>
                </a:lnTo>
                <a:lnTo>
                  <a:pt x="10" y="72"/>
                </a:lnTo>
                <a:lnTo>
                  <a:pt x="15" y="61"/>
                </a:lnTo>
                <a:lnTo>
                  <a:pt x="21" y="52"/>
                </a:lnTo>
                <a:lnTo>
                  <a:pt x="28" y="43"/>
                </a:lnTo>
                <a:lnTo>
                  <a:pt x="35" y="35"/>
                </a:lnTo>
                <a:lnTo>
                  <a:pt x="44" y="27"/>
                </a:lnTo>
                <a:lnTo>
                  <a:pt x="52" y="20"/>
                </a:lnTo>
                <a:lnTo>
                  <a:pt x="63" y="14"/>
                </a:lnTo>
                <a:lnTo>
                  <a:pt x="73" y="9"/>
                </a:lnTo>
                <a:lnTo>
                  <a:pt x="83" y="5"/>
                </a:lnTo>
                <a:lnTo>
                  <a:pt x="95" y="2"/>
                </a:lnTo>
                <a:lnTo>
                  <a:pt x="107" y="0"/>
                </a:lnTo>
                <a:lnTo>
                  <a:pt x="118" y="0"/>
                </a:lnTo>
                <a:lnTo>
                  <a:pt x="131" y="0"/>
                </a:lnTo>
                <a:lnTo>
                  <a:pt x="142" y="2"/>
                </a:lnTo>
                <a:lnTo>
                  <a:pt x="154" y="5"/>
                </a:lnTo>
                <a:lnTo>
                  <a:pt x="164" y="9"/>
                </a:lnTo>
                <a:lnTo>
                  <a:pt x="175" y="14"/>
                </a:lnTo>
                <a:lnTo>
                  <a:pt x="184" y="20"/>
                </a:lnTo>
                <a:lnTo>
                  <a:pt x="193" y="27"/>
                </a:lnTo>
                <a:lnTo>
                  <a:pt x="201" y="35"/>
                </a:lnTo>
                <a:lnTo>
                  <a:pt x="209" y="43"/>
                </a:lnTo>
                <a:lnTo>
                  <a:pt x="216" y="52"/>
                </a:lnTo>
                <a:lnTo>
                  <a:pt x="222" y="61"/>
                </a:lnTo>
                <a:lnTo>
                  <a:pt x="227" y="72"/>
                </a:lnTo>
                <a:lnTo>
                  <a:pt x="231" y="82"/>
                </a:lnTo>
                <a:lnTo>
                  <a:pt x="234" y="93"/>
                </a:lnTo>
                <a:lnTo>
                  <a:pt x="236" y="105"/>
                </a:lnTo>
                <a:lnTo>
                  <a:pt x="236" y="118"/>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90" name="CustomShape 23"/>
          <p:cNvSpPr/>
          <p:nvPr/>
        </p:nvSpPr>
        <p:spPr>
          <a:xfrm>
            <a:off x="7920000" y="3746160"/>
            <a:ext cx="83520" cy="83520"/>
          </a:xfrm>
          <a:custGeom>
            <a:avLst/>
            <a:gdLst/>
            <a:ahLst/>
            <a:cxnLst/>
            <a:rect l="l" t="t" r="r" b="b"/>
            <a:pathLst>
              <a:path w="236" h="235">
                <a:moveTo>
                  <a:pt x="236" y="117"/>
                </a:moveTo>
                <a:lnTo>
                  <a:pt x="236" y="129"/>
                </a:lnTo>
                <a:lnTo>
                  <a:pt x="234" y="140"/>
                </a:lnTo>
                <a:lnTo>
                  <a:pt x="231" y="152"/>
                </a:lnTo>
                <a:lnTo>
                  <a:pt x="227" y="162"/>
                </a:lnTo>
                <a:lnTo>
                  <a:pt x="222" y="173"/>
                </a:lnTo>
                <a:lnTo>
                  <a:pt x="216" y="183"/>
                </a:lnTo>
                <a:lnTo>
                  <a:pt x="209" y="192"/>
                </a:lnTo>
                <a:lnTo>
                  <a:pt x="201" y="200"/>
                </a:lnTo>
                <a:lnTo>
                  <a:pt x="193" y="207"/>
                </a:lnTo>
                <a:lnTo>
                  <a:pt x="184" y="214"/>
                </a:lnTo>
                <a:lnTo>
                  <a:pt x="175" y="220"/>
                </a:lnTo>
                <a:lnTo>
                  <a:pt x="164" y="226"/>
                </a:lnTo>
                <a:lnTo>
                  <a:pt x="154" y="229"/>
                </a:lnTo>
                <a:lnTo>
                  <a:pt x="142" y="233"/>
                </a:lnTo>
                <a:lnTo>
                  <a:pt x="131" y="234"/>
                </a:lnTo>
                <a:lnTo>
                  <a:pt x="118" y="235"/>
                </a:lnTo>
                <a:lnTo>
                  <a:pt x="107" y="234"/>
                </a:lnTo>
                <a:lnTo>
                  <a:pt x="95" y="233"/>
                </a:lnTo>
                <a:lnTo>
                  <a:pt x="83" y="229"/>
                </a:lnTo>
                <a:lnTo>
                  <a:pt x="73" y="226"/>
                </a:lnTo>
                <a:lnTo>
                  <a:pt x="63" y="220"/>
                </a:lnTo>
                <a:lnTo>
                  <a:pt x="52" y="214"/>
                </a:lnTo>
                <a:lnTo>
                  <a:pt x="44" y="207"/>
                </a:lnTo>
                <a:lnTo>
                  <a:pt x="35" y="200"/>
                </a:lnTo>
                <a:lnTo>
                  <a:pt x="28" y="192"/>
                </a:lnTo>
                <a:lnTo>
                  <a:pt x="21" y="183"/>
                </a:lnTo>
                <a:lnTo>
                  <a:pt x="15" y="173"/>
                </a:lnTo>
                <a:lnTo>
                  <a:pt x="10" y="162"/>
                </a:lnTo>
                <a:lnTo>
                  <a:pt x="6" y="152"/>
                </a:lnTo>
                <a:lnTo>
                  <a:pt x="4" y="140"/>
                </a:lnTo>
                <a:lnTo>
                  <a:pt x="1" y="129"/>
                </a:lnTo>
                <a:lnTo>
                  <a:pt x="0" y="117"/>
                </a:lnTo>
                <a:lnTo>
                  <a:pt x="1" y="105"/>
                </a:lnTo>
                <a:lnTo>
                  <a:pt x="4" y="93"/>
                </a:lnTo>
                <a:lnTo>
                  <a:pt x="6" y="81"/>
                </a:lnTo>
                <a:lnTo>
                  <a:pt x="10" y="71"/>
                </a:lnTo>
                <a:lnTo>
                  <a:pt x="15" y="61"/>
                </a:lnTo>
                <a:lnTo>
                  <a:pt x="21" y="51"/>
                </a:lnTo>
                <a:lnTo>
                  <a:pt x="28" y="42"/>
                </a:lnTo>
                <a:lnTo>
                  <a:pt x="35" y="34"/>
                </a:lnTo>
                <a:lnTo>
                  <a:pt x="44" y="26"/>
                </a:lnTo>
                <a:lnTo>
                  <a:pt x="52" y="19"/>
                </a:lnTo>
                <a:lnTo>
                  <a:pt x="63" y="13"/>
                </a:lnTo>
                <a:lnTo>
                  <a:pt x="73" y="9"/>
                </a:lnTo>
                <a:lnTo>
                  <a:pt x="83" y="5"/>
                </a:lnTo>
                <a:lnTo>
                  <a:pt x="95" y="2"/>
                </a:lnTo>
                <a:lnTo>
                  <a:pt x="107" y="0"/>
                </a:lnTo>
                <a:lnTo>
                  <a:pt x="118" y="0"/>
                </a:lnTo>
                <a:lnTo>
                  <a:pt x="131" y="0"/>
                </a:lnTo>
                <a:lnTo>
                  <a:pt x="142" y="2"/>
                </a:lnTo>
                <a:lnTo>
                  <a:pt x="154" y="5"/>
                </a:lnTo>
                <a:lnTo>
                  <a:pt x="164" y="9"/>
                </a:lnTo>
                <a:lnTo>
                  <a:pt x="175" y="13"/>
                </a:lnTo>
                <a:lnTo>
                  <a:pt x="184" y="19"/>
                </a:lnTo>
                <a:lnTo>
                  <a:pt x="193" y="26"/>
                </a:lnTo>
                <a:lnTo>
                  <a:pt x="201" y="34"/>
                </a:lnTo>
                <a:lnTo>
                  <a:pt x="209" y="42"/>
                </a:lnTo>
                <a:lnTo>
                  <a:pt x="216" y="51"/>
                </a:lnTo>
                <a:lnTo>
                  <a:pt x="222" y="61"/>
                </a:lnTo>
                <a:lnTo>
                  <a:pt x="227" y="71"/>
                </a:lnTo>
                <a:lnTo>
                  <a:pt x="231" y="81"/>
                </a:lnTo>
                <a:lnTo>
                  <a:pt x="234" y="93"/>
                </a:lnTo>
                <a:lnTo>
                  <a:pt x="236" y="105"/>
                </a:lnTo>
                <a:lnTo>
                  <a:pt x="236" y="117"/>
                </a:lnTo>
                <a:close/>
              </a:path>
            </a:pathLst>
          </a:custGeom>
          <a:solidFill>
            <a:srgbClr val="FFFFFF">
              <a:alpha val="20000"/>
            </a:srgbClr>
          </a:solidFill>
          <a:ln>
            <a:noFill/>
          </a:ln>
        </p:spPr>
        <p:style>
          <a:lnRef idx="0">
            <a:scrgbClr r="0" g="0" b="0"/>
          </a:lnRef>
          <a:fillRef idx="0">
            <a:scrgbClr r="0" g="0" b="0"/>
          </a:fillRef>
          <a:effectRef idx="0">
            <a:scrgbClr r="0" g="0" b="0"/>
          </a:effectRef>
          <a:fontRef idx="minor"/>
        </p:style>
      </p:sp>
      <p:sp>
        <p:nvSpPr>
          <p:cNvPr id="391" name="CustomShape 24"/>
          <p:cNvSpPr/>
          <p:nvPr/>
        </p:nvSpPr>
        <p:spPr>
          <a:xfrm>
            <a:off x="9359280" y="3348360"/>
            <a:ext cx="1365840" cy="1364040"/>
          </a:xfrm>
          <a:custGeom>
            <a:avLst/>
            <a:gdLst/>
            <a:ahLst/>
            <a:cxnLst/>
            <a:rect l="l" t="t" r="r" b="b"/>
            <a:pathLst>
              <a:path w="3830" h="3826">
                <a:moveTo>
                  <a:pt x="3679" y="1635"/>
                </a:moveTo>
                <a:lnTo>
                  <a:pt x="3635" y="1632"/>
                </a:lnTo>
                <a:lnTo>
                  <a:pt x="3619" y="1630"/>
                </a:lnTo>
                <a:lnTo>
                  <a:pt x="3604" y="1626"/>
                </a:lnTo>
                <a:lnTo>
                  <a:pt x="3589" y="1621"/>
                </a:lnTo>
                <a:lnTo>
                  <a:pt x="3574" y="1615"/>
                </a:lnTo>
                <a:lnTo>
                  <a:pt x="3559" y="1608"/>
                </a:lnTo>
                <a:lnTo>
                  <a:pt x="3545" y="1598"/>
                </a:lnTo>
                <a:lnTo>
                  <a:pt x="3532" y="1589"/>
                </a:lnTo>
                <a:lnTo>
                  <a:pt x="3518" y="1579"/>
                </a:lnTo>
                <a:lnTo>
                  <a:pt x="3507" y="1567"/>
                </a:lnTo>
                <a:lnTo>
                  <a:pt x="3495" y="1556"/>
                </a:lnTo>
                <a:lnTo>
                  <a:pt x="3485" y="1543"/>
                </a:lnTo>
                <a:lnTo>
                  <a:pt x="3476" y="1529"/>
                </a:lnTo>
                <a:lnTo>
                  <a:pt x="3468" y="1515"/>
                </a:lnTo>
                <a:lnTo>
                  <a:pt x="3460" y="1500"/>
                </a:lnTo>
                <a:lnTo>
                  <a:pt x="3454" y="1486"/>
                </a:lnTo>
                <a:lnTo>
                  <a:pt x="3448" y="1471"/>
                </a:lnTo>
                <a:lnTo>
                  <a:pt x="3435" y="1428"/>
                </a:lnTo>
                <a:lnTo>
                  <a:pt x="3421" y="1386"/>
                </a:lnTo>
                <a:lnTo>
                  <a:pt x="3406" y="1343"/>
                </a:lnTo>
                <a:lnTo>
                  <a:pt x="3389" y="1302"/>
                </a:lnTo>
                <a:lnTo>
                  <a:pt x="3372" y="1261"/>
                </a:lnTo>
                <a:lnTo>
                  <a:pt x="3353" y="1221"/>
                </a:lnTo>
                <a:lnTo>
                  <a:pt x="3334" y="1182"/>
                </a:lnTo>
                <a:lnTo>
                  <a:pt x="3312" y="1143"/>
                </a:lnTo>
                <a:lnTo>
                  <a:pt x="3305" y="1129"/>
                </a:lnTo>
                <a:lnTo>
                  <a:pt x="3299" y="1114"/>
                </a:lnTo>
                <a:lnTo>
                  <a:pt x="3294" y="1099"/>
                </a:lnTo>
                <a:lnTo>
                  <a:pt x="3291" y="1083"/>
                </a:lnTo>
                <a:lnTo>
                  <a:pt x="3287" y="1066"/>
                </a:lnTo>
                <a:lnTo>
                  <a:pt x="3286" y="1050"/>
                </a:lnTo>
                <a:lnTo>
                  <a:pt x="3285" y="1033"/>
                </a:lnTo>
                <a:lnTo>
                  <a:pt x="3286" y="1017"/>
                </a:lnTo>
                <a:lnTo>
                  <a:pt x="3287" y="1001"/>
                </a:lnTo>
                <a:lnTo>
                  <a:pt x="3290" y="983"/>
                </a:lnTo>
                <a:lnTo>
                  <a:pt x="3294" y="968"/>
                </a:lnTo>
                <a:lnTo>
                  <a:pt x="3299" y="952"/>
                </a:lnTo>
                <a:lnTo>
                  <a:pt x="3305" y="937"/>
                </a:lnTo>
                <a:lnTo>
                  <a:pt x="3313" y="923"/>
                </a:lnTo>
                <a:lnTo>
                  <a:pt x="3321" y="909"/>
                </a:lnTo>
                <a:lnTo>
                  <a:pt x="3330" y="898"/>
                </a:lnTo>
                <a:lnTo>
                  <a:pt x="3359" y="863"/>
                </a:lnTo>
                <a:lnTo>
                  <a:pt x="3368" y="852"/>
                </a:lnTo>
                <a:lnTo>
                  <a:pt x="3376" y="838"/>
                </a:lnTo>
                <a:lnTo>
                  <a:pt x="3383" y="824"/>
                </a:lnTo>
                <a:lnTo>
                  <a:pt x="3389" y="810"/>
                </a:lnTo>
                <a:lnTo>
                  <a:pt x="3393" y="795"/>
                </a:lnTo>
                <a:lnTo>
                  <a:pt x="3395" y="780"/>
                </a:lnTo>
                <a:lnTo>
                  <a:pt x="3397" y="765"/>
                </a:lnTo>
                <a:lnTo>
                  <a:pt x="3397" y="750"/>
                </a:lnTo>
                <a:lnTo>
                  <a:pt x="3395" y="735"/>
                </a:lnTo>
                <a:lnTo>
                  <a:pt x="3393" y="720"/>
                </a:lnTo>
                <a:lnTo>
                  <a:pt x="3389" y="705"/>
                </a:lnTo>
                <a:lnTo>
                  <a:pt x="3383" y="691"/>
                </a:lnTo>
                <a:lnTo>
                  <a:pt x="3378" y="677"/>
                </a:lnTo>
                <a:lnTo>
                  <a:pt x="3369" y="665"/>
                </a:lnTo>
                <a:lnTo>
                  <a:pt x="3360" y="652"/>
                </a:lnTo>
                <a:lnTo>
                  <a:pt x="3350" y="641"/>
                </a:lnTo>
                <a:lnTo>
                  <a:pt x="3189" y="480"/>
                </a:lnTo>
                <a:lnTo>
                  <a:pt x="3178" y="470"/>
                </a:lnTo>
                <a:lnTo>
                  <a:pt x="3165" y="460"/>
                </a:lnTo>
                <a:lnTo>
                  <a:pt x="3152" y="452"/>
                </a:lnTo>
                <a:lnTo>
                  <a:pt x="3138" y="447"/>
                </a:lnTo>
                <a:lnTo>
                  <a:pt x="3124" y="441"/>
                </a:lnTo>
                <a:lnTo>
                  <a:pt x="3109" y="437"/>
                </a:lnTo>
                <a:lnTo>
                  <a:pt x="3094" y="434"/>
                </a:lnTo>
                <a:lnTo>
                  <a:pt x="3079" y="433"/>
                </a:lnTo>
                <a:lnTo>
                  <a:pt x="3064" y="433"/>
                </a:lnTo>
                <a:lnTo>
                  <a:pt x="3049" y="435"/>
                </a:lnTo>
                <a:lnTo>
                  <a:pt x="3034" y="437"/>
                </a:lnTo>
                <a:lnTo>
                  <a:pt x="3019" y="441"/>
                </a:lnTo>
                <a:lnTo>
                  <a:pt x="3005" y="447"/>
                </a:lnTo>
                <a:lnTo>
                  <a:pt x="2992" y="454"/>
                </a:lnTo>
                <a:lnTo>
                  <a:pt x="2978" y="462"/>
                </a:lnTo>
                <a:lnTo>
                  <a:pt x="2966" y="471"/>
                </a:lnTo>
                <a:lnTo>
                  <a:pt x="2932" y="500"/>
                </a:lnTo>
                <a:lnTo>
                  <a:pt x="2919" y="509"/>
                </a:lnTo>
                <a:lnTo>
                  <a:pt x="2906" y="517"/>
                </a:lnTo>
                <a:lnTo>
                  <a:pt x="2892" y="524"/>
                </a:lnTo>
                <a:lnTo>
                  <a:pt x="2877" y="531"/>
                </a:lnTo>
                <a:lnTo>
                  <a:pt x="2861" y="535"/>
                </a:lnTo>
                <a:lnTo>
                  <a:pt x="2845" y="539"/>
                </a:lnTo>
                <a:lnTo>
                  <a:pt x="2829" y="542"/>
                </a:lnTo>
                <a:lnTo>
                  <a:pt x="2813" y="544"/>
                </a:lnTo>
                <a:lnTo>
                  <a:pt x="2796" y="545"/>
                </a:lnTo>
                <a:lnTo>
                  <a:pt x="2779" y="544"/>
                </a:lnTo>
                <a:lnTo>
                  <a:pt x="2763" y="542"/>
                </a:lnTo>
                <a:lnTo>
                  <a:pt x="2747" y="539"/>
                </a:lnTo>
                <a:lnTo>
                  <a:pt x="2730" y="535"/>
                </a:lnTo>
                <a:lnTo>
                  <a:pt x="2715" y="531"/>
                </a:lnTo>
                <a:lnTo>
                  <a:pt x="2700" y="525"/>
                </a:lnTo>
                <a:lnTo>
                  <a:pt x="2687" y="517"/>
                </a:lnTo>
                <a:lnTo>
                  <a:pt x="2647" y="496"/>
                </a:lnTo>
                <a:lnTo>
                  <a:pt x="2608" y="477"/>
                </a:lnTo>
                <a:lnTo>
                  <a:pt x="2568" y="458"/>
                </a:lnTo>
                <a:lnTo>
                  <a:pt x="2527" y="441"/>
                </a:lnTo>
                <a:lnTo>
                  <a:pt x="2486" y="424"/>
                </a:lnTo>
                <a:lnTo>
                  <a:pt x="2443" y="409"/>
                </a:lnTo>
                <a:lnTo>
                  <a:pt x="2400" y="395"/>
                </a:lnTo>
                <a:lnTo>
                  <a:pt x="2357" y="381"/>
                </a:lnTo>
                <a:lnTo>
                  <a:pt x="2342" y="376"/>
                </a:lnTo>
                <a:lnTo>
                  <a:pt x="2327" y="370"/>
                </a:lnTo>
                <a:lnTo>
                  <a:pt x="2313" y="362"/>
                </a:lnTo>
                <a:lnTo>
                  <a:pt x="2299" y="354"/>
                </a:lnTo>
                <a:lnTo>
                  <a:pt x="2286" y="345"/>
                </a:lnTo>
                <a:lnTo>
                  <a:pt x="2273" y="335"/>
                </a:lnTo>
                <a:lnTo>
                  <a:pt x="2261" y="323"/>
                </a:lnTo>
                <a:lnTo>
                  <a:pt x="2250" y="310"/>
                </a:lnTo>
                <a:lnTo>
                  <a:pt x="2239" y="298"/>
                </a:lnTo>
                <a:lnTo>
                  <a:pt x="2229" y="285"/>
                </a:lnTo>
                <a:lnTo>
                  <a:pt x="2221" y="271"/>
                </a:lnTo>
                <a:lnTo>
                  <a:pt x="2214" y="256"/>
                </a:lnTo>
                <a:lnTo>
                  <a:pt x="2207" y="241"/>
                </a:lnTo>
                <a:lnTo>
                  <a:pt x="2202" y="226"/>
                </a:lnTo>
                <a:lnTo>
                  <a:pt x="2199" y="211"/>
                </a:lnTo>
                <a:lnTo>
                  <a:pt x="2197" y="195"/>
                </a:lnTo>
                <a:lnTo>
                  <a:pt x="2193" y="151"/>
                </a:lnTo>
                <a:lnTo>
                  <a:pt x="2191" y="136"/>
                </a:lnTo>
                <a:lnTo>
                  <a:pt x="2187" y="121"/>
                </a:lnTo>
                <a:lnTo>
                  <a:pt x="2183" y="106"/>
                </a:lnTo>
                <a:lnTo>
                  <a:pt x="2176" y="92"/>
                </a:lnTo>
                <a:lnTo>
                  <a:pt x="2169" y="80"/>
                </a:lnTo>
                <a:lnTo>
                  <a:pt x="2160" y="67"/>
                </a:lnTo>
                <a:lnTo>
                  <a:pt x="2150" y="55"/>
                </a:lnTo>
                <a:lnTo>
                  <a:pt x="2140" y="44"/>
                </a:lnTo>
                <a:lnTo>
                  <a:pt x="2128" y="35"/>
                </a:lnTo>
                <a:lnTo>
                  <a:pt x="2116" y="25"/>
                </a:lnTo>
                <a:lnTo>
                  <a:pt x="2102" y="18"/>
                </a:lnTo>
                <a:lnTo>
                  <a:pt x="2088" y="12"/>
                </a:lnTo>
                <a:lnTo>
                  <a:pt x="2074" y="7"/>
                </a:lnTo>
                <a:lnTo>
                  <a:pt x="2059" y="3"/>
                </a:lnTo>
                <a:lnTo>
                  <a:pt x="2044" y="1"/>
                </a:lnTo>
                <a:lnTo>
                  <a:pt x="2028" y="0"/>
                </a:lnTo>
                <a:lnTo>
                  <a:pt x="1802" y="0"/>
                </a:lnTo>
                <a:lnTo>
                  <a:pt x="1786" y="1"/>
                </a:lnTo>
                <a:lnTo>
                  <a:pt x="1770" y="3"/>
                </a:lnTo>
                <a:lnTo>
                  <a:pt x="1756" y="7"/>
                </a:lnTo>
                <a:lnTo>
                  <a:pt x="1741" y="12"/>
                </a:lnTo>
                <a:lnTo>
                  <a:pt x="1728" y="18"/>
                </a:lnTo>
                <a:lnTo>
                  <a:pt x="1715" y="25"/>
                </a:lnTo>
                <a:lnTo>
                  <a:pt x="1702" y="35"/>
                </a:lnTo>
                <a:lnTo>
                  <a:pt x="1691" y="44"/>
                </a:lnTo>
                <a:lnTo>
                  <a:pt x="1680" y="55"/>
                </a:lnTo>
                <a:lnTo>
                  <a:pt x="1670" y="67"/>
                </a:lnTo>
                <a:lnTo>
                  <a:pt x="1662" y="80"/>
                </a:lnTo>
                <a:lnTo>
                  <a:pt x="1654" y="92"/>
                </a:lnTo>
                <a:lnTo>
                  <a:pt x="1648" y="106"/>
                </a:lnTo>
                <a:lnTo>
                  <a:pt x="1642" y="121"/>
                </a:lnTo>
                <a:lnTo>
                  <a:pt x="1639" y="136"/>
                </a:lnTo>
                <a:lnTo>
                  <a:pt x="1637" y="151"/>
                </a:lnTo>
                <a:lnTo>
                  <a:pt x="1633" y="195"/>
                </a:lnTo>
                <a:lnTo>
                  <a:pt x="1632" y="211"/>
                </a:lnTo>
                <a:lnTo>
                  <a:pt x="1628" y="226"/>
                </a:lnTo>
                <a:lnTo>
                  <a:pt x="1622" y="241"/>
                </a:lnTo>
                <a:lnTo>
                  <a:pt x="1617" y="256"/>
                </a:lnTo>
                <a:lnTo>
                  <a:pt x="1609" y="271"/>
                </a:lnTo>
                <a:lnTo>
                  <a:pt x="1600" y="285"/>
                </a:lnTo>
                <a:lnTo>
                  <a:pt x="1591" y="298"/>
                </a:lnTo>
                <a:lnTo>
                  <a:pt x="1581" y="310"/>
                </a:lnTo>
                <a:lnTo>
                  <a:pt x="1569" y="323"/>
                </a:lnTo>
                <a:lnTo>
                  <a:pt x="1557" y="335"/>
                </a:lnTo>
                <a:lnTo>
                  <a:pt x="1544" y="345"/>
                </a:lnTo>
                <a:lnTo>
                  <a:pt x="1531" y="354"/>
                </a:lnTo>
                <a:lnTo>
                  <a:pt x="1517" y="362"/>
                </a:lnTo>
                <a:lnTo>
                  <a:pt x="1502" y="370"/>
                </a:lnTo>
                <a:lnTo>
                  <a:pt x="1487" y="376"/>
                </a:lnTo>
                <a:lnTo>
                  <a:pt x="1472" y="381"/>
                </a:lnTo>
                <a:lnTo>
                  <a:pt x="1429" y="395"/>
                </a:lnTo>
                <a:lnTo>
                  <a:pt x="1387" y="409"/>
                </a:lnTo>
                <a:lnTo>
                  <a:pt x="1345" y="424"/>
                </a:lnTo>
                <a:lnTo>
                  <a:pt x="1304" y="441"/>
                </a:lnTo>
                <a:lnTo>
                  <a:pt x="1263" y="458"/>
                </a:lnTo>
                <a:lnTo>
                  <a:pt x="1223" y="477"/>
                </a:lnTo>
                <a:lnTo>
                  <a:pt x="1183" y="496"/>
                </a:lnTo>
                <a:lnTo>
                  <a:pt x="1144" y="517"/>
                </a:lnTo>
                <a:lnTo>
                  <a:pt x="1130" y="525"/>
                </a:lnTo>
                <a:lnTo>
                  <a:pt x="1115" y="531"/>
                </a:lnTo>
                <a:lnTo>
                  <a:pt x="1099" y="535"/>
                </a:lnTo>
                <a:lnTo>
                  <a:pt x="1084" y="539"/>
                </a:lnTo>
                <a:lnTo>
                  <a:pt x="1067" y="542"/>
                </a:lnTo>
                <a:lnTo>
                  <a:pt x="1050" y="544"/>
                </a:lnTo>
                <a:lnTo>
                  <a:pt x="1034" y="545"/>
                </a:lnTo>
                <a:lnTo>
                  <a:pt x="1018" y="544"/>
                </a:lnTo>
                <a:lnTo>
                  <a:pt x="1001" y="542"/>
                </a:lnTo>
                <a:lnTo>
                  <a:pt x="985" y="539"/>
                </a:lnTo>
                <a:lnTo>
                  <a:pt x="968" y="535"/>
                </a:lnTo>
                <a:lnTo>
                  <a:pt x="953" y="531"/>
                </a:lnTo>
                <a:lnTo>
                  <a:pt x="938" y="524"/>
                </a:lnTo>
                <a:lnTo>
                  <a:pt x="925" y="517"/>
                </a:lnTo>
                <a:lnTo>
                  <a:pt x="911" y="509"/>
                </a:lnTo>
                <a:lnTo>
                  <a:pt x="898" y="500"/>
                </a:lnTo>
                <a:lnTo>
                  <a:pt x="864" y="471"/>
                </a:lnTo>
                <a:lnTo>
                  <a:pt x="852" y="462"/>
                </a:lnTo>
                <a:lnTo>
                  <a:pt x="839" y="454"/>
                </a:lnTo>
                <a:lnTo>
                  <a:pt x="825" y="447"/>
                </a:lnTo>
                <a:lnTo>
                  <a:pt x="811" y="441"/>
                </a:lnTo>
                <a:lnTo>
                  <a:pt x="796" y="437"/>
                </a:lnTo>
                <a:lnTo>
                  <a:pt x="781" y="434"/>
                </a:lnTo>
                <a:lnTo>
                  <a:pt x="766" y="433"/>
                </a:lnTo>
                <a:lnTo>
                  <a:pt x="751" y="433"/>
                </a:lnTo>
                <a:lnTo>
                  <a:pt x="736" y="434"/>
                </a:lnTo>
                <a:lnTo>
                  <a:pt x="721" y="437"/>
                </a:lnTo>
                <a:lnTo>
                  <a:pt x="706" y="441"/>
                </a:lnTo>
                <a:lnTo>
                  <a:pt x="692" y="447"/>
                </a:lnTo>
                <a:lnTo>
                  <a:pt x="678" y="452"/>
                </a:lnTo>
                <a:lnTo>
                  <a:pt x="665" y="460"/>
                </a:lnTo>
                <a:lnTo>
                  <a:pt x="653" y="470"/>
                </a:lnTo>
                <a:lnTo>
                  <a:pt x="641" y="480"/>
                </a:lnTo>
                <a:lnTo>
                  <a:pt x="481" y="641"/>
                </a:lnTo>
                <a:lnTo>
                  <a:pt x="470" y="652"/>
                </a:lnTo>
                <a:lnTo>
                  <a:pt x="461" y="665"/>
                </a:lnTo>
                <a:lnTo>
                  <a:pt x="453" y="677"/>
                </a:lnTo>
                <a:lnTo>
                  <a:pt x="446" y="691"/>
                </a:lnTo>
                <a:lnTo>
                  <a:pt x="442" y="705"/>
                </a:lnTo>
                <a:lnTo>
                  <a:pt x="437" y="720"/>
                </a:lnTo>
                <a:lnTo>
                  <a:pt x="435" y="735"/>
                </a:lnTo>
                <a:lnTo>
                  <a:pt x="433" y="750"/>
                </a:lnTo>
                <a:lnTo>
                  <a:pt x="433" y="765"/>
                </a:lnTo>
                <a:lnTo>
                  <a:pt x="435" y="780"/>
                </a:lnTo>
                <a:lnTo>
                  <a:pt x="437" y="795"/>
                </a:lnTo>
                <a:lnTo>
                  <a:pt x="442" y="810"/>
                </a:lnTo>
                <a:lnTo>
                  <a:pt x="447" y="824"/>
                </a:lnTo>
                <a:lnTo>
                  <a:pt x="453" y="838"/>
                </a:lnTo>
                <a:lnTo>
                  <a:pt x="461" y="852"/>
                </a:lnTo>
                <a:lnTo>
                  <a:pt x="472" y="863"/>
                </a:lnTo>
                <a:lnTo>
                  <a:pt x="499" y="898"/>
                </a:lnTo>
                <a:lnTo>
                  <a:pt x="510" y="909"/>
                </a:lnTo>
                <a:lnTo>
                  <a:pt x="518" y="923"/>
                </a:lnTo>
                <a:lnTo>
                  <a:pt x="525" y="937"/>
                </a:lnTo>
                <a:lnTo>
                  <a:pt x="531" y="952"/>
                </a:lnTo>
                <a:lnTo>
                  <a:pt x="536" y="968"/>
                </a:lnTo>
                <a:lnTo>
                  <a:pt x="540" y="983"/>
                </a:lnTo>
                <a:lnTo>
                  <a:pt x="543" y="1001"/>
                </a:lnTo>
                <a:lnTo>
                  <a:pt x="544" y="1017"/>
                </a:lnTo>
                <a:lnTo>
                  <a:pt x="544" y="1033"/>
                </a:lnTo>
                <a:lnTo>
                  <a:pt x="544" y="1050"/>
                </a:lnTo>
                <a:lnTo>
                  <a:pt x="542" y="1066"/>
                </a:lnTo>
                <a:lnTo>
                  <a:pt x="540" y="1083"/>
                </a:lnTo>
                <a:lnTo>
                  <a:pt x="536" y="1099"/>
                </a:lnTo>
                <a:lnTo>
                  <a:pt x="531" y="1114"/>
                </a:lnTo>
                <a:lnTo>
                  <a:pt x="525" y="1129"/>
                </a:lnTo>
                <a:lnTo>
                  <a:pt x="518" y="1143"/>
                </a:lnTo>
                <a:lnTo>
                  <a:pt x="497" y="1182"/>
                </a:lnTo>
                <a:lnTo>
                  <a:pt x="477" y="1221"/>
                </a:lnTo>
                <a:lnTo>
                  <a:pt x="459" y="1261"/>
                </a:lnTo>
                <a:lnTo>
                  <a:pt x="440" y="1302"/>
                </a:lnTo>
                <a:lnTo>
                  <a:pt x="424" y="1343"/>
                </a:lnTo>
                <a:lnTo>
                  <a:pt x="409" y="1386"/>
                </a:lnTo>
                <a:lnTo>
                  <a:pt x="394" y="1428"/>
                </a:lnTo>
                <a:lnTo>
                  <a:pt x="381" y="1471"/>
                </a:lnTo>
                <a:lnTo>
                  <a:pt x="377" y="1486"/>
                </a:lnTo>
                <a:lnTo>
                  <a:pt x="370" y="1500"/>
                </a:lnTo>
                <a:lnTo>
                  <a:pt x="363" y="1515"/>
                </a:lnTo>
                <a:lnTo>
                  <a:pt x="355" y="1529"/>
                </a:lnTo>
                <a:lnTo>
                  <a:pt x="345" y="1543"/>
                </a:lnTo>
                <a:lnTo>
                  <a:pt x="334" y="1556"/>
                </a:lnTo>
                <a:lnTo>
                  <a:pt x="324" y="1567"/>
                </a:lnTo>
                <a:lnTo>
                  <a:pt x="311" y="1579"/>
                </a:lnTo>
                <a:lnTo>
                  <a:pt x="298" y="1589"/>
                </a:lnTo>
                <a:lnTo>
                  <a:pt x="284" y="1598"/>
                </a:lnTo>
                <a:lnTo>
                  <a:pt x="271" y="1608"/>
                </a:lnTo>
                <a:lnTo>
                  <a:pt x="257" y="1615"/>
                </a:lnTo>
                <a:lnTo>
                  <a:pt x="242" y="1621"/>
                </a:lnTo>
                <a:lnTo>
                  <a:pt x="227" y="1626"/>
                </a:lnTo>
                <a:lnTo>
                  <a:pt x="210" y="1630"/>
                </a:lnTo>
                <a:lnTo>
                  <a:pt x="195" y="1632"/>
                </a:lnTo>
                <a:lnTo>
                  <a:pt x="152" y="1635"/>
                </a:lnTo>
                <a:lnTo>
                  <a:pt x="135" y="1638"/>
                </a:lnTo>
                <a:lnTo>
                  <a:pt x="120" y="1641"/>
                </a:lnTo>
                <a:lnTo>
                  <a:pt x="107" y="1646"/>
                </a:lnTo>
                <a:lnTo>
                  <a:pt x="93" y="1653"/>
                </a:lnTo>
                <a:lnTo>
                  <a:pt x="79" y="1660"/>
                </a:lnTo>
                <a:lnTo>
                  <a:pt x="67" y="1669"/>
                </a:lnTo>
                <a:lnTo>
                  <a:pt x="55" y="1678"/>
                </a:lnTo>
                <a:lnTo>
                  <a:pt x="44" y="1688"/>
                </a:lnTo>
                <a:lnTo>
                  <a:pt x="35" y="1700"/>
                </a:lnTo>
                <a:lnTo>
                  <a:pt x="26" y="1713"/>
                </a:lnTo>
                <a:lnTo>
                  <a:pt x="19" y="1725"/>
                </a:lnTo>
                <a:lnTo>
                  <a:pt x="12" y="1739"/>
                </a:lnTo>
                <a:lnTo>
                  <a:pt x="7" y="1754"/>
                </a:lnTo>
                <a:lnTo>
                  <a:pt x="3" y="1769"/>
                </a:lnTo>
                <a:lnTo>
                  <a:pt x="0" y="1784"/>
                </a:lnTo>
                <a:lnTo>
                  <a:pt x="0" y="1799"/>
                </a:lnTo>
                <a:lnTo>
                  <a:pt x="0" y="2027"/>
                </a:lnTo>
                <a:lnTo>
                  <a:pt x="0" y="2042"/>
                </a:lnTo>
                <a:lnTo>
                  <a:pt x="3" y="2057"/>
                </a:lnTo>
                <a:lnTo>
                  <a:pt x="7" y="2072"/>
                </a:lnTo>
                <a:lnTo>
                  <a:pt x="12" y="2087"/>
                </a:lnTo>
                <a:lnTo>
                  <a:pt x="19" y="2100"/>
                </a:lnTo>
                <a:lnTo>
                  <a:pt x="26" y="2113"/>
                </a:lnTo>
                <a:lnTo>
                  <a:pt x="35" y="2126"/>
                </a:lnTo>
                <a:lnTo>
                  <a:pt x="44" y="2137"/>
                </a:lnTo>
                <a:lnTo>
                  <a:pt x="55" y="2148"/>
                </a:lnTo>
                <a:lnTo>
                  <a:pt x="67" y="2158"/>
                </a:lnTo>
                <a:lnTo>
                  <a:pt x="79" y="2166"/>
                </a:lnTo>
                <a:lnTo>
                  <a:pt x="93" y="2174"/>
                </a:lnTo>
                <a:lnTo>
                  <a:pt x="107" y="2180"/>
                </a:lnTo>
                <a:lnTo>
                  <a:pt x="120" y="2185"/>
                </a:lnTo>
                <a:lnTo>
                  <a:pt x="135" y="2189"/>
                </a:lnTo>
                <a:lnTo>
                  <a:pt x="152" y="2190"/>
                </a:lnTo>
                <a:lnTo>
                  <a:pt x="195" y="2195"/>
                </a:lnTo>
                <a:lnTo>
                  <a:pt x="210" y="2196"/>
                </a:lnTo>
                <a:lnTo>
                  <a:pt x="227" y="2200"/>
                </a:lnTo>
                <a:lnTo>
                  <a:pt x="242" y="2205"/>
                </a:lnTo>
                <a:lnTo>
                  <a:pt x="257" y="2211"/>
                </a:lnTo>
                <a:lnTo>
                  <a:pt x="271" y="2219"/>
                </a:lnTo>
                <a:lnTo>
                  <a:pt x="284" y="2227"/>
                </a:lnTo>
                <a:lnTo>
                  <a:pt x="298" y="2237"/>
                </a:lnTo>
                <a:lnTo>
                  <a:pt x="311" y="2247"/>
                </a:lnTo>
                <a:lnTo>
                  <a:pt x="324" y="2259"/>
                </a:lnTo>
                <a:lnTo>
                  <a:pt x="334" y="2271"/>
                </a:lnTo>
                <a:lnTo>
                  <a:pt x="345" y="2284"/>
                </a:lnTo>
                <a:lnTo>
                  <a:pt x="355" y="2297"/>
                </a:lnTo>
                <a:lnTo>
                  <a:pt x="363" y="2310"/>
                </a:lnTo>
                <a:lnTo>
                  <a:pt x="370" y="2325"/>
                </a:lnTo>
                <a:lnTo>
                  <a:pt x="377" y="2340"/>
                </a:lnTo>
                <a:lnTo>
                  <a:pt x="381" y="2355"/>
                </a:lnTo>
                <a:lnTo>
                  <a:pt x="394" y="2398"/>
                </a:lnTo>
                <a:lnTo>
                  <a:pt x="409" y="2441"/>
                </a:lnTo>
                <a:lnTo>
                  <a:pt x="424" y="2482"/>
                </a:lnTo>
                <a:lnTo>
                  <a:pt x="440" y="2524"/>
                </a:lnTo>
                <a:lnTo>
                  <a:pt x="459" y="2564"/>
                </a:lnTo>
                <a:lnTo>
                  <a:pt x="477" y="2605"/>
                </a:lnTo>
                <a:lnTo>
                  <a:pt x="497" y="2644"/>
                </a:lnTo>
                <a:lnTo>
                  <a:pt x="518" y="2683"/>
                </a:lnTo>
                <a:lnTo>
                  <a:pt x="525" y="2697"/>
                </a:lnTo>
                <a:lnTo>
                  <a:pt x="531" y="2712"/>
                </a:lnTo>
                <a:lnTo>
                  <a:pt x="536" y="2728"/>
                </a:lnTo>
                <a:lnTo>
                  <a:pt x="540" y="2743"/>
                </a:lnTo>
                <a:lnTo>
                  <a:pt x="542" y="2759"/>
                </a:lnTo>
                <a:lnTo>
                  <a:pt x="544" y="2777"/>
                </a:lnTo>
                <a:lnTo>
                  <a:pt x="544" y="2793"/>
                </a:lnTo>
                <a:lnTo>
                  <a:pt x="544" y="2809"/>
                </a:lnTo>
                <a:lnTo>
                  <a:pt x="543" y="2826"/>
                </a:lnTo>
                <a:lnTo>
                  <a:pt x="540" y="2842"/>
                </a:lnTo>
                <a:lnTo>
                  <a:pt x="536" y="2859"/>
                </a:lnTo>
                <a:lnTo>
                  <a:pt x="532" y="2874"/>
                </a:lnTo>
                <a:lnTo>
                  <a:pt x="525" y="2889"/>
                </a:lnTo>
                <a:lnTo>
                  <a:pt x="518" y="2902"/>
                </a:lnTo>
                <a:lnTo>
                  <a:pt x="510" y="2916"/>
                </a:lnTo>
                <a:lnTo>
                  <a:pt x="499" y="2929"/>
                </a:lnTo>
                <a:lnTo>
                  <a:pt x="472" y="2962"/>
                </a:lnTo>
                <a:lnTo>
                  <a:pt x="462" y="2975"/>
                </a:lnTo>
                <a:lnTo>
                  <a:pt x="454" y="2988"/>
                </a:lnTo>
                <a:lnTo>
                  <a:pt x="447" y="3002"/>
                </a:lnTo>
                <a:lnTo>
                  <a:pt x="442" y="3016"/>
                </a:lnTo>
                <a:lnTo>
                  <a:pt x="438" y="3031"/>
                </a:lnTo>
                <a:lnTo>
                  <a:pt x="435" y="3046"/>
                </a:lnTo>
                <a:lnTo>
                  <a:pt x="433" y="3061"/>
                </a:lnTo>
                <a:lnTo>
                  <a:pt x="433" y="3076"/>
                </a:lnTo>
                <a:lnTo>
                  <a:pt x="435" y="3091"/>
                </a:lnTo>
                <a:lnTo>
                  <a:pt x="437" y="3106"/>
                </a:lnTo>
                <a:lnTo>
                  <a:pt x="442" y="3121"/>
                </a:lnTo>
                <a:lnTo>
                  <a:pt x="446" y="3134"/>
                </a:lnTo>
                <a:lnTo>
                  <a:pt x="453" y="3148"/>
                </a:lnTo>
                <a:lnTo>
                  <a:pt x="461" y="3162"/>
                </a:lnTo>
                <a:lnTo>
                  <a:pt x="470" y="3174"/>
                </a:lnTo>
                <a:lnTo>
                  <a:pt x="481" y="3185"/>
                </a:lnTo>
                <a:lnTo>
                  <a:pt x="641" y="3346"/>
                </a:lnTo>
                <a:lnTo>
                  <a:pt x="653" y="3356"/>
                </a:lnTo>
                <a:lnTo>
                  <a:pt x="665" y="3365"/>
                </a:lnTo>
                <a:lnTo>
                  <a:pt x="678" y="3373"/>
                </a:lnTo>
                <a:lnTo>
                  <a:pt x="692" y="3380"/>
                </a:lnTo>
                <a:lnTo>
                  <a:pt x="706" y="3385"/>
                </a:lnTo>
                <a:lnTo>
                  <a:pt x="721" y="3389"/>
                </a:lnTo>
                <a:lnTo>
                  <a:pt x="736" y="3392"/>
                </a:lnTo>
                <a:lnTo>
                  <a:pt x="751" y="3393"/>
                </a:lnTo>
                <a:lnTo>
                  <a:pt x="766" y="3393"/>
                </a:lnTo>
                <a:lnTo>
                  <a:pt x="781" y="3392"/>
                </a:lnTo>
                <a:lnTo>
                  <a:pt x="796" y="3388"/>
                </a:lnTo>
                <a:lnTo>
                  <a:pt x="811" y="3385"/>
                </a:lnTo>
                <a:lnTo>
                  <a:pt x="825" y="3379"/>
                </a:lnTo>
                <a:lnTo>
                  <a:pt x="839" y="3372"/>
                </a:lnTo>
                <a:lnTo>
                  <a:pt x="852" y="3364"/>
                </a:lnTo>
                <a:lnTo>
                  <a:pt x="864" y="3355"/>
                </a:lnTo>
                <a:lnTo>
                  <a:pt x="898" y="3327"/>
                </a:lnTo>
                <a:lnTo>
                  <a:pt x="911" y="3317"/>
                </a:lnTo>
                <a:lnTo>
                  <a:pt x="925" y="3309"/>
                </a:lnTo>
                <a:lnTo>
                  <a:pt x="938" y="3302"/>
                </a:lnTo>
                <a:lnTo>
                  <a:pt x="953" y="3295"/>
                </a:lnTo>
                <a:lnTo>
                  <a:pt x="968" y="3290"/>
                </a:lnTo>
                <a:lnTo>
                  <a:pt x="985" y="3287"/>
                </a:lnTo>
                <a:lnTo>
                  <a:pt x="1001" y="3283"/>
                </a:lnTo>
                <a:lnTo>
                  <a:pt x="1018" y="3282"/>
                </a:lnTo>
                <a:lnTo>
                  <a:pt x="1034" y="3282"/>
                </a:lnTo>
                <a:lnTo>
                  <a:pt x="1050" y="3282"/>
                </a:lnTo>
                <a:lnTo>
                  <a:pt x="1067" y="3284"/>
                </a:lnTo>
                <a:lnTo>
                  <a:pt x="1084" y="3287"/>
                </a:lnTo>
                <a:lnTo>
                  <a:pt x="1099" y="3290"/>
                </a:lnTo>
                <a:lnTo>
                  <a:pt x="1115" y="3296"/>
                </a:lnTo>
                <a:lnTo>
                  <a:pt x="1130" y="3302"/>
                </a:lnTo>
                <a:lnTo>
                  <a:pt x="1144" y="3309"/>
                </a:lnTo>
                <a:lnTo>
                  <a:pt x="1183" y="3329"/>
                </a:lnTo>
                <a:lnTo>
                  <a:pt x="1223" y="3349"/>
                </a:lnTo>
                <a:lnTo>
                  <a:pt x="1263" y="3368"/>
                </a:lnTo>
                <a:lnTo>
                  <a:pt x="1304" y="3386"/>
                </a:lnTo>
                <a:lnTo>
                  <a:pt x="1345" y="3402"/>
                </a:lnTo>
                <a:lnTo>
                  <a:pt x="1387" y="3417"/>
                </a:lnTo>
                <a:lnTo>
                  <a:pt x="1429" y="3432"/>
                </a:lnTo>
                <a:lnTo>
                  <a:pt x="1472" y="3445"/>
                </a:lnTo>
                <a:lnTo>
                  <a:pt x="1487" y="3449"/>
                </a:lnTo>
                <a:lnTo>
                  <a:pt x="1502" y="3456"/>
                </a:lnTo>
                <a:lnTo>
                  <a:pt x="1517" y="3463"/>
                </a:lnTo>
                <a:lnTo>
                  <a:pt x="1531" y="3471"/>
                </a:lnTo>
                <a:lnTo>
                  <a:pt x="1544" y="3482"/>
                </a:lnTo>
                <a:lnTo>
                  <a:pt x="1557" y="3492"/>
                </a:lnTo>
                <a:lnTo>
                  <a:pt x="1569" y="3503"/>
                </a:lnTo>
                <a:lnTo>
                  <a:pt x="1581" y="3515"/>
                </a:lnTo>
                <a:lnTo>
                  <a:pt x="1591" y="3528"/>
                </a:lnTo>
                <a:lnTo>
                  <a:pt x="1600" y="3542"/>
                </a:lnTo>
                <a:lnTo>
                  <a:pt x="1609" y="3556"/>
                </a:lnTo>
                <a:lnTo>
                  <a:pt x="1617" y="3570"/>
                </a:lnTo>
                <a:lnTo>
                  <a:pt x="1622" y="3585"/>
                </a:lnTo>
                <a:lnTo>
                  <a:pt x="1628" y="3600"/>
                </a:lnTo>
                <a:lnTo>
                  <a:pt x="1632" y="3616"/>
                </a:lnTo>
                <a:lnTo>
                  <a:pt x="1633" y="3631"/>
                </a:lnTo>
                <a:lnTo>
                  <a:pt x="1637" y="3675"/>
                </a:lnTo>
                <a:lnTo>
                  <a:pt x="1639" y="3690"/>
                </a:lnTo>
                <a:lnTo>
                  <a:pt x="1642" y="3706"/>
                </a:lnTo>
                <a:lnTo>
                  <a:pt x="1648" y="3720"/>
                </a:lnTo>
                <a:lnTo>
                  <a:pt x="1654" y="3733"/>
                </a:lnTo>
                <a:lnTo>
                  <a:pt x="1662" y="3747"/>
                </a:lnTo>
                <a:lnTo>
                  <a:pt x="1670" y="3759"/>
                </a:lnTo>
                <a:lnTo>
                  <a:pt x="1680" y="3771"/>
                </a:lnTo>
                <a:lnTo>
                  <a:pt x="1691" y="3782"/>
                </a:lnTo>
                <a:lnTo>
                  <a:pt x="1702" y="3791"/>
                </a:lnTo>
                <a:lnTo>
                  <a:pt x="1715" y="3800"/>
                </a:lnTo>
                <a:lnTo>
                  <a:pt x="1728" y="3807"/>
                </a:lnTo>
                <a:lnTo>
                  <a:pt x="1741" y="3814"/>
                </a:lnTo>
                <a:lnTo>
                  <a:pt x="1756" y="3819"/>
                </a:lnTo>
                <a:lnTo>
                  <a:pt x="1770" y="3823"/>
                </a:lnTo>
                <a:lnTo>
                  <a:pt x="1786" y="3826"/>
                </a:lnTo>
                <a:lnTo>
                  <a:pt x="1802" y="3826"/>
                </a:lnTo>
                <a:lnTo>
                  <a:pt x="2028" y="3826"/>
                </a:lnTo>
                <a:lnTo>
                  <a:pt x="2044" y="3826"/>
                </a:lnTo>
                <a:lnTo>
                  <a:pt x="2059" y="3823"/>
                </a:lnTo>
                <a:lnTo>
                  <a:pt x="2074" y="3819"/>
                </a:lnTo>
                <a:lnTo>
                  <a:pt x="2088" y="3814"/>
                </a:lnTo>
                <a:lnTo>
                  <a:pt x="2102" y="3807"/>
                </a:lnTo>
                <a:lnTo>
                  <a:pt x="2116" y="3800"/>
                </a:lnTo>
                <a:lnTo>
                  <a:pt x="2128" y="3791"/>
                </a:lnTo>
                <a:lnTo>
                  <a:pt x="2140" y="3782"/>
                </a:lnTo>
                <a:lnTo>
                  <a:pt x="2150" y="3771"/>
                </a:lnTo>
                <a:lnTo>
                  <a:pt x="2160" y="3759"/>
                </a:lnTo>
                <a:lnTo>
                  <a:pt x="2169" y="3747"/>
                </a:lnTo>
                <a:lnTo>
                  <a:pt x="2176" y="3733"/>
                </a:lnTo>
                <a:lnTo>
                  <a:pt x="2183" y="3720"/>
                </a:lnTo>
                <a:lnTo>
                  <a:pt x="2187" y="3706"/>
                </a:lnTo>
                <a:lnTo>
                  <a:pt x="2191" y="3690"/>
                </a:lnTo>
                <a:lnTo>
                  <a:pt x="2193" y="3675"/>
                </a:lnTo>
                <a:lnTo>
                  <a:pt x="2197" y="3631"/>
                </a:lnTo>
                <a:lnTo>
                  <a:pt x="2199" y="3616"/>
                </a:lnTo>
                <a:lnTo>
                  <a:pt x="2202" y="3600"/>
                </a:lnTo>
                <a:lnTo>
                  <a:pt x="2207" y="3585"/>
                </a:lnTo>
                <a:lnTo>
                  <a:pt x="2214" y="3570"/>
                </a:lnTo>
                <a:lnTo>
                  <a:pt x="2221" y="3556"/>
                </a:lnTo>
                <a:lnTo>
                  <a:pt x="2230" y="3542"/>
                </a:lnTo>
                <a:lnTo>
                  <a:pt x="2239" y="3528"/>
                </a:lnTo>
                <a:lnTo>
                  <a:pt x="2250" y="3515"/>
                </a:lnTo>
                <a:lnTo>
                  <a:pt x="2261" y="3503"/>
                </a:lnTo>
                <a:lnTo>
                  <a:pt x="2273" y="3492"/>
                </a:lnTo>
                <a:lnTo>
                  <a:pt x="2286" y="3482"/>
                </a:lnTo>
                <a:lnTo>
                  <a:pt x="2299" y="3471"/>
                </a:lnTo>
                <a:lnTo>
                  <a:pt x="2313" y="3463"/>
                </a:lnTo>
                <a:lnTo>
                  <a:pt x="2327" y="3456"/>
                </a:lnTo>
                <a:lnTo>
                  <a:pt x="2342" y="3449"/>
                </a:lnTo>
                <a:lnTo>
                  <a:pt x="2357" y="3445"/>
                </a:lnTo>
                <a:lnTo>
                  <a:pt x="2400" y="3432"/>
                </a:lnTo>
                <a:lnTo>
                  <a:pt x="2443" y="3417"/>
                </a:lnTo>
                <a:lnTo>
                  <a:pt x="2486" y="3402"/>
                </a:lnTo>
                <a:lnTo>
                  <a:pt x="2527" y="3386"/>
                </a:lnTo>
                <a:lnTo>
                  <a:pt x="2568" y="3368"/>
                </a:lnTo>
                <a:lnTo>
                  <a:pt x="2608" y="3349"/>
                </a:lnTo>
                <a:lnTo>
                  <a:pt x="2647" y="3329"/>
                </a:lnTo>
                <a:lnTo>
                  <a:pt x="2687" y="3309"/>
                </a:lnTo>
                <a:lnTo>
                  <a:pt x="2700" y="3302"/>
                </a:lnTo>
                <a:lnTo>
                  <a:pt x="2715" y="3296"/>
                </a:lnTo>
                <a:lnTo>
                  <a:pt x="2730" y="3290"/>
                </a:lnTo>
                <a:lnTo>
                  <a:pt x="2747" y="3287"/>
                </a:lnTo>
                <a:lnTo>
                  <a:pt x="2763" y="3283"/>
                </a:lnTo>
                <a:lnTo>
                  <a:pt x="2779" y="3282"/>
                </a:lnTo>
                <a:lnTo>
                  <a:pt x="2796" y="3282"/>
                </a:lnTo>
                <a:lnTo>
                  <a:pt x="2813" y="3282"/>
                </a:lnTo>
                <a:lnTo>
                  <a:pt x="2829" y="3283"/>
                </a:lnTo>
                <a:lnTo>
                  <a:pt x="2845" y="3287"/>
                </a:lnTo>
                <a:lnTo>
                  <a:pt x="2861" y="3290"/>
                </a:lnTo>
                <a:lnTo>
                  <a:pt x="2877" y="3295"/>
                </a:lnTo>
                <a:lnTo>
                  <a:pt x="2892" y="3302"/>
                </a:lnTo>
                <a:lnTo>
                  <a:pt x="2906" y="3309"/>
                </a:lnTo>
                <a:lnTo>
                  <a:pt x="2919" y="3317"/>
                </a:lnTo>
                <a:lnTo>
                  <a:pt x="2932" y="3327"/>
                </a:lnTo>
                <a:lnTo>
                  <a:pt x="2965" y="3355"/>
                </a:lnTo>
                <a:lnTo>
                  <a:pt x="2978" y="3364"/>
                </a:lnTo>
                <a:lnTo>
                  <a:pt x="2992" y="3372"/>
                </a:lnTo>
                <a:lnTo>
                  <a:pt x="3005" y="3379"/>
                </a:lnTo>
                <a:lnTo>
                  <a:pt x="3019" y="3385"/>
                </a:lnTo>
                <a:lnTo>
                  <a:pt x="3034" y="3388"/>
                </a:lnTo>
                <a:lnTo>
                  <a:pt x="3049" y="3392"/>
                </a:lnTo>
                <a:lnTo>
                  <a:pt x="3064" y="3393"/>
                </a:lnTo>
                <a:lnTo>
                  <a:pt x="3079" y="3393"/>
                </a:lnTo>
                <a:lnTo>
                  <a:pt x="3094" y="3392"/>
                </a:lnTo>
                <a:lnTo>
                  <a:pt x="3109" y="3389"/>
                </a:lnTo>
                <a:lnTo>
                  <a:pt x="3124" y="3385"/>
                </a:lnTo>
                <a:lnTo>
                  <a:pt x="3138" y="3380"/>
                </a:lnTo>
                <a:lnTo>
                  <a:pt x="3152" y="3373"/>
                </a:lnTo>
                <a:lnTo>
                  <a:pt x="3165" y="3365"/>
                </a:lnTo>
                <a:lnTo>
                  <a:pt x="3178" y="3356"/>
                </a:lnTo>
                <a:lnTo>
                  <a:pt x="3189" y="3346"/>
                </a:lnTo>
                <a:lnTo>
                  <a:pt x="3350" y="3185"/>
                </a:lnTo>
                <a:lnTo>
                  <a:pt x="3360" y="3174"/>
                </a:lnTo>
                <a:lnTo>
                  <a:pt x="3369" y="3162"/>
                </a:lnTo>
                <a:lnTo>
                  <a:pt x="3378" y="3148"/>
                </a:lnTo>
                <a:lnTo>
                  <a:pt x="3383" y="3134"/>
                </a:lnTo>
                <a:lnTo>
                  <a:pt x="3389" y="3121"/>
                </a:lnTo>
                <a:lnTo>
                  <a:pt x="3393" y="3106"/>
                </a:lnTo>
                <a:lnTo>
                  <a:pt x="3395" y="3091"/>
                </a:lnTo>
                <a:lnTo>
                  <a:pt x="3397" y="3076"/>
                </a:lnTo>
                <a:lnTo>
                  <a:pt x="3397" y="3061"/>
                </a:lnTo>
                <a:lnTo>
                  <a:pt x="3395" y="3046"/>
                </a:lnTo>
                <a:lnTo>
                  <a:pt x="3393" y="3031"/>
                </a:lnTo>
                <a:lnTo>
                  <a:pt x="3389" y="3016"/>
                </a:lnTo>
                <a:lnTo>
                  <a:pt x="3383" y="3002"/>
                </a:lnTo>
                <a:lnTo>
                  <a:pt x="3376" y="2988"/>
                </a:lnTo>
                <a:lnTo>
                  <a:pt x="3368" y="2975"/>
                </a:lnTo>
                <a:lnTo>
                  <a:pt x="3359" y="2962"/>
                </a:lnTo>
                <a:lnTo>
                  <a:pt x="3330" y="2929"/>
                </a:lnTo>
                <a:lnTo>
                  <a:pt x="3321" y="2916"/>
                </a:lnTo>
                <a:lnTo>
                  <a:pt x="3313" y="2902"/>
                </a:lnTo>
                <a:lnTo>
                  <a:pt x="3305" y="2889"/>
                </a:lnTo>
                <a:lnTo>
                  <a:pt x="3299" y="2874"/>
                </a:lnTo>
                <a:lnTo>
                  <a:pt x="3294" y="2859"/>
                </a:lnTo>
                <a:lnTo>
                  <a:pt x="3290" y="2842"/>
                </a:lnTo>
                <a:lnTo>
                  <a:pt x="3287" y="2826"/>
                </a:lnTo>
                <a:lnTo>
                  <a:pt x="3286" y="2809"/>
                </a:lnTo>
                <a:lnTo>
                  <a:pt x="3285" y="2793"/>
                </a:lnTo>
                <a:lnTo>
                  <a:pt x="3286" y="2777"/>
                </a:lnTo>
                <a:lnTo>
                  <a:pt x="3287" y="2759"/>
                </a:lnTo>
                <a:lnTo>
                  <a:pt x="3291" y="2743"/>
                </a:lnTo>
                <a:lnTo>
                  <a:pt x="3294" y="2728"/>
                </a:lnTo>
                <a:lnTo>
                  <a:pt x="3299" y="2712"/>
                </a:lnTo>
                <a:lnTo>
                  <a:pt x="3305" y="2697"/>
                </a:lnTo>
                <a:lnTo>
                  <a:pt x="3312" y="2683"/>
                </a:lnTo>
                <a:lnTo>
                  <a:pt x="3334" y="2644"/>
                </a:lnTo>
                <a:lnTo>
                  <a:pt x="3353" y="2605"/>
                </a:lnTo>
                <a:lnTo>
                  <a:pt x="3372" y="2564"/>
                </a:lnTo>
                <a:lnTo>
                  <a:pt x="3389" y="2524"/>
                </a:lnTo>
                <a:lnTo>
                  <a:pt x="3406" y="2482"/>
                </a:lnTo>
                <a:lnTo>
                  <a:pt x="3421" y="2441"/>
                </a:lnTo>
                <a:lnTo>
                  <a:pt x="3435" y="2398"/>
                </a:lnTo>
                <a:lnTo>
                  <a:pt x="3448" y="2355"/>
                </a:lnTo>
                <a:lnTo>
                  <a:pt x="3454" y="2340"/>
                </a:lnTo>
                <a:lnTo>
                  <a:pt x="3460" y="2325"/>
                </a:lnTo>
                <a:lnTo>
                  <a:pt x="3468" y="2310"/>
                </a:lnTo>
                <a:lnTo>
                  <a:pt x="3476" y="2297"/>
                </a:lnTo>
                <a:lnTo>
                  <a:pt x="3485" y="2284"/>
                </a:lnTo>
                <a:lnTo>
                  <a:pt x="3495" y="2271"/>
                </a:lnTo>
                <a:lnTo>
                  <a:pt x="3507" y="2259"/>
                </a:lnTo>
                <a:lnTo>
                  <a:pt x="3518" y="2247"/>
                </a:lnTo>
                <a:lnTo>
                  <a:pt x="3532" y="2237"/>
                </a:lnTo>
                <a:lnTo>
                  <a:pt x="3545" y="2227"/>
                </a:lnTo>
                <a:lnTo>
                  <a:pt x="3559" y="2218"/>
                </a:lnTo>
                <a:lnTo>
                  <a:pt x="3574" y="2211"/>
                </a:lnTo>
                <a:lnTo>
                  <a:pt x="3589" y="2205"/>
                </a:lnTo>
                <a:lnTo>
                  <a:pt x="3604" y="2200"/>
                </a:lnTo>
                <a:lnTo>
                  <a:pt x="3619" y="2196"/>
                </a:lnTo>
                <a:lnTo>
                  <a:pt x="3635" y="2195"/>
                </a:lnTo>
                <a:lnTo>
                  <a:pt x="3679" y="2190"/>
                </a:lnTo>
                <a:lnTo>
                  <a:pt x="3694" y="2189"/>
                </a:lnTo>
                <a:lnTo>
                  <a:pt x="3709" y="2185"/>
                </a:lnTo>
                <a:lnTo>
                  <a:pt x="3724" y="2180"/>
                </a:lnTo>
                <a:lnTo>
                  <a:pt x="3738" y="2174"/>
                </a:lnTo>
                <a:lnTo>
                  <a:pt x="3751" y="2166"/>
                </a:lnTo>
                <a:lnTo>
                  <a:pt x="3763" y="2158"/>
                </a:lnTo>
                <a:lnTo>
                  <a:pt x="3775" y="2148"/>
                </a:lnTo>
                <a:lnTo>
                  <a:pt x="3785" y="2137"/>
                </a:lnTo>
                <a:lnTo>
                  <a:pt x="3796" y="2126"/>
                </a:lnTo>
                <a:lnTo>
                  <a:pt x="3804" y="2113"/>
                </a:lnTo>
                <a:lnTo>
                  <a:pt x="3812" y="2100"/>
                </a:lnTo>
                <a:lnTo>
                  <a:pt x="3819" y="2087"/>
                </a:lnTo>
                <a:lnTo>
                  <a:pt x="3824" y="2072"/>
                </a:lnTo>
                <a:lnTo>
                  <a:pt x="3827" y="2057"/>
                </a:lnTo>
                <a:lnTo>
                  <a:pt x="3829" y="2042"/>
                </a:lnTo>
                <a:lnTo>
                  <a:pt x="3830" y="2027"/>
                </a:lnTo>
                <a:lnTo>
                  <a:pt x="3830" y="1800"/>
                </a:lnTo>
                <a:lnTo>
                  <a:pt x="3829" y="1784"/>
                </a:lnTo>
                <a:lnTo>
                  <a:pt x="3827" y="1769"/>
                </a:lnTo>
                <a:lnTo>
                  <a:pt x="3824" y="1754"/>
                </a:lnTo>
                <a:lnTo>
                  <a:pt x="3819" y="1740"/>
                </a:lnTo>
                <a:lnTo>
                  <a:pt x="3812" y="1726"/>
                </a:lnTo>
                <a:lnTo>
                  <a:pt x="3804" y="1713"/>
                </a:lnTo>
                <a:lnTo>
                  <a:pt x="3796" y="1700"/>
                </a:lnTo>
                <a:lnTo>
                  <a:pt x="3785" y="1688"/>
                </a:lnTo>
                <a:lnTo>
                  <a:pt x="3775" y="1678"/>
                </a:lnTo>
                <a:lnTo>
                  <a:pt x="3763" y="1669"/>
                </a:lnTo>
                <a:lnTo>
                  <a:pt x="3751" y="1660"/>
                </a:lnTo>
                <a:lnTo>
                  <a:pt x="3738" y="1653"/>
                </a:lnTo>
                <a:lnTo>
                  <a:pt x="3724" y="1646"/>
                </a:lnTo>
                <a:lnTo>
                  <a:pt x="3709" y="1641"/>
                </a:lnTo>
                <a:lnTo>
                  <a:pt x="3694" y="1638"/>
                </a:lnTo>
                <a:lnTo>
                  <a:pt x="3679" y="1635"/>
                </a:lnTo>
                <a:close/>
                <a:moveTo>
                  <a:pt x="1915" y="2829"/>
                </a:moveTo>
                <a:lnTo>
                  <a:pt x="1915" y="2829"/>
                </a:lnTo>
                <a:lnTo>
                  <a:pt x="1867" y="2827"/>
                </a:lnTo>
                <a:lnTo>
                  <a:pt x="1821" y="2824"/>
                </a:lnTo>
                <a:lnTo>
                  <a:pt x="1776" y="2818"/>
                </a:lnTo>
                <a:lnTo>
                  <a:pt x="1731" y="2810"/>
                </a:lnTo>
                <a:lnTo>
                  <a:pt x="1686" y="2800"/>
                </a:lnTo>
                <a:lnTo>
                  <a:pt x="1643" y="2787"/>
                </a:lnTo>
                <a:lnTo>
                  <a:pt x="1600" y="2773"/>
                </a:lnTo>
                <a:lnTo>
                  <a:pt x="1559" y="2757"/>
                </a:lnTo>
                <a:lnTo>
                  <a:pt x="1518" y="2739"/>
                </a:lnTo>
                <a:lnTo>
                  <a:pt x="1478" y="2718"/>
                </a:lnTo>
                <a:lnTo>
                  <a:pt x="1440" y="2696"/>
                </a:lnTo>
                <a:lnTo>
                  <a:pt x="1403" y="2672"/>
                </a:lnTo>
                <a:lnTo>
                  <a:pt x="1367" y="2646"/>
                </a:lnTo>
                <a:lnTo>
                  <a:pt x="1332" y="2620"/>
                </a:lnTo>
                <a:lnTo>
                  <a:pt x="1299" y="2591"/>
                </a:lnTo>
                <a:lnTo>
                  <a:pt x="1267" y="2560"/>
                </a:lnTo>
                <a:lnTo>
                  <a:pt x="1237" y="2529"/>
                </a:lnTo>
                <a:lnTo>
                  <a:pt x="1208" y="2495"/>
                </a:lnTo>
                <a:lnTo>
                  <a:pt x="1181" y="2460"/>
                </a:lnTo>
                <a:lnTo>
                  <a:pt x="1154" y="2425"/>
                </a:lnTo>
                <a:lnTo>
                  <a:pt x="1131" y="2388"/>
                </a:lnTo>
                <a:lnTo>
                  <a:pt x="1109" y="2350"/>
                </a:lnTo>
                <a:lnTo>
                  <a:pt x="1089" y="2309"/>
                </a:lnTo>
                <a:lnTo>
                  <a:pt x="1070" y="2269"/>
                </a:lnTo>
                <a:lnTo>
                  <a:pt x="1054" y="2227"/>
                </a:lnTo>
                <a:lnTo>
                  <a:pt x="1039" y="2185"/>
                </a:lnTo>
                <a:lnTo>
                  <a:pt x="1027" y="2142"/>
                </a:lnTo>
                <a:lnTo>
                  <a:pt x="1017" y="2097"/>
                </a:lnTo>
                <a:lnTo>
                  <a:pt x="1009" y="2052"/>
                </a:lnTo>
                <a:lnTo>
                  <a:pt x="1003" y="2007"/>
                </a:lnTo>
                <a:lnTo>
                  <a:pt x="1000" y="1960"/>
                </a:lnTo>
                <a:lnTo>
                  <a:pt x="998" y="1913"/>
                </a:lnTo>
                <a:lnTo>
                  <a:pt x="1000" y="1866"/>
                </a:lnTo>
                <a:lnTo>
                  <a:pt x="1003" y="1820"/>
                </a:lnTo>
                <a:lnTo>
                  <a:pt x="1009" y="1774"/>
                </a:lnTo>
                <a:lnTo>
                  <a:pt x="1017" y="1729"/>
                </a:lnTo>
                <a:lnTo>
                  <a:pt x="1027" y="1684"/>
                </a:lnTo>
                <a:lnTo>
                  <a:pt x="1039" y="1641"/>
                </a:lnTo>
                <a:lnTo>
                  <a:pt x="1054" y="1598"/>
                </a:lnTo>
                <a:lnTo>
                  <a:pt x="1070" y="1557"/>
                </a:lnTo>
                <a:lnTo>
                  <a:pt x="1089" y="1516"/>
                </a:lnTo>
                <a:lnTo>
                  <a:pt x="1109" y="1477"/>
                </a:lnTo>
                <a:lnTo>
                  <a:pt x="1131" y="1438"/>
                </a:lnTo>
                <a:lnTo>
                  <a:pt x="1154" y="1401"/>
                </a:lnTo>
                <a:lnTo>
                  <a:pt x="1181" y="1365"/>
                </a:lnTo>
                <a:lnTo>
                  <a:pt x="1208" y="1331"/>
                </a:lnTo>
                <a:lnTo>
                  <a:pt x="1237" y="1297"/>
                </a:lnTo>
                <a:lnTo>
                  <a:pt x="1267" y="1266"/>
                </a:lnTo>
                <a:lnTo>
                  <a:pt x="1299" y="1235"/>
                </a:lnTo>
                <a:lnTo>
                  <a:pt x="1332" y="1206"/>
                </a:lnTo>
                <a:lnTo>
                  <a:pt x="1367" y="1179"/>
                </a:lnTo>
                <a:lnTo>
                  <a:pt x="1403" y="1154"/>
                </a:lnTo>
                <a:lnTo>
                  <a:pt x="1440" y="1130"/>
                </a:lnTo>
                <a:lnTo>
                  <a:pt x="1478" y="1108"/>
                </a:lnTo>
                <a:lnTo>
                  <a:pt x="1518" y="1087"/>
                </a:lnTo>
                <a:lnTo>
                  <a:pt x="1559" y="1069"/>
                </a:lnTo>
                <a:lnTo>
                  <a:pt x="1600" y="1053"/>
                </a:lnTo>
                <a:lnTo>
                  <a:pt x="1643" y="1039"/>
                </a:lnTo>
                <a:lnTo>
                  <a:pt x="1686" y="1026"/>
                </a:lnTo>
                <a:lnTo>
                  <a:pt x="1731" y="1016"/>
                </a:lnTo>
                <a:lnTo>
                  <a:pt x="1776" y="1007"/>
                </a:lnTo>
                <a:lnTo>
                  <a:pt x="1821" y="1002"/>
                </a:lnTo>
                <a:lnTo>
                  <a:pt x="1867" y="998"/>
                </a:lnTo>
                <a:lnTo>
                  <a:pt x="1915" y="997"/>
                </a:lnTo>
                <a:lnTo>
                  <a:pt x="1962" y="998"/>
                </a:lnTo>
                <a:lnTo>
                  <a:pt x="2008" y="1002"/>
                </a:lnTo>
                <a:lnTo>
                  <a:pt x="2055" y="1007"/>
                </a:lnTo>
                <a:lnTo>
                  <a:pt x="2100" y="1016"/>
                </a:lnTo>
                <a:lnTo>
                  <a:pt x="2144" y="1026"/>
                </a:lnTo>
                <a:lnTo>
                  <a:pt x="2187" y="1039"/>
                </a:lnTo>
                <a:lnTo>
                  <a:pt x="2230" y="1053"/>
                </a:lnTo>
                <a:lnTo>
                  <a:pt x="2272" y="1069"/>
                </a:lnTo>
                <a:lnTo>
                  <a:pt x="2312" y="1087"/>
                </a:lnTo>
                <a:lnTo>
                  <a:pt x="2351" y="1108"/>
                </a:lnTo>
                <a:lnTo>
                  <a:pt x="2390" y="1130"/>
                </a:lnTo>
                <a:lnTo>
                  <a:pt x="2428" y="1154"/>
                </a:lnTo>
                <a:lnTo>
                  <a:pt x="2464" y="1179"/>
                </a:lnTo>
                <a:lnTo>
                  <a:pt x="2498" y="1206"/>
                </a:lnTo>
                <a:lnTo>
                  <a:pt x="2532" y="1235"/>
                </a:lnTo>
                <a:lnTo>
                  <a:pt x="2563" y="1266"/>
                </a:lnTo>
                <a:lnTo>
                  <a:pt x="2593" y="1297"/>
                </a:lnTo>
                <a:lnTo>
                  <a:pt x="2622" y="1331"/>
                </a:lnTo>
                <a:lnTo>
                  <a:pt x="2650" y="1365"/>
                </a:lnTo>
                <a:lnTo>
                  <a:pt x="2675" y="1401"/>
                </a:lnTo>
                <a:lnTo>
                  <a:pt x="2699" y="1438"/>
                </a:lnTo>
                <a:lnTo>
                  <a:pt x="2721" y="1477"/>
                </a:lnTo>
                <a:lnTo>
                  <a:pt x="2741" y="1516"/>
                </a:lnTo>
                <a:lnTo>
                  <a:pt x="2759" y="1557"/>
                </a:lnTo>
                <a:lnTo>
                  <a:pt x="2777" y="1598"/>
                </a:lnTo>
                <a:lnTo>
                  <a:pt x="2791" y="1641"/>
                </a:lnTo>
                <a:lnTo>
                  <a:pt x="2803" y="1684"/>
                </a:lnTo>
                <a:lnTo>
                  <a:pt x="2814" y="1729"/>
                </a:lnTo>
                <a:lnTo>
                  <a:pt x="2822" y="1774"/>
                </a:lnTo>
                <a:lnTo>
                  <a:pt x="2828" y="1820"/>
                </a:lnTo>
                <a:lnTo>
                  <a:pt x="2831" y="1866"/>
                </a:lnTo>
                <a:lnTo>
                  <a:pt x="2832" y="1913"/>
                </a:lnTo>
                <a:lnTo>
                  <a:pt x="2831" y="1960"/>
                </a:lnTo>
                <a:lnTo>
                  <a:pt x="2828" y="2007"/>
                </a:lnTo>
                <a:lnTo>
                  <a:pt x="2822" y="2052"/>
                </a:lnTo>
                <a:lnTo>
                  <a:pt x="2814" y="2097"/>
                </a:lnTo>
                <a:lnTo>
                  <a:pt x="2803" y="2142"/>
                </a:lnTo>
                <a:lnTo>
                  <a:pt x="2791" y="2185"/>
                </a:lnTo>
                <a:lnTo>
                  <a:pt x="2777" y="2227"/>
                </a:lnTo>
                <a:lnTo>
                  <a:pt x="2759" y="2269"/>
                </a:lnTo>
                <a:lnTo>
                  <a:pt x="2741" y="2309"/>
                </a:lnTo>
                <a:lnTo>
                  <a:pt x="2721" y="2350"/>
                </a:lnTo>
                <a:lnTo>
                  <a:pt x="2699" y="2388"/>
                </a:lnTo>
                <a:lnTo>
                  <a:pt x="2675" y="2425"/>
                </a:lnTo>
                <a:lnTo>
                  <a:pt x="2650" y="2460"/>
                </a:lnTo>
                <a:lnTo>
                  <a:pt x="2622" y="2495"/>
                </a:lnTo>
                <a:lnTo>
                  <a:pt x="2593" y="2529"/>
                </a:lnTo>
                <a:lnTo>
                  <a:pt x="2563" y="2560"/>
                </a:lnTo>
                <a:lnTo>
                  <a:pt x="2532" y="2591"/>
                </a:lnTo>
                <a:lnTo>
                  <a:pt x="2498" y="2620"/>
                </a:lnTo>
                <a:lnTo>
                  <a:pt x="2464" y="2646"/>
                </a:lnTo>
                <a:lnTo>
                  <a:pt x="2428" y="2672"/>
                </a:lnTo>
                <a:lnTo>
                  <a:pt x="2390" y="2696"/>
                </a:lnTo>
                <a:lnTo>
                  <a:pt x="2351" y="2718"/>
                </a:lnTo>
                <a:lnTo>
                  <a:pt x="2312" y="2739"/>
                </a:lnTo>
                <a:lnTo>
                  <a:pt x="2272" y="2757"/>
                </a:lnTo>
                <a:lnTo>
                  <a:pt x="2230" y="2773"/>
                </a:lnTo>
                <a:lnTo>
                  <a:pt x="2187" y="2787"/>
                </a:lnTo>
                <a:lnTo>
                  <a:pt x="2144" y="2800"/>
                </a:lnTo>
                <a:lnTo>
                  <a:pt x="2100" y="2810"/>
                </a:lnTo>
                <a:lnTo>
                  <a:pt x="2055" y="2818"/>
                </a:lnTo>
                <a:lnTo>
                  <a:pt x="2008" y="2824"/>
                </a:lnTo>
                <a:lnTo>
                  <a:pt x="1962" y="2827"/>
                </a:lnTo>
                <a:lnTo>
                  <a:pt x="1915" y="2829"/>
                </a:lnTo>
                <a:close/>
              </a:path>
            </a:pathLst>
          </a:custGeom>
          <a:solidFill>
            <a:schemeClr val="accent4"/>
          </a:solidFill>
          <a:ln>
            <a:noFill/>
          </a:ln>
        </p:spPr>
        <p:style>
          <a:lnRef idx="0">
            <a:scrgbClr r="0" g="0" b="0"/>
          </a:lnRef>
          <a:fillRef idx="0">
            <a:scrgbClr r="0" g="0" b="0"/>
          </a:fillRef>
          <a:effectRef idx="0">
            <a:scrgbClr r="0" g="0" b="0"/>
          </a:effectRef>
          <a:fontRef idx="minor"/>
        </p:style>
      </p:sp>
      <p:sp>
        <p:nvSpPr>
          <p:cNvPr id="392" name="CustomShape 25"/>
          <p:cNvSpPr/>
          <p:nvPr/>
        </p:nvSpPr>
        <p:spPr>
          <a:xfrm>
            <a:off x="9910440" y="3897720"/>
            <a:ext cx="249480" cy="249480"/>
          </a:xfrm>
          <a:custGeom>
            <a:avLst/>
            <a:gdLst/>
            <a:ahLst/>
            <a:cxnLst/>
            <a:rect l="l" t="t" r="r" b="b"/>
            <a:pathLst>
              <a:path w="698" h="697">
                <a:moveTo>
                  <a:pt x="668" y="519"/>
                </a:moveTo>
                <a:lnTo>
                  <a:pt x="675" y="527"/>
                </a:lnTo>
                <a:lnTo>
                  <a:pt x="681" y="536"/>
                </a:lnTo>
                <a:lnTo>
                  <a:pt x="686" y="544"/>
                </a:lnTo>
                <a:lnTo>
                  <a:pt x="691" y="554"/>
                </a:lnTo>
                <a:lnTo>
                  <a:pt x="693" y="564"/>
                </a:lnTo>
                <a:lnTo>
                  <a:pt x="697" y="573"/>
                </a:lnTo>
                <a:lnTo>
                  <a:pt x="698" y="584"/>
                </a:lnTo>
                <a:lnTo>
                  <a:pt x="698" y="593"/>
                </a:lnTo>
                <a:lnTo>
                  <a:pt x="698" y="603"/>
                </a:lnTo>
                <a:lnTo>
                  <a:pt x="697" y="612"/>
                </a:lnTo>
                <a:lnTo>
                  <a:pt x="693" y="623"/>
                </a:lnTo>
                <a:lnTo>
                  <a:pt x="691" y="632"/>
                </a:lnTo>
                <a:lnTo>
                  <a:pt x="686" y="641"/>
                </a:lnTo>
                <a:lnTo>
                  <a:pt x="681" y="651"/>
                </a:lnTo>
                <a:lnTo>
                  <a:pt x="675" y="659"/>
                </a:lnTo>
                <a:lnTo>
                  <a:pt x="668" y="667"/>
                </a:lnTo>
                <a:lnTo>
                  <a:pt x="660" y="674"/>
                </a:lnTo>
                <a:lnTo>
                  <a:pt x="652" y="681"/>
                </a:lnTo>
                <a:lnTo>
                  <a:pt x="643" y="685"/>
                </a:lnTo>
                <a:lnTo>
                  <a:pt x="633" y="690"/>
                </a:lnTo>
                <a:lnTo>
                  <a:pt x="624" y="693"/>
                </a:lnTo>
                <a:lnTo>
                  <a:pt x="614" y="696"/>
                </a:lnTo>
                <a:lnTo>
                  <a:pt x="604" y="697"/>
                </a:lnTo>
                <a:lnTo>
                  <a:pt x="594" y="697"/>
                </a:lnTo>
                <a:lnTo>
                  <a:pt x="584" y="697"/>
                </a:lnTo>
                <a:lnTo>
                  <a:pt x="574" y="696"/>
                </a:lnTo>
                <a:lnTo>
                  <a:pt x="564" y="693"/>
                </a:lnTo>
                <a:lnTo>
                  <a:pt x="555" y="690"/>
                </a:lnTo>
                <a:lnTo>
                  <a:pt x="546" y="685"/>
                </a:lnTo>
                <a:lnTo>
                  <a:pt x="536" y="681"/>
                </a:lnTo>
                <a:lnTo>
                  <a:pt x="528" y="674"/>
                </a:lnTo>
                <a:lnTo>
                  <a:pt x="520" y="667"/>
                </a:lnTo>
                <a:lnTo>
                  <a:pt x="30" y="177"/>
                </a:lnTo>
                <a:lnTo>
                  <a:pt x="23" y="169"/>
                </a:lnTo>
                <a:lnTo>
                  <a:pt x="17" y="161"/>
                </a:lnTo>
                <a:lnTo>
                  <a:pt x="12" y="152"/>
                </a:lnTo>
                <a:lnTo>
                  <a:pt x="8" y="143"/>
                </a:lnTo>
                <a:lnTo>
                  <a:pt x="5" y="134"/>
                </a:lnTo>
                <a:lnTo>
                  <a:pt x="2" y="124"/>
                </a:lnTo>
                <a:lnTo>
                  <a:pt x="0" y="114"/>
                </a:lnTo>
                <a:lnTo>
                  <a:pt x="0" y="104"/>
                </a:lnTo>
                <a:lnTo>
                  <a:pt x="0" y="94"/>
                </a:lnTo>
                <a:lnTo>
                  <a:pt x="2" y="84"/>
                </a:lnTo>
                <a:lnTo>
                  <a:pt x="5" y="75"/>
                </a:lnTo>
                <a:lnTo>
                  <a:pt x="8" y="64"/>
                </a:lnTo>
                <a:lnTo>
                  <a:pt x="12" y="55"/>
                </a:lnTo>
                <a:lnTo>
                  <a:pt x="17" y="47"/>
                </a:lnTo>
                <a:lnTo>
                  <a:pt x="23" y="38"/>
                </a:lnTo>
                <a:lnTo>
                  <a:pt x="30" y="31"/>
                </a:lnTo>
                <a:lnTo>
                  <a:pt x="38" y="23"/>
                </a:lnTo>
                <a:lnTo>
                  <a:pt x="46" y="17"/>
                </a:lnTo>
                <a:lnTo>
                  <a:pt x="56" y="12"/>
                </a:lnTo>
                <a:lnTo>
                  <a:pt x="65" y="8"/>
                </a:lnTo>
                <a:lnTo>
                  <a:pt x="74" y="4"/>
                </a:lnTo>
                <a:lnTo>
                  <a:pt x="85" y="2"/>
                </a:lnTo>
                <a:lnTo>
                  <a:pt x="94" y="1"/>
                </a:lnTo>
                <a:lnTo>
                  <a:pt x="104" y="0"/>
                </a:lnTo>
                <a:lnTo>
                  <a:pt x="115" y="1"/>
                </a:lnTo>
                <a:lnTo>
                  <a:pt x="124" y="2"/>
                </a:lnTo>
                <a:lnTo>
                  <a:pt x="134" y="4"/>
                </a:lnTo>
                <a:lnTo>
                  <a:pt x="143" y="8"/>
                </a:lnTo>
                <a:lnTo>
                  <a:pt x="153" y="12"/>
                </a:lnTo>
                <a:lnTo>
                  <a:pt x="162" y="17"/>
                </a:lnTo>
                <a:lnTo>
                  <a:pt x="170" y="23"/>
                </a:lnTo>
                <a:lnTo>
                  <a:pt x="178" y="31"/>
                </a:lnTo>
                <a:lnTo>
                  <a:pt x="668" y="51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93" name="CustomShape 26"/>
          <p:cNvSpPr/>
          <p:nvPr/>
        </p:nvSpPr>
        <p:spPr>
          <a:xfrm>
            <a:off x="9910440" y="3897720"/>
            <a:ext cx="249480" cy="249480"/>
          </a:xfrm>
          <a:custGeom>
            <a:avLst/>
            <a:gdLst/>
            <a:ahLst/>
            <a:cxnLst/>
            <a:rect l="l" t="t" r="r" b="b"/>
            <a:pathLst>
              <a:path w="698" h="697">
                <a:moveTo>
                  <a:pt x="520" y="31"/>
                </a:moveTo>
                <a:lnTo>
                  <a:pt x="528" y="23"/>
                </a:lnTo>
                <a:lnTo>
                  <a:pt x="536" y="17"/>
                </a:lnTo>
                <a:lnTo>
                  <a:pt x="546" y="12"/>
                </a:lnTo>
                <a:lnTo>
                  <a:pt x="555" y="8"/>
                </a:lnTo>
                <a:lnTo>
                  <a:pt x="564" y="4"/>
                </a:lnTo>
                <a:lnTo>
                  <a:pt x="574" y="2"/>
                </a:lnTo>
                <a:lnTo>
                  <a:pt x="584" y="1"/>
                </a:lnTo>
                <a:lnTo>
                  <a:pt x="594" y="0"/>
                </a:lnTo>
                <a:lnTo>
                  <a:pt x="604" y="1"/>
                </a:lnTo>
                <a:lnTo>
                  <a:pt x="614" y="2"/>
                </a:lnTo>
                <a:lnTo>
                  <a:pt x="624" y="4"/>
                </a:lnTo>
                <a:lnTo>
                  <a:pt x="633" y="8"/>
                </a:lnTo>
                <a:lnTo>
                  <a:pt x="643" y="12"/>
                </a:lnTo>
                <a:lnTo>
                  <a:pt x="652" y="17"/>
                </a:lnTo>
                <a:lnTo>
                  <a:pt x="660" y="23"/>
                </a:lnTo>
                <a:lnTo>
                  <a:pt x="668" y="31"/>
                </a:lnTo>
                <a:lnTo>
                  <a:pt x="675" y="39"/>
                </a:lnTo>
                <a:lnTo>
                  <a:pt x="681" y="47"/>
                </a:lnTo>
                <a:lnTo>
                  <a:pt x="686" y="55"/>
                </a:lnTo>
                <a:lnTo>
                  <a:pt x="691" y="64"/>
                </a:lnTo>
                <a:lnTo>
                  <a:pt x="693" y="75"/>
                </a:lnTo>
                <a:lnTo>
                  <a:pt x="697" y="84"/>
                </a:lnTo>
                <a:lnTo>
                  <a:pt x="698" y="94"/>
                </a:lnTo>
                <a:lnTo>
                  <a:pt x="698" y="104"/>
                </a:lnTo>
                <a:lnTo>
                  <a:pt x="698" y="114"/>
                </a:lnTo>
                <a:lnTo>
                  <a:pt x="697" y="124"/>
                </a:lnTo>
                <a:lnTo>
                  <a:pt x="693" y="134"/>
                </a:lnTo>
                <a:lnTo>
                  <a:pt x="691" y="143"/>
                </a:lnTo>
                <a:lnTo>
                  <a:pt x="686" y="152"/>
                </a:lnTo>
                <a:lnTo>
                  <a:pt x="681" y="161"/>
                </a:lnTo>
                <a:lnTo>
                  <a:pt x="675" y="169"/>
                </a:lnTo>
                <a:lnTo>
                  <a:pt x="668" y="177"/>
                </a:lnTo>
                <a:lnTo>
                  <a:pt x="178" y="667"/>
                </a:lnTo>
                <a:lnTo>
                  <a:pt x="170" y="674"/>
                </a:lnTo>
                <a:lnTo>
                  <a:pt x="162" y="681"/>
                </a:lnTo>
                <a:lnTo>
                  <a:pt x="153" y="685"/>
                </a:lnTo>
                <a:lnTo>
                  <a:pt x="143" y="690"/>
                </a:lnTo>
                <a:lnTo>
                  <a:pt x="134" y="693"/>
                </a:lnTo>
                <a:lnTo>
                  <a:pt x="124" y="696"/>
                </a:lnTo>
                <a:lnTo>
                  <a:pt x="115" y="697"/>
                </a:lnTo>
                <a:lnTo>
                  <a:pt x="104" y="697"/>
                </a:lnTo>
                <a:lnTo>
                  <a:pt x="95" y="697"/>
                </a:lnTo>
                <a:lnTo>
                  <a:pt x="85" y="696"/>
                </a:lnTo>
                <a:lnTo>
                  <a:pt x="74" y="693"/>
                </a:lnTo>
                <a:lnTo>
                  <a:pt x="65" y="690"/>
                </a:lnTo>
                <a:lnTo>
                  <a:pt x="56" y="685"/>
                </a:lnTo>
                <a:lnTo>
                  <a:pt x="48" y="681"/>
                </a:lnTo>
                <a:lnTo>
                  <a:pt x="38" y="674"/>
                </a:lnTo>
                <a:lnTo>
                  <a:pt x="30" y="667"/>
                </a:lnTo>
                <a:lnTo>
                  <a:pt x="23" y="659"/>
                </a:lnTo>
                <a:lnTo>
                  <a:pt x="17" y="651"/>
                </a:lnTo>
                <a:lnTo>
                  <a:pt x="12" y="641"/>
                </a:lnTo>
                <a:lnTo>
                  <a:pt x="8" y="632"/>
                </a:lnTo>
                <a:lnTo>
                  <a:pt x="5" y="623"/>
                </a:lnTo>
                <a:lnTo>
                  <a:pt x="2" y="612"/>
                </a:lnTo>
                <a:lnTo>
                  <a:pt x="0" y="603"/>
                </a:lnTo>
                <a:lnTo>
                  <a:pt x="0" y="593"/>
                </a:lnTo>
                <a:lnTo>
                  <a:pt x="0" y="584"/>
                </a:lnTo>
                <a:lnTo>
                  <a:pt x="2" y="573"/>
                </a:lnTo>
                <a:lnTo>
                  <a:pt x="5" y="564"/>
                </a:lnTo>
                <a:lnTo>
                  <a:pt x="8" y="554"/>
                </a:lnTo>
                <a:lnTo>
                  <a:pt x="12" y="544"/>
                </a:lnTo>
                <a:lnTo>
                  <a:pt x="17" y="536"/>
                </a:lnTo>
                <a:lnTo>
                  <a:pt x="23" y="527"/>
                </a:lnTo>
                <a:lnTo>
                  <a:pt x="30" y="519"/>
                </a:lnTo>
                <a:lnTo>
                  <a:pt x="520" y="3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94" name="CustomShape 27"/>
          <p:cNvSpPr/>
          <p:nvPr/>
        </p:nvSpPr>
        <p:spPr>
          <a:xfrm>
            <a:off x="8278200" y="4696560"/>
            <a:ext cx="1078560" cy="1076760"/>
          </a:xfrm>
          <a:custGeom>
            <a:avLst/>
            <a:gdLst/>
            <a:ahLst/>
            <a:cxnLst/>
            <a:rect l="l" t="t" r="r" b="b"/>
            <a:pathLst>
              <a:path w="3025" h="3020">
                <a:moveTo>
                  <a:pt x="3025" y="1509"/>
                </a:moveTo>
                <a:lnTo>
                  <a:pt x="3022" y="1588"/>
                </a:lnTo>
                <a:lnTo>
                  <a:pt x="3017" y="1664"/>
                </a:lnTo>
                <a:lnTo>
                  <a:pt x="3007" y="1740"/>
                </a:lnTo>
                <a:lnTo>
                  <a:pt x="2994" y="1814"/>
                </a:lnTo>
                <a:lnTo>
                  <a:pt x="2977" y="1888"/>
                </a:lnTo>
                <a:lnTo>
                  <a:pt x="2957" y="1959"/>
                </a:lnTo>
                <a:lnTo>
                  <a:pt x="2933" y="2029"/>
                </a:lnTo>
                <a:lnTo>
                  <a:pt x="2906" y="2098"/>
                </a:lnTo>
                <a:lnTo>
                  <a:pt x="2876" y="2165"/>
                </a:lnTo>
                <a:lnTo>
                  <a:pt x="2842" y="2230"/>
                </a:lnTo>
                <a:lnTo>
                  <a:pt x="2805" y="2293"/>
                </a:lnTo>
                <a:lnTo>
                  <a:pt x="2766" y="2354"/>
                </a:lnTo>
                <a:lnTo>
                  <a:pt x="2724" y="2413"/>
                </a:lnTo>
                <a:lnTo>
                  <a:pt x="2679" y="2471"/>
                </a:lnTo>
                <a:lnTo>
                  <a:pt x="2632" y="2525"/>
                </a:lnTo>
                <a:lnTo>
                  <a:pt x="2582" y="2578"/>
                </a:lnTo>
                <a:lnTo>
                  <a:pt x="2529" y="2628"/>
                </a:lnTo>
                <a:lnTo>
                  <a:pt x="2475" y="2675"/>
                </a:lnTo>
                <a:lnTo>
                  <a:pt x="2417" y="2720"/>
                </a:lnTo>
                <a:lnTo>
                  <a:pt x="2358" y="2763"/>
                </a:lnTo>
                <a:lnTo>
                  <a:pt x="2297" y="2802"/>
                </a:lnTo>
                <a:lnTo>
                  <a:pt x="2233" y="2838"/>
                </a:lnTo>
                <a:lnTo>
                  <a:pt x="2169" y="2871"/>
                </a:lnTo>
                <a:lnTo>
                  <a:pt x="2102" y="2901"/>
                </a:lnTo>
                <a:lnTo>
                  <a:pt x="2032" y="2929"/>
                </a:lnTo>
                <a:lnTo>
                  <a:pt x="1962" y="2952"/>
                </a:lnTo>
                <a:lnTo>
                  <a:pt x="1890" y="2973"/>
                </a:lnTo>
                <a:lnTo>
                  <a:pt x="1817" y="2990"/>
                </a:lnTo>
                <a:lnTo>
                  <a:pt x="1742" y="3003"/>
                </a:lnTo>
                <a:lnTo>
                  <a:pt x="1667" y="3012"/>
                </a:lnTo>
                <a:lnTo>
                  <a:pt x="1590" y="3019"/>
                </a:lnTo>
                <a:lnTo>
                  <a:pt x="1512" y="3020"/>
                </a:lnTo>
                <a:lnTo>
                  <a:pt x="1435" y="3019"/>
                </a:lnTo>
                <a:lnTo>
                  <a:pt x="1357" y="3012"/>
                </a:lnTo>
                <a:lnTo>
                  <a:pt x="1282" y="3003"/>
                </a:lnTo>
                <a:lnTo>
                  <a:pt x="1207" y="2990"/>
                </a:lnTo>
                <a:lnTo>
                  <a:pt x="1134" y="2973"/>
                </a:lnTo>
                <a:lnTo>
                  <a:pt x="1063" y="2952"/>
                </a:lnTo>
                <a:lnTo>
                  <a:pt x="992" y="2929"/>
                </a:lnTo>
                <a:lnTo>
                  <a:pt x="924" y="2901"/>
                </a:lnTo>
                <a:lnTo>
                  <a:pt x="857" y="2871"/>
                </a:lnTo>
                <a:lnTo>
                  <a:pt x="791" y="2838"/>
                </a:lnTo>
                <a:lnTo>
                  <a:pt x="728" y="2802"/>
                </a:lnTo>
                <a:lnTo>
                  <a:pt x="667" y="2763"/>
                </a:lnTo>
                <a:lnTo>
                  <a:pt x="608" y="2720"/>
                </a:lnTo>
                <a:lnTo>
                  <a:pt x="550" y="2675"/>
                </a:lnTo>
                <a:lnTo>
                  <a:pt x="496" y="2628"/>
                </a:lnTo>
                <a:lnTo>
                  <a:pt x="444" y="2578"/>
                </a:lnTo>
                <a:lnTo>
                  <a:pt x="393" y="2525"/>
                </a:lnTo>
                <a:lnTo>
                  <a:pt x="345" y="2471"/>
                </a:lnTo>
                <a:lnTo>
                  <a:pt x="300" y="2413"/>
                </a:lnTo>
                <a:lnTo>
                  <a:pt x="259" y="2354"/>
                </a:lnTo>
                <a:lnTo>
                  <a:pt x="219" y="2293"/>
                </a:lnTo>
                <a:lnTo>
                  <a:pt x="182" y="2230"/>
                </a:lnTo>
                <a:lnTo>
                  <a:pt x="149" y="2165"/>
                </a:lnTo>
                <a:lnTo>
                  <a:pt x="119" y="2098"/>
                </a:lnTo>
                <a:lnTo>
                  <a:pt x="92" y="2029"/>
                </a:lnTo>
                <a:lnTo>
                  <a:pt x="68" y="1959"/>
                </a:lnTo>
                <a:lnTo>
                  <a:pt x="47" y="1888"/>
                </a:lnTo>
                <a:lnTo>
                  <a:pt x="31" y="1814"/>
                </a:lnTo>
                <a:lnTo>
                  <a:pt x="17" y="1740"/>
                </a:lnTo>
                <a:lnTo>
                  <a:pt x="8" y="1664"/>
                </a:lnTo>
                <a:lnTo>
                  <a:pt x="2" y="1588"/>
                </a:lnTo>
                <a:lnTo>
                  <a:pt x="0" y="1509"/>
                </a:lnTo>
                <a:lnTo>
                  <a:pt x="2" y="1432"/>
                </a:lnTo>
                <a:lnTo>
                  <a:pt x="8" y="1356"/>
                </a:lnTo>
                <a:lnTo>
                  <a:pt x="17" y="1280"/>
                </a:lnTo>
                <a:lnTo>
                  <a:pt x="31" y="1206"/>
                </a:lnTo>
                <a:lnTo>
                  <a:pt x="47" y="1132"/>
                </a:lnTo>
                <a:lnTo>
                  <a:pt x="68" y="1060"/>
                </a:lnTo>
                <a:lnTo>
                  <a:pt x="92" y="990"/>
                </a:lnTo>
                <a:lnTo>
                  <a:pt x="119" y="922"/>
                </a:lnTo>
                <a:lnTo>
                  <a:pt x="149" y="855"/>
                </a:lnTo>
                <a:lnTo>
                  <a:pt x="182" y="790"/>
                </a:lnTo>
                <a:lnTo>
                  <a:pt x="219" y="727"/>
                </a:lnTo>
                <a:lnTo>
                  <a:pt x="259" y="666"/>
                </a:lnTo>
                <a:lnTo>
                  <a:pt x="300" y="606"/>
                </a:lnTo>
                <a:lnTo>
                  <a:pt x="345" y="549"/>
                </a:lnTo>
                <a:lnTo>
                  <a:pt x="393" y="494"/>
                </a:lnTo>
                <a:lnTo>
                  <a:pt x="444" y="442"/>
                </a:lnTo>
                <a:lnTo>
                  <a:pt x="496" y="392"/>
                </a:lnTo>
                <a:lnTo>
                  <a:pt x="550" y="344"/>
                </a:lnTo>
                <a:lnTo>
                  <a:pt x="608" y="300"/>
                </a:lnTo>
                <a:lnTo>
                  <a:pt x="667" y="257"/>
                </a:lnTo>
                <a:lnTo>
                  <a:pt x="728" y="218"/>
                </a:lnTo>
                <a:lnTo>
                  <a:pt x="791" y="182"/>
                </a:lnTo>
                <a:lnTo>
                  <a:pt x="857" y="149"/>
                </a:lnTo>
                <a:lnTo>
                  <a:pt x="924" y="118"/>
                </a:lnTo>
                <a:lnTo>
                  <a:pt x="992" y="91"/>
                </a:lnTo>
                <a:lnTo>
                  <a:pt x="1063" y="67"/>
                </a:lnTo>
                <a:lnTo>
                  <a:pt x="1134" y="47"/>
                </a:lnTo>
                <a:lnTo>
                  <a:pt x="1207" y="30"/>
                </a:lnTo>
                <a:lnTo>
                  <a:pt x="1282" y="17"/>
                </a:lnTo>
                <a:lnTo>
                  <a:pt x="1357" y="7"/>
                </a:lnTo>
                <a:lnTo>
                  <a:pt x="1435" y="1"/>
                </a:lnTo>
                <a:lnTo>
                  <a:pt x="1512" y="0"/>
                </a:lnTo>
                <a:lnTo>
                  <a:pt x="1590" y="1"/>
                </a:lnTo>
                <a:lnTo>
                  <a:pt x="1667" y="7"/>
                </a:lnTo>
                <a:lnTo>
                  <a:pt x="1742" y="17"/>
                </a:lnTo>
                <a:lnTo>
                  <a:pt x="1817" y="30"/>
                </a:lnTo>
                <a:lnTo>
                  <a:pt x="1890" y="47"/>
                </a:lnTo>
                <a:lnTo>
                  <a:pt x="1962" y="67"/>
                </a:lnTo>
                <a:lnTo>
                  <a:pt x="2032" y="91"/>
                </a:lnTo>
                <a:lnTo>
                  <a:pt x="2102" y="118"/>
                </a:lnTo>
                <a:lnTo>
                  <a:pt x="2169" y="149"/>
                </a:lnTo>
                <a:lnTo>
                  <a:pt x="2233" y="182"/>
                </a:lnTo>
                <a:lnTo>
                  <a:pt x="2297" y="218"/>
                </a:lnTo>
                <a:lnTo>
                  <a:pt x="2358" y="257"/>
                </a:lnTo>
                <a:lnTo>
                  <a:pt x="2417" y="300"/>
                </a:lnTo>
                <a:lnTo>
                  <a:pt x="2475" y="344"/>
                </a:lnTo>
                <a:lnTo>
                  <a:pt x="2529" y="392"/>
                </a:lnTo>
                <a:lnTo>
                  <a:pt x="2582" y="442"/>
                </a:lnTo>
                <a:lnTo>
                  <a:pt x="2632" y="494"/>
                </a:lnTo>
                <a:lnTo>
                  <a:pt x="2679" y="549"/>
                </a:lnTo>
                <a:lnTo>
                  <a:pt x="2724" y="606"/>
                </a:lnTo>
                <a:lnTo>
                  <a:pt x="2766" y="666"/>
                </a:lnTo>
                <a:lnTo>
                  <a:pt x="2805" y="727"/>
                </a:lnTo>
                <a:lnTo>
                  <a:pt x="2842" y="790"/>
                </a:lnTo>
                <a:lnTo>
                  <a:pt x="2876" y="855"/>
                </a:lnTo>
                <a:lnTo>
                  <a:pt x="2906" y="922"/>
                </a:lnTo>
                <a:lnTo>
                  <a:pt x="2933" y="990"/>
                </a:lnTo>
                <a:lnTo>
                  <a:pt x="2957" y="1060"/>
                </a:lnTo>
                <a:lnTo>
                  <a:pt x="2977" y="1132"/>
                </a:lnTo>
                <a:lnTo>
                  <a:pt x="2994" y="1206"/>
                </a:lnTo>
                <a:lnTo>
                  <a:pt x="3007" y="1280"/>
                </a:lnTo>
                <a:lnTo>
                  <a:pt x="3017" y="1356"/>
                </a:lnTo>
                <a:lnTo>
                  <a:pt x="3022" y="1432"/>
                </a:lnTo>
                <a:lnTo>
                  <a:pt x="3025" y="1509"/>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395" name="CustomShape 28"/>
          <p:cNvSpPr/>
          <p:nvPr/>
        </p:nvSpPr>
        <p:spPr>
          <a:xfrm>
            <a:off x="7754040" y="4172400"/>
            <a:ext cx="2129040" cy="2127240"/>
          </a:xfrm>
          <a:custGeom>
            <a:avLst/>
            <a:gdLst/>
            <a:ahLst/>
            <a:cxnLst/>
            <a:rect l="l" t="t" r="r" b="b"/>
            <a:pathLst>
              <a:path w="5973" h="5966">
                <a:moveTo>
                  <a:pt x="5972" y="2807"/>
                </a:moveTo>
                <a:lnTo>
                  <a:pt x="5972" y="2794"/>
                </a:lnTo>
                <a:lnTo>
                  <a:pt x="5970" y="2782"/>
                </a:lnTo>
                <a:lnTo>
                  <a:pt x="5968" y="2770"/>
                </a:lnTo>
                <a:lnTo>
                  <a:pt x="5963" y="2758"/>
                </a:lnTo>
                <a:lnTo>
                  <a:pt x="5957" y="2747"/>
                </a:lnTo>
                <a:lnTo>
                  <a:pt x="5951" y="2735"/>
                </a:lnTo>
                <a:lnTo>
                  <a:pt x="5944" y="2725"/>
                </a:lnTo>
                <a:lnTo>
                  <a:pt x="5936" y="2716"/>
                </a:lnTo>
                <a:lnTo>
                  <a:pt x="5927" y="2708"/>
                </a:lnTo>
                <a:lnTo>
                  <a:pt x="5918" y="2700"/>
                </a:lnTo>
                <a:lnTo>
                  <a:pt x="5908" y="2692"/>
                </a:lnTo>
                <a:lnTo>
                  <a:pt x="5897" y="2686"/>
                </a:lnTo>
                <a:lnTo>
                  <a:pt x="5886" y="2681"/>
                </a:lnTo>
                <a:lnTo>
                  <a:pt x="5873" y="2677"/>
                </a:lnTo>
                <a:lnTo>
                  <a:pt x="5861" y="2674"/>
                </a:lnTo>
                <a:lnTo>
                  <a:pt x="5849" y="2672"/>
                </a:lnTo>
                <a:lnTo>
                  <a:pt x="5715" y="2660"/>
                </a:lnTo>
                <a:lnTo>
                  <a:pt x="5702" y="2659"/>
                </a:lnTo>
                <a:lnTo>
                  <a:pt x="5689" y="2656"/>
                </a:lnTo>
                <a:lnTo>
                  <a:pt x="5676" y="2652"/>
                </a:lnTo>
                <a:lnTo>
                  <a:pt x="5665" y="2647"/>
                </a:lnTo>
                <a:lnTo>
                  <a:pt x="5653" y="2641"/>
                </a:lnTo>
                <a:lnTo>
                  <a:pt x="5642" y="2634"/>
                </a:lnTo>
                <a:lnTo>
                  <a:pt x="5631" y="2626"/>
                </a:lnTo>
                <a:lnTo>
                  <a:pt x="5621" y="2617"/>
                </a:lnTo>
                <a:lnTo>
                  <a:pt x="5612" y="2607"/>
                </a:lnTo>
                <a:lnTo>
                  <a:pt x="5604" y="2597"/>
                </a:lnTo>
                <a:lnTo>
                  <a:pt x="5596" y="2587"/>
                </a:lnTo>
                <a:lnTo>
                  <a:pt x="5589" y="2575"/>
                </a:lnTo>
                <a:lnTo>
                  <a:pt x="5583" y="2563"/>
                </a:lnTo>
                <a:lnTo>
                  <a:pt x="5578" y="2552"/>
                </a:lnTo>
                <a:lnTo>
                  <a:pt x="5574" y="2539"/>
                </a:lnTo>
                <a:lnTo>
                  <a:pt x="5571" y="2527"/>
                </a:lnTo>
                <a:lnTo>
                  <a:pt x="5561" y="2470"/>
                </a:lnTo>
                <a:lnTo>
                  <a:pt x="5549" y="2415"/>
                </a:lnTo>
                <a:lnTo>
                  <a:pt x="5535" y="2358"/>
                </a:lnTo>
                <a:lnTo>
                  <a:pt x="5522" y="2303"/>
                </a:lnTo>
                <a:lnTo>
                  <a:pt x="5507" y="2248"/>
                </a:lnTo>
                <a:lnTo>
                  <a:pt x="5490" y="2194"/>
                </a:lnTo>
                <a:lnTo>
                  <a:pt x="5472" y="2140"/>
                </a:lnTo>
                <a:lnTo>
                  <a:pt x="5453" y="2087"/>
                </a:lnTo>
                <a:lnTo>
                  <a:pt x="5450" y="2074"/>
                </a:lnTo>
                <a:lnTo>
                  <a:pt x="5446" y="2063"/>
                </a:lnTo>
                <a:lnTo>
                  <a:pt x="5445" y="2049"/>
                </a:lnTo>
                <a:lnTo>
                  <a:pt x="5444" y="2036"/>
                </a:lnTo>
                <a:lnTo>
                  <a:pt x="5445" y="2023"/>
                </a:lnTo>
                <a:lnTo>
                  <a:pt x="5446" y="2010"/>
                </a:lnTo>
                <a:lnTo>
                  <a:pt x="5449" y="1997"/>
                </a:lnTo>
                <a:lnTo>
                  <a:pt x="5452" y="1984"/>
                </a:lnTo>
                <a:lnTo>
                  <a:pt x="5456" y="1971"/>
                </a:lnTo>
                <a:lnTo>
                  <a:pt x="5462" y="1959"/>
                </a:lnTo>
                <a:lnTo>
                  <a:pt x="5467" y="1947"/>
                </a:lnTo>
                <a:lnTo>
                  <a:pt x="5474" y="1937"/>
                </a:lnTo>
                <a:lnTo>
                  <a:pt x="5482" y="1926"/>
                </a:lnTo>
                <a:lnTo>
                  <a:pt x="5490" y="1916"/>
                </a:lnTo>
                <a:lnTo>
                  <a:pt x="5500" y="1908"/>
                </a:lnTo>
                <a:lnTo>
                  <a:pt x="5510" y="1900"/>
                </a:lnTo>
                <a:lnTo>
                  <a:pt x="5621" y="1823"/>
                </a:lnTo>
                <a:lnTo>
                  <a:pt x="5630" y="1814"/>
                </a:lnTo>
                <a:lnTo>
                  <a:pt x="5639" y="1806"/>
                </a:lnTo>
                <a:lnTo>
                  <a:pt x="5648" y="1797"/>
                </a:lnTo>
                <a:lnTo>
                  <a:pt x="5656" y="1787"/>
                </a:lnTo>
                <a:lnTo>
                  <a:pt x="5661" y="1775"/>
                </a:lnTo>
                <a:lnTo>
                  <a:pt x="5667" y="1765"/>
                </a:lnTo>
                <a:lnTo>
                  <a:pt x="5672" y="1753"/>
                </a:lnTo>
                <a:lnTo>
                  <a:pt x="5674" y="1741"/>
                </a:lnTo>
                <a:lnTo>
                  <a:pt x="5676" y="1729"/>
                </a:lnTo>
                <a:lnTo>
                  <a:pt x="5678" y="1716"/>
                </a:lnTo>
                <a:lnTo>
                  <a:pt x="5678" y="1704"/>
                </a:lnTo>
                <a:lnTo>
                  <a:pt x="5676" y="1691"/>
                </a:lnTo>
                <a:lnTo>
                  <a:pt x="5674" y="1679"/>
                </a:lnTo>
                <a:lnTo>
                  <a:pt x="5671" y="1667"/>
                </a:lnTo>
                <a:lnTo>
                  <a:pt x="5666" y="1655"/>
                </a:lnTo>
                <a:lnTo>
                  <a:pt x="5660" y="1644"/>
                </a:lnTo>
                <a:lnTo>
                  <a:pt x="5485" y="1339"/>
                </a:lnTo>
                <a:lnTo>
                  <a:pt x="5478" y="1329"/>
                </a:lnTo>
                <a:lnTo>
                  <a:pt x="5470" y="1318"/>
                </a:lnTo>
                <a:lnTo>
                  <a:pt x="5462" y="1309"/>
                </a:lnTo>
                <a:lnTo>
                  <a:pt x="5451" y="1301"/>
                </a:lnTo>
                <a:lnTo>
                  <a:pt x="5442" y="1294"/>
                </a:lnTo>
                <a:lnTo>
                  <a:pt x="5430" y="1288"/>
                </a:lnTo>
                <a:lnTo>
                  <a:pt x="5420" y="1282"/>
                </a:lnTo>
                <a:lnTo>
                  <a:pt x="5407" y="1279"/>
                </a:lnTo>
                <a:lnTo>
                  <a:pt x="5396" y="1276"/>
                </a:lnTo>
                <a:lnTo>
                  <a:pt x="5383" y="1273"/>
                </a:lnTo>
                <a:lnTo>
                  <a:pt x="5371" y="1272"/>
                </a:lnTo>
                <a:lnTo>
                  <a:pt x="5359" y="1272"/>
                </a:lnTo>
                <a:lnTo>
                  <a:pt x="5346" y="1273"/>
                </a:lnTo>
                <a:lnTo>
                  <a:pt x="5333" y="1276"/>
                </a:lnTo>
                <a:lnTo>
                  <a:pt x="5322" y="1280"/>
                </a:lnTo>
                <a:lnTo>
                  <a:pt x="5309" y="1285"/>
                </a:lnTo>
                <a:lnTo>
                  <a:pt x="5188" y="1341"/>
                </a:lnTo>
                <a:lnTo>
                  <a:pt x="5175" y="1347"/>
                </a:lnTo>
                <a:lnTo>
                  <a:pt x="5163" y="1351"/>
                </a:lnTo>
                <a:lnTo>
                  <a:pt x="5151" y="1353"/>
                </a:lnTo>
                <a:lnTo>
                  <a:pt x="5138" y="1354"/>
                </a:lnTo>
                <a:lnTo>
                  <a:pt x="5124" y="1355"/>
                </a:lnTo>
                <a:lnTo>
                  <a:pt x="5111" y="1354"/>
                </a:lnTo>
                <a:lnTo>
                  <a:pt x="5098" y="1353"/>
                </a:lnTo>
                <a:lnTo>
                  <a:pt x="5085" y="1351"/>
                </a:lnTo>
                <a:lnTo>
                  <a:pt x="5072" y="1347"/>
                </a:lnTo>
                <a:lnTo>
                  <a:pt x="5059" y="1342"/>
                </a:lnTo>
                <a:lnTo>
                  <a:pt x="5048" y="1337"/>
                </a:lnTo>
                <a:lnTo>
                  <a:pt x="5036" y="1331"/>
                </a:lnTo>
                <a:lnTo>
                  <a:pt x="5025" y="1324"/>
                </a:lnTo>
                <a:lnTo>
                  <a:pt x="5014" y="1316"/>
                </a:lnTo>
                <a:lnTo>
                  <a:pt x="5005" y="1307"/>
                </a:lnTo>
                <a:lnTo>
                  <a:pt x="4996" y="1297"/>
                </a:lnTo>
                <a:lnTo>
                  <a:pt x="4959" y="1254"/>
                </a:lnTo>
                <a:lnTo>
                  <a:pt x="4921" y="1212"/>
                </a:lnTo>
                <a:lnTo>
                  <a:pt x="4881" y="1170"/>
                </a:lnTo>
                <a:lnTo>
                  <a:pt x="4842" y="1130"/>
                </a:lnTo>
                <a:lnTo>
                  <a:pt x="4802" y="1090"/>
                </a:lnTo>
                <a:lnTo>
                  <a:pt x="4760" y="1050"/>
                </a:lnTo>
                <a:lnTo>
                  <a:pt x="4717" y="1012"/>
                </a:lnTo>
                <a:lnTo>
                  <a:pt x="4674" y="975"/>
                </a:lnTo>
                <a:lnTo>
                  <a:pt x="4664" y="967"/>
                </a:lnTo>
                <a:lnTo>
                  <a:pt x="4656" y="957"/>
                </a:lnTo>
                <a:lnTo>
                  <a:pt x="4648" y="947"/>
                </a:lnTo>
                <a:lnTo>
                  <a:pt x="4641" y="936"/>
                </a:lnTo>
                <a:lnTo>
                  <a:pt x="4634" y="925"/>
                </a:lnTo>
                <a:lnTo>
                  <a:pt x="4628" y="912"/>
                </a:lnTo>
                <a:lnTo>
                  <a:pt x="4625" y="899"/>
                </a:lnTo>
                <a:lnTo>
                  <a:pt x="4622" y="887"/>
                </a:lnTo>
                <a:lnTo>
                  <a:pt x="4618" y="874"/>
                </a:lnTo>
                <a:lnTo>
                  <a:pt x="4617" y="861"/>
                </a:lnTo>
                <a:lnTo>
                  <a:pt x="4616" y="847"/>
                </a:lnTo>
                <a:lnTo>
                  <a:pt x="4617" y="835"/>
                </a:lnTo>
                <a:lnTo>
                  <a:pt x="4618" y="822"/>
                </a:lnTo>
                <a:lnTo>
                  <a:pt x="4622" y="809"/>
                </a:lnTo>
                <a:lnTo>
                  <a:pt x="4625" y="797"/>
                </a:lnTo>
                <a:lnTo>
                  <a:pt x="4630" y="785"/>
                </a:lnTo>
                <a:lnTo>
                  <a:pt x="4687" y="663"/>
                </a:lnTo>
                <a:lnTo>
                  <a:pt x="4692" y="651"/>
                </a:lnTo>
                <a:lnTo>
                  <a:pt x="4695" y="638"/>
                </a:lnTo>
                <a:lnTo>
                  <a:pt x="4698" y="627"/>
                </a:lnTo>
                <a:lnTo>
                  <a:pt x="4699" y="614"/>
                </a:lnTo>
                <a:lnTo>
                  <a:pt x="4699" y="602"/>
                </a:lnTo>
                <a:lnTo>
                  <a:pt x="4698" y="589"/>
                </a:lnTo>
                <a:lnTo>
                  <a:pt x="4697" y="576"/>
                </a:lnTo>
                <a:lnTo>
                  <a:pt x="4693" y="565"/>
                </a:lnTo>
                <a:lnTo>
                  <a:pt x="4689" y="553"/>
                </a:lnTo>
                <a:lnTo>
                  <a:pt x="4684" y="542"/>
                </a:lnTo>
                <a:lnTo>
                  <a:pt x="4677" y="531"/>
                </a:lnTo>
                <a:lnTo>
                  <a:pt x="4670" y="521"/>
                </a:lnTo>
                <a:lnTo>
                  <a:pt x="4662" y="512"/>
                </a:lnTo>
                <a:lnTo>
                  <a:pt x="4653" y="502"/>
                </a:lnTo>
                <a:lnTo>
                  <a:pt x="4642" y="494"/>
                </a:lnTo>
                <a:lnTo>
                  <a:pt x="4632" y="487"/>
                </a:lnTo>
                <a:lnTo>
                  <a:pt x="4327" y="312"/>
                </a:lnTo>
                <a:lnTo>
                  <a:pt x="4316" y="306"/>
                </a:lnTo>
                <a:lnTo>
                  <a:pt x="4304" y="301"/>
                </a:lnTo>
                <a:lnTo>
                  <a:pt x="4292" y="298"/>
                </a:lnTo>
                <a:lnTo>
                  <a:pt x="4280" y="296"/>
                </a:lnTo>
                <a:lnTo>
                  <a:pt x="4267" y="295"/>
                </a:lnTo>
                <a:lnTo>
                  <a:pt x="4255" y="295"/>
                </a:lnTo>
                <a:lnTo>
                  <a:pt x="4243" y="296"/>
                </a:lnTo>
                <a:lnTo>
                  <a:pt x="4230" y="298"/>
                </a:lnTo>
                <a:lnTo>
                  <a:pt x="4218" y="301"/>
                </a:lnTo>
                <a:lnTo>
                  <a:pt x="4207" y="305"/>
                </a:lnTo>
                <a:lnTo>
                  <a:pt x="4195" y="311"/>
                </a:lnTo>
                <a:lnTo>
                  <a:pt x="4185" y="318"/>
                </a:lnTo>
                <a:lnTo>
                  <a:pt x="4174" y="325"/>
                </a:lnTo>
                <a:lnTo>
                  <a:pt x="4164" y="333"/>
                </a:lnTo>
                <a:lnTo>
                  <a:pt x="4156" y="342"/>
                </a:lnTo>
                <a:lnTo>
                  <a:pt x="4148" y="352"/>
                </a:lnTo>
                <a:lnTo>
                  <a:pt x="4072" y="462"/>
                </a:lnTo>
                <a:lnTo>
                  <a:pt x="4063" y="472"/>
                </a:lnTo>
                <a:lnTo>
                  <a:pt x="4054" y="482"/>
                </a:lnTo>
                <a:lnTo>
                  <a:pt x="4045" y="491"/>
                </a:lnTo>
                <a:lnTo>
                  <a:pt x="4035" y="499"/>
                </a:lnTo>
                <a:lnTo>
                  <a:pt x="4023" y="506"/>
                </a:lnTo>
                <a:lnTo>
                  <a:pt x="4011" y="512"/>
                </a:lnTo>
                <a:lnTo>
                  <a:pt x="4000" y="516"/>
                </a:lnTo>
                <a:lnTo>
                  <a:pt x="3987" y="521"/>
                </a:lnTo>
                <a:lnTo>
                  <a:pt x="3974" y="524"/>
                </a:lnTo>
                <a:lnTo>
                  <a:pt x="3961" y="527"/>
                </a:lnTo>
                <a:lnTo>
                  <a:pt x="3948" y="528"/>
                </a:lnTo>
                <a:lnTo>
                  <a:pt x="3935" y="528"/>
                </a:lnTo>
                <a:lnTo>
                  <a:pt x="3921" y="528"/>
                </a:lnTo>
                <a:lnTo>
                  <a:pt x="3909" y="525"/>
                </a:lnTo>
                <a:lnTo>
                  <a:pt x="3896" y="523"/>
                </a:lnTo>
                <a:lnTo>
                  <a:pt x="3883" y="520"/>
                </a:lnTo>
                <a:lnTo>
                  <a:pt x="3830" y="500"/>
                </a:lnTo>
                <a:lnTo>
                  <a:pt x="3777" y="483"/>
                </a:lnTo>
                <a:lnTo>
                  <a:pt x="3723" y="467"/>
                </a:lnTo>
                <a:lnTo>
                  <a:pt x="3667" y="452"/>
                </a:lnTo>
                <a:lnTo>
                  <a:pt x="3612" y="437"/>
                </a:lnTo>
                <a:lnTo>
                  <a:pt x="3556" y="424"/>
                </a:lnTo>
                <a:lnTo>
                  <a:pt x="3500" y="412"/>
                </a:lnTo>
                <a:lnTo>
                  <a:pt x="3443" y="402"/>
                </a:lnTo>
                <a:lnTo>
                  <a:pt x="3430" y="398"/>
                </a:lnTo>
                <a:lnTo>
                  <a:pt x="3419" y="395"/>
                </a:lnTo>
                <a:lnTo>
                  <a:pt x="3406" y="390"/>
                </a:lnTo>
                <a:lnTo>
                  <a:pt x="3394" y="383"/>
                </a:lnTo>
                <a:lnTo>
                  <a:pt x="3383" y="377"/>
                </a:lnTo>
                <a:lnTo>
                  <a:pt x="3373" y="370"/>
                </a:lnTo>
                <a:lnTo>
                  <a:pt x="3362" y="360"/>
                </a:lnTo>
                <a:lnTo>
                  <a:pt x="3353" y="351"/>
                </a:lnTo>
                <a:lnTo>
                  <a:pt x="3345" y="342"/>
                </a:lnTo>
                <a:lnTo>
                  <a:pt x="3337" y="330"/>
                </a:lnTo>
                <a:lnTo>
                  <a:pt x="3330" y="320"/>
                </a:lnTo>
                <a:lnTo>
                  <a:pt x="3323" y="308"/>
                </a:lnTo>
                <a:lnTo>
                  <a:pt x="3318" y="296"/>
                </a:lnTo>
                <a:lnTo>
                  <a:pt x="3314" y="284"/>
                </a:lnTo>
                <a:lnTo>
                  <a:pt x="3311" y="271"/>
                </a:lnTo>
                <a:lnTo>
                  <a:pt x="3309" y="259"/>
                </a:lnTo>
                <a:lnTo>
                  <a:pt x="3297" y="125"/>
                </a:lnTo>
                <a:lnTo>
                  <a:pt x="3296" y="112"/>
                </a:lnTo>
                <a:lnTo>
                  <a:pt x="3293" y="100"/>
                </a:lnTo>
                <a:lnTo>
                  <a:pt x="3289" y="88"/>
                </a:lnTo>
                <a:lnTo>
                  <a:pt x="3284" y="76"/>
                </a:lnTo>
                <a:lnTo>
                  <a:pt x="3278" y="65"/>
                </a:lnTo>
                <a:lnTo>
                  <a:pt x="3271" y="55"/>
                </a:lnTo>
                <a:lnTo>
                  <a:pt x="3263" y="45"/>
                </a:lnTo>
                <a:lnTo>
                  <a:pt x="3254" y="36"/>
                </a:lnTo>
                <a:lnTo>
                  <a:pt x="3244" y="28"/>
                </a:lnTo>
                <a:lnTo>
                  <a:pt x="3234" y="21"/>
                </a:lnTo>
                <a:lnTo>
                  <a:pt x="3223" y="15"/>
                </a:lnTo>
                <a:lnTo>
                  <a:pt x="3212" y="10"/>
                </a:lnTo>
                <a:lnTo>
                  <a:pt x="3200" y="6"/>
                </a:lnTo>
                <a:lnTo>
                  <a:pt x="3188" y="3"/>
                </a:lnTo>
                <a:lnTo>
                  <a:pt x="3175" y="0"/>
                </a:lnTo>
                <a:lnTo>
                  <a:pt x="3162" y="0"/>
                </a:lnTo>
                <a:lnTo>
                  <a:pt x="2811" y="0"/>
                </a:lnTo>
                <a:lnTo>
                  <a:pt x="2798" y="0"/>
                </a:lnTo>
                <a:lnTo>
                  <a:pt x="2786" y="3"/>
                </a:lnTo>
                <a:lnTo>
                  <a:pt x="2773" y="6"/>
                </a:lnTo>
                <a:lnTo>
                  <a:pt x="2761" y="10"/>
                </a:lnTo>
                <a:lnTo>
                  <a:pt x="2750" y="15"/>
                </a:lnTo>
                <a:lnTo>
                  <a:pt x="2739" y="21"/>
                </a:lnTo>
                <a:lnTo>
                  <a:pt x="2729" y="28"/>
                </a:lnTo>
                <a:lnTo>
                  <a:pt x="2720" y="36"/>
                </a:lnTo>
                <a:lnTo>
                  <a:pt x="2710" y="45"/>
                </a:lnTo>
                <a:lnTo>
                  <a:pt x="2702" y="55"/>
                </a:lnTo>
                <a:lnTo>
                  <a:pt x="2695" y="65"/>
                </a:lnTo>
                <a:lnTo>
                  <a:pt x="2690" y="76"/>
                </a:lnTo>
                <a:lnTo>
                  <a:pt x="2684" y="88"/>
                </a:lnTo>
                <a:lnTo>
                  <a:pt x="2680" y="100"/>
                </a:lnTo>
                <a:lnTo>
                  <a:pt x="2677" y="112"/>
                </a:lnTo>
                <a:lnTo>
                  <a:pt x="2676" y="125"/>
                </a:lnTo>
                <a:lnTo>
                  <a:pt x="2664" y="259"/>
                </a:lnTo>
                <a:lnTo>
                  <a:pt x="2662" y="271"/>
                </a:lnTo>
                <a:lnTo>
                  <a:pt x="2660" y="284"/>
                </a:lnTo>
                <a:lnTo>
                  <a:pt x="2655" y="296"/>
                </a:lnTo>
                <a:lnTo>
                  <a:pt x="2650" y="308"/>
                </a:lnTo>
                <a:lnTo>
                  <a:pt x="2643" y="320"/>
                </a:lnTo>
                <a:lnTo>
                  <a:pt x="2637" y="330"/>
                </a:lnTo>
                <a:lnTo>
                  <a:pt x="2630" y="342"/>
                </a:lnTo>
                <a:lnTo>
                  <a:pt x="2620" y="351"/>
                </a:lnTo>
                <a:lnTo>
                  <a:pt x="2611" y="360"/>
                </a:lnTo>
                <a:lnTo>
                  <a:pt x="2601" y="370"/>
                </a:lnTo>
                <a:lnTo>
                  <a:pt x="2590" y="377"/>
                </a:lnTo>
                <a:lnTo>
                  <a:pt x="2579" y="383"/>
                </a:lnTo>
                <a:lnTo>
                  <a:pt x="2567" y="390"/>
                </a:lnTo>
                <a:lnTo>
                  <a:pt x="2556" y="395"/>
                </a:lnTo>
                <a:lnTo>
                  <a:pt x="2543" y="398"/>
                </a:lnTo>
                <a:lnTo>
                  <a:pt x="2530" y="402"/>
                </a:lnTo>
                <a:lnTo>
                  <a:pt x="2474" y="412"/>
                </a:lnTo>
                <a:lnTo>
                  <a:pt x="2417" y="424"/>
                </a:lnTo>
                <a:lnTo>
                  <a:pt x="2362" y="437"/>
                </a:lnTo>
                <a:lnTo>
                  <a:pt x="2306" y="452"/>
                </a:lnTo>
                <a:lnTo>
                  <a:pt x="2251" y="467"/>
                </a:lnTo>
                <a:lnTo>
                  <a:pt x="2196" y="483"/>
                </a:lnTo>
                <a:lnTo>
                  <a:pt x="2143" y="500"/>
                </a:lnTo>
                <a:lnTo>
                  <a:pt x="2090" y="520"/>
                </a:lnTo>
                <a:lnTo>
                  <a:pt x="2077" y="523"/>
                </a:lnTo>
                <a:lnTo>
                  <a:pt x="2065" y="525"/>
                </a:lnTo>
                <a:lnTo>
                  <a:pt x="2052" y="528"/>
                </a:lnTo>
                <a:lnTo>
                  <a:pt x="2038" y="528"/>
                </a:lnTo>
                <a:lnTo>
                  <a:pt x="2025" y="528"/>
                </a:lnTo>
                <a:lnTo>
                  <a:pt x="2013" y="527"/>
                </a:lnTo>
                <a:lnTo>
                  <a:pt x="1999" y="524"/>
                </a:lnTo>
                <a:lnTo>
                  <a:pt x="1986" y="521"/>
                </a:lnTo>
                <a:lnTo>
                  <a:pt x="1973" y="516"/>
                </a:lnTo>
                <a:lnTo>
                  <a:pt x="1962" y="512"/>
                </a:lnTo>
                <a:lnTo>
                  <a:pt x="1950" y="506"/>
                </a:lnTo>
                <a:lnTo>
                  <a:pt x="1939" y="499"/>
                </a:lnTo>
                <a:lnTo>
                  <a:pt x="1928" y="491"/>
                </a:lnTo>
                <a:lnTo>
                  <a:pt x="1919" y="482"/>
                </a:lnTo>
                <a:lnTo>
                  <a:pt x="1910" y="472"/>
                </a:lnTo>
                <a:lnTo>
                  <a:pt x="1902" y="462"/>
                </a:lnTo>
                <a:lnTo>
                  <a:pt x="1825" y="352"/>
                </a:lnTo>
                <a:lnTo>
                  <a:pt x="1817" y="342"/>
                </a:lnTo>
                <a:lnTo>
                  <a:pt x="1808" y="333"/>
                </a:lnTo>
                <a:lnTo>
                  <a:pt x="1799" y="325"/>
                </a:lnTo>
                <a:lnTo>
                  <a:pt x="1788" y="318"/>
                </a:lnTo>
                <a:lnTo>
                  <a:pt x="1778" y="311"/>
                </a:lnTo>
                <a:lnTo>
                  <a:pt x="1766" y="305"/>
                </a:lnTo>
                <a:lnTo>
                  <a:pt x="1755" y="301"/>
                </a:lnTo>
                <a:lnTo>
                  <a:pt x="1743" y="298"/>
                </a:lnTo>
                <a:lnTo>
                  <a:pt x="1731" y="296"/>
                </a:lnTo>
                <a:lnTo>
                  <a:pt x="1718" y="295"/>
                </a:lnTo>
                <a:lnTo>
                  <a:pt x="1705" y="295"/>
                </a:lnTo>
                <a:lnTo>
                  <a:pt x="1694" y="296"/>
                </a:lnTo>
                <a:lnTo>
                  <a:pt x="1681" y="298"/>
                </a:lnTo>
                <a:lnTo>
                  <a:pt x="1668" y="301"/>
                </a:lnTo>
                <a:lnTo>
                  <a:pt x="1657" y="306"/>
                </a:lnTo>
                <a:lnTo>
                  <a:pt x="1645" y="312"/>
                </a:lnTo>
                <a:lnTo>
                  <a:pt x="1341" y="487"/>
                </a:lnTo>
                <a:lnTo>
                  <a:pt x="1331" y="494"/>
                </a:lnTo>
                <a:lnTo>
                  <a:pt x="1320" y="502"/>
                </a:lnTo>
                <a:lnTo>
                  <a:pt x="1311" y="512"/>
                </a:lnTo>
                <a:lnTo>
                  <a:pt x="1303" y="521"/>
                </a:lnTo>
                <a:lnTo>
                  <a:pt x="1296" y="531"/>
                </a:lnTo>
                <a:lnTo>
                  <a:pt x="1290" y="542"/>
                </a:lnTo>
                <a:lnTo>
                  <a:pt x="1285" y="553"/>
                </a:lnTo>
                <a:lnTo>
                  <a:pt x="1280" y="565"/>
                </a:lnTo>
                <a:lnTo>
                  <a:pt x="1278" y="576"/>
                </a:lnTo>
                <a:lnTo>
                  <a:pt x="1275" y="589"/>
                </a:lnTo>
                <a:lnTo>
                  <a:pt x="1274" y="602"/>
                </a:lnTo>
                <a:lnTo>
                  <a:pt x="1274" y="614"/>
                </a:lnTo>
                <a:lnTo>
                  <a:pt x="1275" y="627"/>
                </a:lnTo>
                <a:lnTo>
                  <a:pt x="1278" y="638"/>
                </a:lnTo>
                <a:lnTo>
                  <a:pt x="1281" y="651"/>
                </a:lnTo>
                <a:lnTo>
                  <a:pt x="1286" y="663"/>
                </a:lnTo>
                <a:lnTo>
                  <a:pt x="1344" y="785"/>
                </a:lnTo>
                <a:lnTo>
                  <a:pt x="1348" y="797"/>
                </a:lnTo>
                <a:lnTo>
                  <a:pt x="1353" y="809"/>
                </a:lnTo>
                <a:lnTo>
                  <a:pt x="1355" y="822"/>
                </a:lnTo>
                <a:lnTo>
                  <a:pt x="1356" y="835"/>
                </a:lnTo>
                <a:lnTo>
                  <a:pt x="1357" y="849"/>
                </a:lnTo>
                <a:lnTo>
                  <a:pt x="1356" y="861"/>
                </a:lnTo>
                <a:lnTo>
                  <a:pt x="1355" y="874"/>
                </a:lnTo>
                <a:lnTo>
                  <a:pt x="1352" y="888"/>
                </a:lnTo>
                <a:lnTo>
                  <a:pt x="1348" y="900"/>
                </a:lnTo>
                <a:lnTo>
                  <a:pt x="1344" y="912"/>
                </a:lnTo>
                <a:lnTo>
                  <a:pt x="1339" y="925"/>
                </a:lnTo>
                <a:lnTo>
                  <a:pt x="1332" y="936"/>
                </a:lnTo>
                <a:lnTo>
                  <a:pt x="1325" y="947"/>
                </a:lnTo>
                <a:lnTo>
                  <a:pt x="1317" y="957"/>
                </a:lnTo>
                <a:lnTo>
                  <a:pt x="1309" y="967"/>
                </a:lnTo>
                <a:lnTo>
                  <a:pt x="1299" y="975"/>
                </a:lnTo>
                <a:lnTo>
                  <a:pt x="1256" y="1012"/>
                </a:lnTo>
                <a:lnTo>
                  <a:pt x="1213" y="1050"/>
                </a:lnTo>
                <a:lnTo>
                  <a:pt x="1171" y="1090"/>
                </a:lnTo>
                <a:lnTo>
                  <a:pt x="1131" y="1130"/>
                </a:lnTo>
                <a:lnTo>
                  <a:pt x="1092" y="1170"/>
                </a:lnTo>
                <a:lnTo>
                  <a:pt x="1052" y="1212"/>
                </a:lnTo>
                <a:lnTo>
                  <a:pt x="1014" y="1255"/>
                </a:lnTo>
                <a:lnTo>
                  <a:pt x="977" y="1297"/>
                </a:lnTo>
                <a:lnTo>
                  <a:pt x="968" y="1307"/>
                </a:lnTo>
                <a:lnTo>
                  <a:pt x="959" y="1316"/>
                </a:lnTo>
                <a:lnTo>
                  <a:pt x="948" y="1324"/>
                </a:lnTo>
                <a:lnTo>
                  <a:pt x="937" y="1331"/>
                </a:lnTo>
                <a:lnTo>
                  <a:pt x="925" y="1337"/>
                </a:lnTo>
                <a:lnTo>
                  <a:pt x="914" y="1342"/>
                </a:lnTo>
                <a:lnTo>
                  <a:pt x="901" y="1347"/>
                </a:lnTo>
                <a:lnTo>
                  <a:pt x="888" y="1351"/>
                </a:lnTo>
                <a:lnTo>
                  <a:pt x="876" y="1353"/>
                </a:lnTo>
                <a:lnTo>
                  <a:pt x="862" y="1354"/>
                </a:lnTo>
                <a:lnTo>
                  <a:pt x="849" y="1355"/>
                </a:lnTo>
                <a:lnTo>
                  <a:pt x="836" y="1355"/>
                </a:lnTo>
                <a:lnTo>
                  <a:pt x="822" y="1353"/>
                </a:lnTo>
                <a:lnTo>
                  <a:pt x="810" y="1351"/>
                </a:lnTo>
                <a:lnTo>
                  <a:pt x="798" y="1347"/>
                </a:lnTo>
                <a:lnTo>
                  <a:pt x="786" y="1342"/>
                </a:lnTo>
                <a:lnTo>
                  <a:pt x="664" y="1285"/>
                </a:lnTo>
                <a:lnTo>
                  <a:pt x="651" y="1280"/>
                </a:lnTo>
                <a:lnTo>
                  <a:pt x="640" y="1277"/>
                </a:lnTo>
                <a:lnTo>
                  <a:pt x="627" y="1274"/>
                </a:lnTo>
                <a:lnTo>
                  <a:pt x="615" y="1272"/>
                </a:lnTo>
                <a:lnTo>
                  <a:pt x="603" y="1272"/>
                </a:lnTo>
                <a:lnTo>
                  <a:pt x="590" y="1273"/>
                </a:lnTo>
                <a:lnTo>
                  <a:pt x="578" y="1276"/>
                </a:lnTo>
                <a:lnTo>
                  <a:pt x="566" y="1279"/>
                </a:lnTo>
                <a:lnTo>
                  <a:pt x="553" y="1284"/>
                </a:lnTo>
                <a:lnTo>
                  <a:pt x="543" y="1288"/>
                </a:lnTo>
                <a:lnTo>
                  <a:pt x="531" y="1294"/>
                </a:lnTo>
                <a:lnTo>
                  <a:pt x="521" y="1302"/>
                </a:lnTo>
                <a:lnTo>
                  <a:pt x="512" y="1310"/>
                </a:lnTo>
                <a:lnTo>
                  <a:pt x="502" y="1319"/>
                </a:lnTo>
                <a:lnTo>
                  <a:pt x="496" y="1329"/>
                </a:lnTo>
                <a:lnTo>
                  <a:pt x="487" y="1340"/>
                </a:lnTo>
                <a:lnTo>
                  <a:pt x="312" y="1644"/>
                </a:lnTo>
                <a:lnTo>
                  <a:pt x="306" y="1655"/>
                </a:lnTo>
                <a:lnTo>
                  <a:pt x="301" y="1667"/>
                </a:lnTo>
                <a:lnTo>
                  <a:pt x="298" y="1679"/>
                </a:lnTo>
                <a:lnTo>
                  <a:pt x="296" y="1691"/>
                </a:lnTo>
                <a:lnTo>
                  <a:pt x="294" y="1704"/>
                </a:lnTo>
                <a:lnTo>
                  <a:pt x="294" y="1716"/>
                </a:lnTo>
                <a:lnTo>
                  <a:pt x="296" y="1729"/>
                </a:lnTo>
                <a:lnTo>
                  <a:pt x="298" y="1741"/>
                </a:lnTo>
                <a:lnTo>
                  <a:pt x="301" y="1753"/>
                </a:lnTo>
                <a:lnTo>
                  <a:pt x="306" y="1765"/>
                </a:lnTo>
                <a:lnTo>
                  <a:pt x="311" y="1775"/>
                </a:lnTo>
                <a:lnTo>
                  <a:pt x="318" y="1787"/>
                </a:lnTo>
                <a:lnTo>
                  <a:pt x="325" y="1797"/>
                </a:lnTo>
                <a:lnTo>
                  <a:pt x="333" y="1806"/>
                </a:lnTo>
                <a:lnTo>
                  <a:pt x="342" y="1814"/>
                </a:lnTo>
                <a:lnTo>
                  <a:pt x="352" y="1823"/>
                </a:lnTo>
                <a:lnTo>
                  <a:pt x="463" y="1900"/>
                </a:lnTo>
                <a:lnTo>
                  <a:pt x="474" y="1908"/>
                </a:lnTo>
                <a:lnTo>
                  <a:pt x="483" y="1916"/>
                </a:lnTo>
                <a:lnTo>
                  <a:pt x="491" y="1926"/>
                </a:lnTo>
                <a:lnTo>
                  <a:pt x="499" y="1937"/>
                </a:lnTo>
                <a:lnTo>
                  <a:pt x="506" y="1947"/>
                </a:lnTo>
                <a:lnTo>
                  <a:pt x="512" y="1959"/>
                </a:lnTo>
                <a:lnTo>
                  <a:pt x="517" y="1971"/>
                </a:lnTo>
                <a:lnTo>
                  <a:pt x="521" y="1984"/>
                </a:lnTo>
                <a:lnTo>
                  <a:pt x="524" y="1997"/>
                </a:lnTo>
                <a:lnTo>
                  <a:pt x="527" y="2010"/>
                </a:lnTo>
                <a:lnTo>
                  <a:pt x="528" y="2023"/>
                </a:lnTo>
                <a:lnTo>
                  <a:pt x="529" y="2036"/>
                </a:lnTo>
                <a:lnTo>
                  <a:pt x="528" y="2049"/>
                </a:lnTo>
                <a:lnTo>
                  <a:pt x="527" y="2063"/>
                </a:lnTo>
                <a:lnTo>
                  <a:pt x="523" y="2074"/>
                </a:lnTo>
                <a:lnTo>
                  <a:pt x="520" y="2087"/>
                </a:lnTo>
                <a:lnTo>
                  <a:pt x="501" y="2140"/>
                </a:lnTo>
                <a:lnTo>
                  <a:pt x="484" y="2194"/>
                </a:lnTo>
                <a:lnTo>
                  <a:pt x="467" y="2248"/>
                </a:lnTo>
                <a:lnTo>
                  <a:pt x="452" y="2303"/>
                </a:lnTo>
                <a:lnTo>
                  <a:pt x="438" y="2358"/>
                </a:lnTo>
                <a:lnTo>
                  <a:pt x="424" y="2415"/>
                </a:lnTo>
                <a:lnTo>
                  <a:pt x="412" y="2470"/>
                </a:lnTo>
                <a:lnTo>
                  <a:pt x="402" y="2527"/>
                </a:lnTo>
                <a:lnTo>
                  <a:pt x="400" y="2539"/>
                </a:lnTo>
                <a:lnTo>
                  <a:pt x="395" y="2552"/>
                </a:lnTo>
                <a:lnTo>
                  <a:pt x="390" y="2563"/>
                </a:lnTo>
                <a:lnTo>
                  <a:pt x="385" y="2575"/>
                </a:lnTo>
                <a:lnTo>
                  <a:pt x="378" y="2587"/>
                </a:lnTo>
                <a:lnTo>
                  <a:pt x="370" y="2597"/>
                </a:lnTo>
                <a:lnTo>
                  <a:pt x="361" y="2607"/>
                </a:lnTo>
                <a:lnTo>
                  <a:pt x="352" y="2617"/>
                </a:lnTo>
                <a:lnTo>
                  <a:pt x="342" y="2626"/>
                </a:lnTo>
                <a:lnTo>
                  <a:pt x="331" y="2634"/>
                </a:lnTo>
                <a:lnTo>
                  <a:pt x="320" y="2641"/>
                </a:lnTo>
                <a:lnTo>
                  <a:pt x="308" y="2647"/>
                </a:lnTo>
                <a:lnTo>
                  <a:pt x="297" y="2652"/>
                </a:lnTo>
                <a:lnTo>
                  <a:pt x="284" y="2656"/>
                </a:lnTo>
                <a:lnTo>
                  <a:pt x="271" y="2659"/>
                </a:lnTo>
                <a:lnTo>
                  <a:pt x="259" y="2660"/>
                </a:lnTo>
                <a:lnTo>
                  <a:pt x="125" y="2672"/>
                </a:lnTo>
                <a:lnTo>
                  <a:pt x="112" y="2674"/>
                </a:lnTo>
                <a:lnTo>
                  <a:pt x="99" y="2677"/>
                </a:lnTo>
                <a:lnTo>
                  <a:pt x="88" y="2681"/>
                </a:lnTo>
                <a:lnTo>
                  <a:pt x="76" y="2686"/>
                </a:lnTo>
                <a:lnTo>
                  <a:pt x="66" y="2692"/>
                </a:lnTo>
                <a:lnTo>
                  <a:pt x="55" y="2700"/>
                </a:lnTo>
                <a:lnTo>
                  <a:pt x="46" y="2708"/>
                </a:lnTo>
                <a:lnTo>
                  <a:pt x="37" y="2716"/>
                </a:lnTo>
                <a:lnTo>
                  <a:pt x="29" y="2725"/>
                </a:lnTo>
                <a:lnTo>
                  <a:pt x="22" y="2735"/>
                </a:lnTo>
                <a:lnTo>
                  <a:pt x="15" y="2747"/>
                </a:lnTo>
                <a:lnTo>
                  <a:pt x="10" y="2758"/>
                </a:lnTo>
                <a:lnTo>
                  <a:pt x="6" y="2770"/>
                </a:lnTo>
                <a:lnTo>
                  <a:pt x="2" y="2782"/>
                </a:lnTo>
                <a:lnTo>
                  <a:pt x="1" y="2794"/>
                </a:lnTo>
                <a:lnTo>
                  <a:pt x="0" y="2807"/>
                </a:lnTo>
                <a:lnTo>
                  <a:pt x="0" y="3159"/>
                </a:lnTo>
                <a:lnTo>
                  <a:pt x="1" y="3172"/>
                </a:lnTo>
                <a:lnTo>
                  <a:pt x="2" y="3184"/>
                </a:lnTo>
                <a:lnTo>
                  <a:pt x="6" y="3196"/>
                </a:lnTo>
                <a:lnTo>
                  <a:pt x="10" y="3207"/>
                </a:lnTo>
                <a:lnTo>
                  <a:pt x="15" y="3219"/>
                </a:lnTo>
                <a:lnTo>
                  <a:pt x="22" y="3231"/>
                </a:lnTo>
                <a:lnTo>
                  <a:pt x="29" y="3241"/>
                </a:lnTo>
                <a:lnTo>
                  <a:pt x="37" y="3250"/>
                </a:lnTo>
                <a:lnTo>
                  <a:pt x="46" y="3258"/>
                </a:lnTo>
                <a:lnTo>
                  <a:pt x="55" y="3266"/>
                </a:lnTo>
                <a:lnTo>
                  <a:pt x="66" y="3273"/>
                </a:lnTo>
                <a:lnTo>
                  <a:pt x="76" y="3280"/>
                </a:lnTo>
                <a:lnTo>
                  <a:pt x="88" y="3285"/>
                </a:lnTo>
                <a:lnTo>
                  <a:pt x="99" y="3289"/>
                </a:lnTo>
                <a:lnTo>
                  <a:pt x="112" y="3292"/>
                </a:lnTo>
                <a:lnTo>
                  <a:pt x="125" y="3294"/>
                </a:lnTo>
                <a:lnTo>
                  <a:pt x="259" y="3306"/>
                </a:lnTo>
                <a:lnTo>
                  <a:pt x="271" y="3307"/>
                </a:lnTo>
                <a:lnTo>
                  <a:pt x="284" y="3310"/>
                </a:lnTo>
                <a:lnTo>
                  <a:pt x="297" y="3314"/>
                </a:lnTo>
                <a:lnTo>
                  <a:pt x="308" y="3319"/>
                </a:lnTo>
                <a:lnTo>
                  <a:pt x="320" y="3325"/>
                </a:lnTo>
                <a:lnTo>
                  <a:pt x="331" y="3332"/>
                </a:lnTo>
                <a:lnTo>
                  <a:pt x="342" y="3340"/>
                </a:lnTo>
                <a:lnTo>
                  <a:pt x="351" y="3349"/>
                </a:lnTo>
                <a:lnTo>
                  <a:pt x="360" y="3359"/>
                </a:lnTo>
                <a:lnTo>
                  <a:pt x="370" y="3369"/>
                </a:lnTo>
                <a:lnTo>
                  <a:pt x="378" y="3379"/>
                </a:lnTo>
                <a:lnTo>
                  <a:pt x="385" y="3391"/>
                </a:lnTo>
                <a:lnTo>
                  <a:pt x="390" y="3402"/>
                </a:lnTo>
                <a:lnTo>
                  <a:pt x="395" y="3414"/>
                </a:lnTo>
                <a:lnTo>
                  <a:pt x="400" y="3427"/>
                </a:lnTo>
                <a:lnTo>
                  <a:pt x="402" y="3439"/>
                </a:lnTo>
                <a:lnTo>
                  <a:pt x="412" y="3496"/>
                </a:lnTo>
                <a:lnTo>
                  <a:pt x="424" y="3551"/>
                </a:lnTo>
                <a:lnTo>
                  <a:pt x="438" y="3608"/>
                </a:lnTo>
                <a:lnTo>
                  <a:pt x="452" y="3663"/>
                </a:lnTo>
                <a:lnTo>
                  <a:pt x="467" y="3718"/>
                </a:lnTo>
                <a:lnTo>
                  <a:pt x="484" y="3772"/>
                </a:lnTo>
                <a:lnTo>
                  <a:pt x="501" y="3826"/>
                </a:lnTo>
                <a:lnTo>
                  <a:pt x="520" y="3879"/>
                </a:lnTo>
                <a:lnTo>
                  <a:pt x="523" y="3891"/>
                </a:lnTo>
                <a:lnTo>
                  <a:pt x="527" y="3903"/>
                </a:lnTo>
                <a:lnTo>
                  <a:pt x="528" y="3917"/>
                </a:lnTo>
                <a:lnTo>
                  <a:pt x="529" y="3930"/>
                </a:lnTo>
                <a:lnTo>
                  <a:pt x="528" y="3943"/>
                </a:lnTo>
                <a:lnTo>
                  <a:pt x="527" y="3956"/>
                </a:lnTo>
                <a:lnTo>
                  <a:pt x="524" y="3969"/>
                </a:lnTo>
                <a:lnTo>
                  <a:pt x="521" y="3982"/>
                </a:lnTo>
                <a:lnTo>
                  <a:pt x="517" y="3994"/>
                </a:lnTo>
                <a:lnTo>
                  <a:pt x="512" y="4007"/>
                </a:lnTo>
                <a:lnTo>
                  <a:pt x="506" y="4019"/>
                </a:lnTo>
                <a:lnTo>
                  <a:pt x="499" y="4029"/>
                </a:lnTo>
                <a:lnTo>
                  <a:pt x="491" y="4039"/>
                </a:lnTo>
                <a:lnTo>
                  <a:pt x="483" y="4050"/>
                </a:lnTo>
                <a:lnTo>
                  <a:pt x="474" y="4058"/>
                </a:lnTo>
                <a:lnTo>
                  <a:pt x="463" y="4066"/>
                </a:lnTo>
                <a:lnTo>
                  <a:pt x="352" y="4143"/>
                </a:lnTo>
                <a:lnTo>
                  <a:pt x="342" y="4151"/>
                </a:lnTo>
                <a:lnTo>
                  <a:pt x="333" y="4160"/>
                </a:lnTo>
                <a:lnTo>
                  <a:pt x="325" y="4169"/>
                </a:lnTo>
                <a:lnTo>
                  <a:pt x="318" y="4179"/>
                </a:lnTo>
                <a:lnTo>
                  <a:pt x="311" y="4190"/>
                </a:lnTo>
                <a:lnTo>
                  <a:pt x="306" y="4201"/>
                </a:lnTo>
                <a:lnTo>
                  <a:pt x="301" y="4213"/>
                </a:lnTo>
                <a:lnTo>
                  <a:pt x="298" y="4225"/>
                </a:lnTo>
                <a:lnTo>
                  <a:pt x="296" y="4237"/>
                </a:lnTo>
                <a:lnTo>
                  <a:pt x="294" y="4250"/>
                </a:lnTo>
                <a:lnTo>
                  <a:pt x="294" y="4262"/>
                </a:lnTo>
                <a:lnTo>
                  <a:pt x="296" y="4275"/>
                </a:lnTo>
                <a:lnTo>
                  <a:pt x="298" y="4286"/>
                </a:lnTo>
                <a:lnTo>
                  <a:pt x="301" y="4299"/>
                </a:lnTo>
                <a:lnTo>
                  <a:pt x="306" y="4311"/>
                </a:lnTo>
                <a:lnTo>
                  <a:pt x="312" y="4322"/>
                </a:lnTo>
                <a:lnTo>
                  <a:pt x="487" y="4626"/>
                </a:lnTo>
                <a:lnTo>
                  <a:pt x="496" y="4637"/>
                </a:lnTo>
                <a:lnTo>
                  <a:pt x="502" y="4647"/>
                </a:lnTo>
                <a:lnTo>
                  <a:pt x="512" y="4656"/>
                </a:lnTo>
                <a:lnTo>
                  <a:pt x="521" y="4664"/>
                </a:lnTo>
                <a:lnTo>
                  <a:pt x="531" y="4672"/>
                </a:lnTo>
                <a:lnTo>
                  <a:pt x="543" y="4678"/>
                </a:lnTo>
                <a:lnTo>
                  <a:pt x="553" y="4683"/>
                </a:lnTo>
                <a:lnTo>
                  <a:pt x="566" y="4687"/>
                </a:lnTo>
                <a:lnTo>
                  <a:pt x="578" y="4690"/>
                </a:lnTo>
                <a:lnTo>
                  <a:pt x="590" y="4693"/>
                </a:lnTo>
                <a:lnTo>
                  <a:pt x="603" y="4694"/>
                </a:lnTo>
                <a:lnTo>
                  <a:pt x="615" y="4694"/>
                </a:lnTo>
                <a:lnTo>
                  <a:pt x="627" y="4693"/>
                </a:lnTo>
                <a:lnTo>
                  <a:pt x="640" y="4689"/>
                </a:lnTo>
                <a:lnTo>
                  <a:pt x="651" y="4686"/>
                </a:lnTo>
                <a:lnTo>
                  <a:pt x="664" y="4681"/>
                </a:lnTo>
                <a:lnTo>
                  <a:pt x="786" y="4625"/>
                </a:lnTo>
                <a:lnTo>
                  <a:pt x="798" y="4619"/>
                </a:lnTo>
                <a:lnTo>
                  <a:pt x="810" y="4615"/>
                </a:lnTo>
                <a:lnTo>
                  <a:pt x="822" y="4613"/>
                </a:lnTo>
                <a:lnTo>
                  <a:pt x="836" y="4612"/>
                </a:lnTo>
                <a:lnTo>
                  <a:pt x="849" y="4611"/>
                </a:lnTo>
                <a:lnTo>
                  <a:pt x="862" y="4612"/>
                </a:lnTo>
                <a:lnTo>
                  <a:pt x="876" y="4613"/>
                </a:lnTo>
                <a:lnTo>
                  <a:pt x="888" y="4615"/>
                </a:lnTo>
                <a:lnTo>
                  <a:pt x="901" y="4619"/>
                </a:lnTo>
                <a:lnTo>
                  <a:pt x="914" y="4623"/>
                </a:lnTo>
                <a:lnTo>
                  <a:pt x="925" y="4629"/>
                </a:lnTo>
                <a:lnTo>
                  <a:pt x="937" y="4635"/>
                </a:lnTo>
                <a:lnTo>
                  <a:pt x="948" y="4642"/>
                </a:lnTo>
                <a:lnTo>
                  <a:pt x="959" y="4650"/>
                </a:lnTo>
                <a:lnTo>
                  <a:pt x="968" y="4659"/>
                </a:lnTo>
                <a:lnTo>
                  <a:pt x="977" y="4668"/>
                </a:lnTo>
                <a:lnTo>
                  <a:pt x="1014" y="4712"/>
                </a:lnTo>
                <a:lnTo>
                  <a:pt x="1052" y="4754"/>
                </a:lnTo>
                <a:lnTo>
                  <a:pt x="1092" y="4795"/>
                </a:lnTo>
                <a:lnTo>
                  <a:pt x="1131" y="4837"/>
                </a:lnTo>
                <a:lnTo>
                  <a:pt x="1171" y="4876"/>
                </a:lnTo>
                <a:lnTo>
                  <a:pt x="1213" y="4915"/>
                </a:lnTo>
                <a:lnTo>
                  <a:pt x="1256" y="4954"/>
                </a:lnTo>
                <a:lnTo>
                  <a:pt x="1299" y="4990"/>
                </a:lnTo>
                <a:lnTo>
                  <a:pt x="1309" y="4999"/>
                </a:lnTo>
                <a:lnTo>
                  <a:pt x="1317" y="5009"/>
                </a:lnTo>
                <a:lnTo>
                  <a:pt x="1325" y="5019"/>
                </a:lnTo>
                <a:lnTo>
                  <a:pt x="1332" y="5030"/>
                </a:lnTo>
                <a:lnTo>
                  <a:pt x="1339" y="5041"/>
                </a:lnTo>
                <a:lnTo>
                  <a:pt x="1344" y="5054"/>
                </a:lnTo>
                <a:lnTo>
                  <a:pt x="1348" y="5065"/>
                </a:lnTo>
                <a:lnTo>
                  <a:pt x="1352" y="5079"/>
                </a:lnTo>
                <a:lnTo>
                  <a:pt x="1355" y="5092"/>
                </a:lnTo>
                <a:lnTo>
                  <a:pt x="1356" y="5105"/>
                </a:lnTo>
                <a:lnTo>
                  <a:pt x="1357" y="5119"/>
                </a:lnTo>
                <a:lnTo>
                  <a:pt x="1356" y="5131"/>
                </a:lnTo>
                <a:lnTo>
                  <a:pt x="1355" y="5144"/>
                </a:lnTo>
                <a:lnTo>
                  <a:pt x="1353" y="5157"/>
                </a:lnTo>
                <a:lnTo>
                  <a:pt x="1348" y="5169"/>
                </a:lnTo>
                <a:lnTo>
                  <a:pt x="1344" y="5181"/>
                </a:lnTo>
                <a:lnTo>
                  <a:pt x="1286" y="5303"/>
                </a:lnTo>
                <a:lnTo>
                  <a:pt x="1281" y="5315"/>
                </a:lnTo>
                <a:lnTo>
                  <a:pt x="1278" y="5327"/>
                </a:lnTo>
                <a:lnTo>
                  <a:pt x="1275" y="5339"/>
                </a:lnTo>
                <a:lnTo>
                  <a:pt x="1274" y="5352"/>
                </a:lnTo>
                <a:lnTo>
                  <a:pt x="1274" y="5364"/>
                </a:lnTo>
                <a:lnTo>
                  <a:pt x="1275" y="5377"/>
                </a:lnTo>
                <a:lnTo>
                  <a:pt x="1278" y="5389"/>
                </a:lnTo>
                <a:lnTo>
                  <a:pt x="1280" y="5401"/>
                </a:lnTo>
                <a:lnTo>
                  <a:pt x="1285" y="5413"/>
                </a:lnTo>
                <a:lnTo>
                  <a:pt x="1290" y="5424"/>
                </a:lnTo>
                <a:lnTo>
                  <a:pt x="1296" y="5435"/>
                </a:lnTo>
                <a:lnTo>
                  <a:pt x="1303" y="5445"/>
                </a:lnTo>
                <a:lnTo>
                  <a:pt x="1311" y="5454"/>
                </a:lnTo>
                <a:lnTo>
                  <a:pt x="1320" y="5464"/>
                </a:lnTo>
                <a:lnTo>
                  <a:pt x="1331" y="5472"/>
                </a:lnTo>
                <a:lnTo>
                  <a:pt x="1341" y="5479"/>
                </a:lnTo>
                <a:lnTo>
                  <a:pt x="1645" y="5654"/>
                </a:lnTo>
                <a:lnTo>
                  <a:pt x="1657" y="5660"/>
                </a:lnTo>
                <a:lnTo>
                  <a:pt x="1668" y="5664"/>
                </a:lnTo>
                <a:lnTo>
                  <a:pt x="1681" y="5668"/>
                </a:lnTo>
                <a:lnTo>
                  <a:pt x="1694" y="5670"/>
                </a:lnTo>
                <a:lnTo>
                  <a:pt x="1705" y="5671"/>
                </a:lnTo>
                <a:lnTo>
                  <a:pt x="1718" y="5671"/>
                </a:lnTo>
                <a:lnTo>
                  <a:pt x="1731" y="5670"/>
                </a:lnTo>
                <a:lnTo>
                  <a:pt x="1743" y="5668"/>
                </a:lnTo>
                <a:lnTo>
                  <a:pt x="1755" y="5664"/>
                </a:lnTo>
                <a:lnTo>
                  <a:pt x="1766" y="5661"/>
                </a:lnTo>
                <a:lnTo>
                  <a:pt x="1778" y="5655"/>
                </a:lnTo>
                <a:lnTo>
                  <a:pt x="1788" y="5649"/>
                </a:lnTo>
                <a:lnTo>
                  <a:pt x="1799" y="5641"/>
                </a:lnTo>
                <a:lnTo>
                  <a:pt x="1808" y="5633"/>
                </a:lnTo>
                <a:lnTo>
                  <a:pt x="1817" y="5624"/>
                </a:lnTo>
                <a:lnTo>
                  <a:pt x="1825" y="5614"/>
                </a:lnTo>
                <a:lnTo>
                  <a:pt x="1902" y="5504"/>
                </a:lnTo>
                <a:lnTo>
                  <a:pt x="1910" y="5494"/>
                </a:lnTo>
                <a:lnTo>
                  <a:pt x="1918" y="5484"/>
                </a:lnTo>
                <a:lnTo>
                  <a:pt x="1928" y="5475"/>
                </a:lnTo>
                <a:lnTo>
                  <a:pt x="1939" y="5468"/>
                </a:lnTo>
                <a:lnTo>
                  <a:pt x="1950" y="5461"/>
                </a:lnTo>
                <a:lnTo>
                  <a:pt x="1962" y="5454"/>
                </a:lnTo>
                <a:lnTo>
                  <a:pt x="1973" y="5450"/>
                </a:lnTo>
                <a:lnTo>
                  <a:pt x="1986" y="5445"/>
                </a:lnTo>
                <a:lnTo>
                  <a:pt x="1999" y="5442"/>
                </a:lnTo>
                <a:lnTo>
                  <a:pt x="2013" y="5439"/>
                </a:lnTo>
                <a:lnTo>
                  <a:pt x="2025" y="5438"/>
                </a:lnTo>
                <a:lnTo>
                  <a:pt x="2038" y="5438"/>
                </a:lnTo>
                <a:lnTo>
                  <a:pt x="2052" y="5438"/>
                </a:lnTo>
                <a:lnTo>
                  <a:pt x="2065" y="5441"/>
                </a:lnTo>
                <a:lnTo>
                  <a:pt x="2077" y="5443"/>
                </a:lnTo>
                <a:lnTo>
                  <a:pt x="2090" y="5447"/>
                </a:lnTo>
                <a:lnTo>
                  <a:pt x="2143" y="5466"/>
                </a:lnTo>
                <a:lnTo>
                  <a:pt x="2196" y="5483"/>
                </a:lnTo>
                <a:lnTo>
                  <a:pt x="2251" y="5499"/>
                </a:lnTo>
                <a:lnTo>
                  <a:pt x="2306" y="5516"/>
                </a:lnTo>
                <a:lnTo>
                  <a:pt x="2362" y="5529"/>
                </a:lnTo>
                <a:lnTo>
                  <a:pt x="2417" y="5542"/>
                </a:lnTo>
                <a:lnTo>
                  <a:pt x="2474" y="5554"/>
                </a:lnTo>
                <a:lnTo>
                  <a:pt x="2530" y="5564"/>
                </a:lnTo>
                <a:lnTo>
                  <a:pt x="2543" y="5567"/>
                </a:lnTo>
                <a:lnTo>
                  <a:pt x="2556" y="5571"/>
                </a:lnTo>
                <a:lnTo>
                  <a:pt x="2567" y="5577"/>
                </a:lnTo>
                <a:lnTo>
                  <a:pt x="2579" y="5582"/>
                </a:lnTo>
                <a:lnTo>
                  <a:pt x="2590" y="5589"/>
                </a:lnTo>
                <a:lnTo>
                  <a:pt x="2601" y="5597"/>
                </a:lnTo>
                <a:lnTo>
                  <a:pt x="2611" y="5606"/>
                </a:lnTo>
                <a:lnTo>
                  <a:pt x="2620" y="5615"/>
                </a:lnTo>
                <a:lnTo>
                  <a:pt x="2630" y="5625"/>
                </a:lnTo>
                <a:lnTo>
                  <a:pt x="2637" y="5636"/>
                </a:lnTo>
                <a:lnTo>
                  <a:pt x="2643" y="5646"/>
                </a:lnTo>
                <a:lnTo>
                  <a:pt x="2650" y="5657"/>
                </a:lnTo>
                <a:lnTo>
                  <a:pt x="2655" y="5670"/>
                </a:lnTo>
                <a:lnTo>
                  <a:pt x="2660" y="5682"/>
                </a:lnTo>
                <a:lnTo>
                  <a:pt x="2662" y="5694"/>
                </a:lnTo>
                <a:lnTo>
                  <a:pt x="2664" y="5707"/>
                </a:lnTo>
                <a:lnTo>
                  <a:pt x="2676" y="5841"/>
                </a:lnTo>
                <a:lnTo>
                  <a:pt x="2677" y="5854"/>
                </a:lnTo>
                <a:lnTo>
                  <a:pt x="2680" y="5866"/>
                </a:lnTo>
                <a:lnTo>
                  <a:pt x="2684" y="5878"/>
                </a:lnTo>
                <a:lnTo>
                  <a:pt x="2690" y="5889"/>
                </a:lnTo>
                <a:lnTo>
                  <a:pt x="2695" y="5900"/>
                </a:lnTo>
                <a:lnTo>
                  <a:pt x="2702" y="5910"/>
                </a:lnTo>
                <a:lnTo>
                  <a:pt x="2710" y="5921"/>
                </a:lnTo>
                <a:lnTo>
                  <a:pt x="2720" y="5929"/>
                </a:lnTo>
                <a:lnTo>
                  <a:pt x="2729" y="5937"/>
                </a:lnTo>
                <a:lnTo>
                  <a:pt x="2739" y="5945"/>
                </a:lnTo>
                <a:lnTo>
                  <a:pt x="2750" y="5951"/>
                </a:lnTo>
                <a:lnTo>
                  <a:pt x="2761" y="5955"/>
                </a:lnTo>
                <a:lnTo>
                  <a:pt x="2773" y="5960"/>
                </a:lnTo>
                <a:lnTo>
                  <a:pt x="2786" y="5963"/>
                </a:lnTo>
                <a:lnTo>
                  <a:pt x="2798" y="5964"/>
                </a:lnTo>
                <a:lnTo>
                  <a:pt x="2811" y="5966"/>
                </a:lnTo>
                <a:lnTo>
                  <a:pt x="3162" y="5966"/>
                </a:lnTo>
                <a:lnTo>
                  <a:pt x="3175" y="5964"/>
                </a:lnTo>
                <a:lnTo>
                  <a:pt x="3188" y="5963"/>
                </a:lnTo>
                <a:lnTo>
                  <a:pt x="3200" y="5960"/>
                </a:lnTo>
                <a:lnTo>
                  <a:pt x="3212" y="5955"/>
                </a:lnTo>
                <a:lnTo>
                  <a:pt x="3223" y="5951"/>
                </a:lnTo>
                <a:lnTo>
                  <a:pt x="3234" y="5945"/>
                </a:lnTo>
                <a:lnTo>
                  <a:pt x="3244" y="5937"/>
                </a:lnTo>
                <a:lnTo>
                  <a:pt x="3254" y="5929"/>
                </a:lnTo>
                <a:lnTo>
                  <a:pt x="3263" y="5921"/>
                </a:lnTo>
                <a:lnTo>
                  <a:pt x="3271" y="5910"/>
                </a:lnTo>
                <a:lnTo>
                  <a:pt x="3278" y="5900"/>
                </a:lnTo>
                <a:lnTo>
                  <a:pt x="3284" y="5889"/>
                </a:lnTo>
                <a:lnTo>
                  <a:pt x="3289" y="5878"/>
                </a:lnTo>
                <a:lnTo>
                  <a:pt x="3293" y="5866"/>
                </a:lnTo>
                <a:lnTo>
                  <a:pt x="3296" y="5854"/>
                </a:lnTo>
                <a:lnTo>
                  <a:pt x="3297" y="5841"/>
                </a:lnTo>
                <a:lnTo>
                  <a:pt x="3309" y="5707"/>
                </a:lnTo>
                <a:lnTo>
                  <a:pt x="3311" y="5694"/>
                </a:lnTo>
                <a:lnTo>
                  <a:pt x="3314" y="5682"/>
                </a:lnTo>
                <a:lnTo>
                  <a:pt x="3318" y="5670"/>
                </a:lnTo>
                <a:lnTo>
                  <a:pt x="3323" y="5657"/>
                </a:lnTo>
                <a:lnTo>
                  <a:pt x="3330" y="5646"/>
                </a:lnTo>
                <a:lnTo>
                  <a:pt x="3337" y="5636"/>
                </a:lnTo>
                <a:lnTo>
                  <a:pt x="3345" y="5625"/>
                </a:lnTo>
                <a:lnTo>
                  <a:pt x="3353" y="5615"/>
                </a:lnTo>
                <a:lnTo>
                  <a:pt x="3362" y="5606"/>
                </a:lnTo>
                <a:lnTo>
                  <a:pt x="3373" y="5597"/>
                </a:lnTo>
                <a:lnTo>
                  <a:pt x="3383" y="5589"/>
                </a:lnTo>
                <a:lnTo>
                  <a:pt x="3394" y="5582"/>
                </a:lnTo>
                <a:lnTo>
                  <a:pt x="3406" y="5577"/>
                </a:lnTo>
                <a:lnTo>
                  <a:pt x="3419" y="5571"/>
                </a:lnTo>
                <a:lnTo>
                  <a:pt x="3430" y="5567"/>
                </a:lnTo>
                <a:lnTo>
                  <a:pt x="3443" y="5564"/>
                </a:lnTo>
                <a:lnTo>
                  <a:pt x="3500" y="5554"/>
                </a:lnTo>
                <a:lnTo>
                  <a:pt x="3556" y="5542"/>
                </a:lnTo>
                <a:lnTo>
                  <a:pt x="3612" y="5529"/>
                </a:lnTo>
                <a:lnTo>
                  <a:pt x="3667" y="5516"/>
                </a:lnTo>
                <a:lnTo>
                  <a:pt x="3723" y="5499"/>
                </a:lnTo>
                <a:lnTo>
                  <a:pt x="3777" y="5483"/>
                </a:lnTo>
                <a:lnTo>
                  <a:pt x="3830" y="5466"/>
                </a:lnTo>
                <a:lnTo>
                  <a:pt x="3883" y="5447"/>
                </a:lnTo>
                <a:lnTo>
                  <a:pt x="3896" y="5443"/>
                </a:lnTo>
                <a:lnTo>
                  <a:pt x="3909" y="5441"/>
                </a:lnTo>
                <a:lnTo>
                  <a:pt x="3921" y="5438"/>
                </a:lnTo>
                <a:lnTo>
                  <a:pt x="3935" y="5438"/>
                </a:lnTo>
                <a:lnTo>
                  <a:pt x="3948" y="5438"/>
                </a:lnTo>
                <a:lnTo>
                  <a:pt x="3961" y="5439"/>
                </a:lnTo>
                <a:lnTo>
                  <a:pt x="3974" y="5442"/>
                </a:lnTo>
                <a:lnTo>
                  <a:pt x="3987" y="5445"/>
                </a:lnTo>
                <a:lnTo>
                  <a:pt x="4000" y="5450"/>
                </a:lnTo>
                <a:lnTo>
                  <a:pt x="4011" y="5454"/>
                </a:lnTo>
                <a:lnTo>
                  <a:pt x="4023" y="5461"/>
                </a:lnTo>
                <a:lnTo>
                  <a:pt x="4035" y="5468"/>
                </a:lnTo>
                <a:lnTo>
                  <a:pt x="4045" y="5475"/>
                </a:lnTo>
                <a:lnTo>
                  <a:pt x="4054" y="5484"/>
                </a:lnTo>
                <a:lnTo>
                  <a:pt x="4063" y="5494"/>
                </a:lnTo>
                <a:lnTo>
                  <a:pt x="4072" y="5504"/>
                </a:lnTo>
                <a:lnTo>
                  <a:pt x="4148" y="5614"/>
                </a:lnTo>
                <a:lnTo>
                  <a:pt x="4156" y="5624"/>
                </a:lnTo>
                <a:lnTo>
                  <a:pt x="4164" y="5633"/>
                </a:lnTo>
                <a:lnTo>
                  <a:pt x="4174" y="5641"/>
                </a:lnTo>
                <a:lnTo>
                  <a:pt x="4184" y="5649"/>
                </a:lnTo>
                <a:lnTo>
                  <a:pt x="4195" y="5655"/>
                </a:lnTo>
                <a:lnTo>
                  <a:pt x="4207" y="5661"/>
                </a:lnTo>
                <a:lnTo>
                  <a:pt x="4218" y="5664"/>
                </a:lnTo>
                <a:lnTo>
                  <a:pt x="4230" y="5668"/>
                </a:lnTo>
                <a:lnTo>
                  <a:pt x="4243" y="5670"/>
                </a:lnTo>
                <a:lnTo>
                  <a:pt x="4255" y="5671"/>
                </a:lnTo>
                <a:lnTo>
                  <a:pt x="4267" y="5671"/>
                </a:lnTo>
                <a:lnTo>
                  <a:pt x="4280" y="5670"/>
                </a:lnTo>
                <a:lnTo>
                  <a:pt x="4292" y="5668"/>
                </a:lnTo>
                <a:lnTo>
                  <a:pt x="4304" y="5664"/>
                </a:lnTo>
                <a:lnTo>
                  <a:pt x="4316" y="5660"/>
                </a:lnTo>
                <a:lnTo>
                  <a:pt x="4327" y="5654"/>
                </a:lnTo>
                <a:lnTo>
                  <a:pt x="4632" y="5479"/>
                </a:lnTo>
                <a:lnTo>
                  <a:pt x="4642" y="5472"/>
                </a:lnTo>
                <a:lnTo>
                  <a:pt x="4653" y="5464"/>
                </a:lnTo>
                <a:lnTo>
                  <a:pt x="4662" y="5454"/>
                </a:lnTo>
                <a:lnTo>
                  <a:pt x="4670" y="5445"/>
                </a:lnTo>
                <a:lnTo>
                  <a:pt x="4677" y="5435"/>
                </a:lnTo>
                <a:lnTo>
                  <a:pt x="4684" y="5424"/>
                </a:lnTo>
                <a:lnTo>
                  <a:pt x="4689" y="5413"/>
                </a:lnTo>
                <a:lnTo>
                  <a:pt x="4693" y="5401"/>
                </a:lnTo>
                <a:lnTo>
                  <a:pt x="4697" y="5389"/>
                </a:lnTo>
                <a:lnTo>
                  <a:pt x="4698" y="5377"/>
                </a:lnTo>
                <a:lnTo>
                  <a:pt x="4699" y="5364"/>
                </a:lnTo>
                <a:lnTo>
                  <a:pt x="4699" y="5352"/>
                </a:lnTo>
                <a:lnTo>
                  <a:pt x="4698" y="5339"/>
                </a:lnTo>
                <a:lnTo>
                  <a:pt x="4695" y="5327"/>
                </a:lnTo>
                <a:lnTo>
                  <a:pt x="4692" y="5315"/>
                </a:lnTo>
                <a:lnTo>
                  <a:pt x="4687" y="5303"/>
                </a:lnTo>
                <a:lnTo>
                  <a:pt x="4630" y="5181"/>
                </a:lnTo>
                <a:lnTo>
                  <a:pt x="4625" y="5169"/>
                </a:lnTo>
                <a:lnTo>
                  <a:pt x="4622" y="5157"/>
                </a:lnTo>
                <a:lnTo>
                  <a:pt x="4618" y="5144"/>
                </a:lnTo>
                <a:lnTo>
                  <a:pt x="4617" y="5131"/>
                </a:lnTo>
                <a:lnTo>
                  <a:pt x="4616" y="5119"/>
                </a:lnTo>
                <a:lnTo>
                  <a:pt x="4617" y="5105"/>
                </a:lnTo>
                <a:lnTo>
                  <a:pt x="4618" y="5092"/>
                </a:lnTo>
                <a:lnTo>
                  <a:pt x="4622" y="5079"/>
                </a:lnTo>
                <a:lnTo>
                  <a:pt x="4625" y="5067"/>
                </a:lnTo>
                <a:lnTo>
                  <a:pt x="4628" y="5054"/>
                </a:lnTo>
                <a:lnTo>
                  <a:pt x="4634" y="5041"/>
                </a:lnTo>
                <a:lnTo>
                  <a:pt x="4641" y="5030"/>
                </a:lnTo>
                <a:lnTo>
                  <a:pt x="4648" y="5019"/>
                </a:lnTo>
                <a:lnTo>
                  <a:pt x="4656" y="5009"/>
                </a:lnTo>
                <a:lnTo>
                  <a:pt x="4664" y="5000"/>
                </a:lnTo>
                <a:lnTo>
                  <a:pt x="4674" y="4990"/>
                </a:lnTo>
                <a:lnTo>
                  <a:pt x="4717" y="4954"/>
                </a:lnTo>
                <a:lnTo>
                  <a:pt x="4760" y="4915"/>
                </a:lnTo>
                <a:lnTo>
                  <a:pt x="4802" y="4876"/>
                </a:lnTo>
                <a:lnTo>
                  <a:pt x="4842" y="4837"/>
                </a:lnTo>
                <a:lnTo>
                  <a:pt x="4883" y="4795"/>
                </a:lnTo>
                <a:lnTo>
                  <a:pt x="4921" y="4754"/>
                </a:lnTo>
                <a:lnTo>
                  <a:pt x="4959" y="4712"/>
                </a:lnTo>
                <a:lnTo>
                  <a:pt x="4997" y="4668"/>
                </a:lnTo>
                <a:lnTo>
                  <a:pt x="5005" y="4659"/>
                </a:lnTo>
                <a:lnTo>
                  <a:pt x="5014" y="4650"/>
                </a:lnTo>
                <a:lnTo>
                  <a:pt x="5025" y="4642"/>
                </a:lnTo>
                <a:lnTo>
                  <a:pt x="5036" y="4635"/>
                </a:lnTo>
                <a:lnTo>
                  <a:pt x="5048" y="4629"/>
                </a:lnTo>
                <a:lnTo>
                  <a:pt x="5061" y="4623"/>
                </a:lnTo>
                <a:lnTo>
                  <a:pt x="5072" y="4619"/>
                </a:lnTo>
                <a:lnTo>
                  <a:pt x="5085" y="4615"/>
                </a:lnTo>
                <a:lnTo>
                  <a:pt x="5099" y="4613"/>
                </a:lnTo>
                <a:lnTo>
                  <a:pt x="5111" y="4612"/>
                </a:lnTo>
                <a:lnTo>
                  <a:pt x="5124" y="4611"/>
                </a:lnTo>
                <a:lnTo>
                  <a:pt x="5138" y="4612"/>
                </a:lnTo>
                <a:lnTo>
                  <a:pt x="5151" y="4613"/>
                </a:lnTo>
                <a:lnTo>
                  <a:pt x="5163" y="4615"/>
                </a:lnTo>
                <a:lnTo>
                  <a:pt x="5176" y="4619"/>
                </a:lnTo>
                <a:lnTo>
                  <a:pt x="5188" y="4625"/>
                </a:lnTo>
                <a:lnTo>
                  <a:pt x="5309" y="4681"/>
                </a:lnTo>
                <a:lnTo>
                  <a:pt x="5322" y="4686"/>
                </a:lnTo>
                <a:lnTo>
                  <a:pt x="5333" y="4689"/>
                </a:lnTo>
                <a:lnTo>
                  <a:pt x="5346" y="4693"/>
                </a:lnTo>
                <a:lnTo>
                  <a:pt x="5359" y="4694"/>
                </a:lnTo>
                <a:lnTo>
                  <a:pt x="5371" y="4694"/>
                </a:lnTo>
                <a:lnTo>
                  <a:pt x="5383" y="4693"/>
                </a:lnTo>
                <a:lnTo>
                  <a:pt x="5396" y="4690"/>
                </a:lnTo>
                <a:lnTo>
                  <a:pt x="5407" y="4687"/>
                </a:lnTo>
                <a:lnTo>
                  <a:pt x="5420" y="4683"/>
                </a:lnTo>
                <a:lnTo>
                  <a:pt x="5430" y="4678"/>
                </a:lnTo>
                <a:lnTo>
                  <a:pt x="5442" y="4672"/>
                </a:lnTo>
                <a:lnTo>
                  <a:pt x="5451" y="4664"/>
                </a:lnTo>
                <a:lnTo>
                  <a:pt x="5462" y="4656"/>
                </a:lnTo>
                <a:lnTo>
                  <a:pt x="5470" y="4647"/>
                </a:lnTo>
                <a:lnTo>
                  <a:pt x="5478" y="4637"/>
                </a:lnTo>
                <a:lnTo>
                  <a:pt x="5485" y="4626"/>
                </a:lnTo>
                <a:lnTo>
                  <a:pt x="5660" y="4322"/>
                </a:lnTo>
                <a:lnTo>
                  <a:pt x="5666" y="4311"/>
                </a:lnTo>
                <a:lnTo>
                  <a:pt x="5671" y="4299"/>
                </a:lnTo>
                <a:lnTo>
                  <a:pt x="5674" y="4286"/>
                </a:lnTo>
                <a:lnTo>
                  <a:pt x="5676" y="4275"/>
                </a:lnTo>
                <a:lnTo>
                  <a:pt x="5678" y="4262"/>
                </a:lnTo>
                <a:lnTo>
                  <a:pt x="5678" y="4250"/>
                </a:lnTo>
                <a:lnTo>
                  <a:pt x="5676" y="4237"/>
                </a:lnTo>
                <a:lnTo>
                  <a:pt x="5674" y="4225"/>
                </a:lnTo>
                <a:lnTo>
                  <a:pt x="5672" y="4213"/>
                </a:lnTo>
                <a:lnTo>
                  <a:pt x="5667" y="4201"/>
                </a:lnTo>
                <a:lnTo>
                  <a:pt x="5661" y="4190"/>
                </a:lnTo>
                <a:lnTo>
                  <a:pt x="5656" y="4179"/>
                </a:lnTo>
                <a:lnTo>
                  <a:pt x="5648" y="4169"/>
                </a:lnTo>
                <a:lnTo>
                  <a:pt x="5639" y="4160"/>
                </a:lnTo>
                <a:lnTo>
                  <a:pt x="5630" y="4151"/>
                </a:lnTo>
                <a:lnTo>
                  <a:pt x="5621" y="4143"/>
                </a:lnTo>
                <a:lnTo>
                  <a:pt x="5510" y="4066"/>
                </a:lnTo>
                <a:lnTo>
                  <a:pt x="5500" y="4058"/>
                </a:lnTo>
                <a:lnTo>
                  <a:pt x="5490" y="4050"/>
                </a:lnTo>
                <a:lnTo>
                  <a:pt x="5482" y="4039"/>
                </a:lnTo>
                <a:lnTo>
                  <a:pt x="5474" y="4029"/>
                </a:lnTo>
                <a:lnTo>
                  <a:pt x="5467" y="4019"/>
                </a:lnTo>
                <a:lnTo>
                  <a:pt x="5462" y="4007"/>
                </a:lnTo>
                <a:lnTo>
                  <a:pt x="5456" y="3994"/>
                </a:lnTo>
                <a:lnTo>
                  <a:pt x="5452" y="3982"/>
                </a:lnTo>
                <a:lnTo>
                  <a:pt x="5449" y="3969"/>
                </a:lnTo>
                <a:lnTo>
                  <a:pt x="5446" y="3956"/>
                </a:lnTo>
                <a:lnTo>
                  <a:pt x="5445" y="3943"/>
                </a:lnTo>
                <a:lnTo>
                  <a:pt x="5444" y="3930"/>
                </a:lnTo>
                <a:lnTo>
                  <a:pt x="5445" y="3917"/>
                </a:lnTo>
                <a:lnTo>
                  <a:pt x="5446" y="3903"/>
                </a:lnTo>
                <a:lnTo>
                  <a:pt x="5450" y="3891"/>
                </a:lnTo>
                <a:lnTo>
                  <a:pt x="5453" y="3879"/>
                </a:lnTo>
                <a:lnTo>
                  <a:pt x="5472" y="3826"/>
                </a:lnTo>
                <a:lnTo>
                  <a:pt x="5490" y="3772"/>
                </a:lnTo>
                <a:lnTo>
                  <a:pt x="5507" y="3718"/>
                </a:lnTo>
                <a:lnTo>
                  <a:pt x="5522" y="3663"/>
                </a:lnTo>
                <a:lnTo>
                  <a:pt x="5535" y="3608"/>
                </a:lnTo>
                <a:lnTo>
                  <a:pt x="5549" y="3551"/>
                </a:lnTo>
                <a:lnTo>
                  <a:pt x="5561" y="3496"/>
                </a:lnTo>
                <a:lnTo>
                  <a:pt x="5571" y="3439"/>
                </a:lnTo>
                <a:lnTo>
                  <a:pt x="5575" y="3427"/>
                </a:lnTo>
                <a:lnTo>
                  <a:pt x="5578" y="3414"/>
                </a:lnTo>
                <a:lnTo>
                  <a:pt x="5583" y="3402"/>
                </a:lnTo>
                <a:lnTo>
                  <a:pt x="5589" y="3391"/>
                </a:lnTo>
                <a:lnTo>
                  <a:pt x="5596" y="3379"/>
                </a:lnTo>
                <a:lnTo>
                  <a:pt x="5604" y="3369"/>
                </a:lnTo>
                <a:lnTo>
                  <a:pt x="5613" y="3359"/>
                </a:lnTo>
                <a:lnTo>
                  <a:pt x="5622" y="3349"/>
                </a:lnTo>
                <a:lnTo>
                  <a:pt x="5631" y="3340"/>
                </a:lnTo>
                <a:lnTo>
                  <a:pt x="5642" y="3332"/>
                </a:lnTo>
                <a:lnTo>
                  <a:pt x="5653" y="3325"/>
                </a:lnTo>
                <a:lnTo>
                  <a:pt x="5665" y="3319"/>
                </a:lnTo>
                <a:lnTo>
                  <a:pt x="5676" y="3314"/>
                </a:lnTo>
                <a:lnTo>
                  <a:pt x="5689" y="3310"/>
                </a:lnTo>
                <a:lnTo>
                  <a:pt x="5702" y="3307"/>
                </a:lnTo>
                <a:lnTo>
                  <a:pt x="5715" y="3306"/>
                </a:lnTo>
                <a:lnTo>
                  <a:pt x="5849" y="3294"/>
                </a:lnTo>
                <a:lnTo>
                  <a:pt x="5861" y="3292"/>
                </a:lnTo>
                <a:lnTo>
                  <a:pt x="5874" y="3289"/>
                </a:lnTo>
                <a:lnTo>
                  <a:pt x="5886" y="3285"/>
                </a:lnTo>
                <a:lnTo>
                  <a:pt x="5897" y="3280"/>
                </a:lnTo>
                <a:lnTo>
                  <a:pt x="5908" y="3273"/>
                </a:lnTo>
                <a:lnTo>
                  <a:pt x="5918" y="3266"/>
                </a:lnTo>
                <a:lnTo>
                  <a:pt x="5927" y="3258"/>
                </a:lnTo>
                <a:lnTo>
                  <a:pt x="5936" y="3250"/>
                </a:lnTo>
                <a:lnTo>
                  <a:pt x="5944" y="3241"/>
                </a:lnTo>
                <a:lnTo>
                  <a:pt x="5951" y="3231"/>
                </a:lnTo>
                <a:lnTo>
                  <a:pt x="5958" y="3219"/>
                </a:lnTo>
                <a:lnTo>
                  <a:pt x="5963" y="3207"/>
                </a:lnTo>
                <a:lnTo>
                  <a:pt x="5968" y="3196"/>
                </a:lnTo>
                <a:lnTo>
                  <a:pt x="5970" y="3184"/>
                </a:lnTo>
                <a:lnTo>
                  <a:pt x="5972" y="3172"/>
                </a:lnTo>
                <a:lnTo>
                  <a:pt x="5973" y="3159"/>
                </a:lnTo>
                <a:lnTo>
                  <a:pt x="5972" y="2807"/>
                </a:lnTo>
                <a:close/>
                <a:moveTo>
                  <a:pt x="5249" y="3137"/>
                </a:moveTo>
                <a:lnTo>
                  <a:pt x="5249" y="3137"/>
                </a:lnTo>
                <a:lnTo>
                  <a:pt x="5249" y="3165"/>
                </a:lnTo>
                <a:lnTo>
                  <a:pt x="5248" y="3195"/>
                </a:lnTo>
                <a:lnTo>
                  <a:pt x="5245" y="3228"/>
                </a:lnTo>
                <a:lnTo>
                  <a:pt x="5244" y="3262"/>
                </a:lnTo>
                <a:lnTo>
                  <a:pt x="5241" y="3295"/>
                </a:lnTo>
                <a:lnTo>
                  <a:pt x="5239" y="3327"/>
                </a:lnTo>
                <a:lnTo>
                  <a:pt x="5234" y="3357"/>
                </a:lnTo>
                <a:lnTo>
                  <a:pt x="5230" y="3385"/>
                </a:lnTo>
                <a:lnTo>
                  <a:pt x="5221" y="3432"/>
                </a:lnTo>
                <a:lnTo>
                  <a:pt x="5211" y="3481"/>
                </a:lnTo>
                <a:lnTo>
                  <a:pt x="5199" y="3528"/>
                </a:lnTo>
                <a:lnTo>
                  <a:pt x="5188" y="3574"/>
                </a:lnTo>
                <a:lnTo>
                  <a:pt x="5175" y="3621"/>
                </a:lnTo>
                <a:lnTo>
                  <a:pt x="5161" y="3667"/>
                </a:lnTo>
                <a:lnTo>
                  <a:pt x="5146" y="3713"/>
                </a:lnTo>
                <a:lnTo>
                  <a:pt x="5130" y="3758"/>
                </a:lnTo>
                <a:lnTo>
                  <a:pt x="5120" y="3783"/>
                </a:lnTo>
                <a:lnTo>
                  <a:pt x="5108" y="3812"/>
                </a:lnTo>
                <a:lnTo>
                  <a:pt x="5094" y="3842"/>
                </a:lnTo>
                <a:lnTo>
                  <a:pt x="5079" y="3872"/>
                </a:lnTo>
                <a:lnTo>
                  <a:pt x="5064" y="3902"/>
                </a:lnTo>
                <a:lnTo>
                  <a:pt x="5049" y="3931"/>
                </a:lnTo>
                <a:lnTo>
                  <a:pt x="5035" y="3958"/>
                </a:lnTo>
                <a:lnTo>
                  <a:pt x="5021" y="3982"/>
                </a:lnTo>
                <a:lnTo>
                  <a:pt x="4872" y="4239"/>
                </a:lnTo>
                <a:lnTo>
                  <a:pt x="4858" y="4263"/>
                </a:lnTo>
                <a:lnTo>
                  <a:pt x="4842" y="4289"/>
                </a:lnTo>
                <a:lnTo>
                  <a:pt x="4825" y="4316"/>
                </a:lnTo>
                <a:lnTo>
                  <a:pt x="4806" y="4344"/>
                </a:lnTo>
                <a:lnTo>
                  <a:pt x="4787" y="4372"/>
                </a:lnTo>
                <a:lnTo>
                  <a:pt x="4768" y="4398"/>
                </a:lnTo>
                <a:lnTo>
                  <a:pt x="4750" y="4423"/>
                </a:lnTo>
                <a:lnTo>
                  <a:pt x="4732" y="4445"/>
                </a:lnTo>
                <a:lnTo>
                  <a:pt x="4700" y="4483"/>
                </a:lnTo>
                <a:lnTo>
                  <a:pt x="4667" y="4520"/>
                </a:lnTo>
                <a:lnTo>
                  <a:pt x="4632" y="4557"/>
                </a:lnTo>
                <a:lnTo>
                  <a:pt x="4597" y="4592"/>
                </a:lnTo>
                <a:lnTo>
                  <a:pt x="4561" y="4627"/>
                </a:lnTo>
                <a:lnTo>
                  <a:pt x="4526" y="4660"/>
                </a:lnTo>
                <a:lnTo>
                  <a:pt x="4489" y="4694"/>
                </a:lnTo>
                <a:lnTo>
                  <a:pt x="4451" y="4726"/>
                </a:lnTo>
                <a:lnTo>
                  <a:pt x="4429" y="4743"/>
                </a:lnTo>
                <a:lnTo>
                  <a:pt x="4404" y="4762"/>
                </a:lnTo>
                <a:lnTo>
                  <a:pt x="4378" y="4782"/>
                </a:lnTo>
                <a:lnTo>
                  <a:pt x="4350" y="4800"/>
                </a:lnTo>
                <a:lnTo>
                  <a:pt x="4321" y="4818"/>
                </a:lnTo>
                <a:lnTo>
                  <a:pt x="4295" y="4837"/>
                </a:lnTo>
                <a:lnTo>
                  <a:pt x="4268" y="4853"/>
                </a:lnTo>
                <a:lnTo>
                  <a:pt x="4244" y="4867"/>
                </a:lnTo>
                <a:lnTo>
                  <a:pt x="3985" y="5016"/>
                </a:lnTo>
                <a:lnTo>
                  <a:pt x="3961" y="5030"/>
                </a:lnTo>
                <a:lnTo>
                  <a:pt x="3934" y="5045"/>
                </a:lnTo>
                <a:lnTo>
                  <a:pt x="3905" y="5060"/>
                </a:lnTo>
                <a:lnTo>
                  <a:pt x="3875" y="5075"/>
                </a:lnTo>
                <a:lnTo>
                  <a:pt x="3845" y="5089"/>
                </a:lnTo>
                <a:lnTo>
                  <a:pt x="3815" y="5102"/>
                </a:lnTo>
                <a:lnTo>
                  <a:pt x="3786" y="5114"/>
                </a:lnTo>
                <a:lnTo>
                  <a:pt x="3761" y="5124"/>
                </a:lnTo>
                <a:lnTo>
                  <a:pt x="3716" y="5140"/>
                </a:lnTo>
                <a:lnTo>
                  <a:pt x="3671" y="5154"/>
                </a:lnTo>
                <a:lnTo>
                  <a:pt x="3624" y="5168"/>
                </a:lnTo>
                <a:lnTo>
                  <a:pt x="3579" y="5182"/>
                </a:lnTo>
                <a:lnTo>
                  <a:pt x="3532" y="5194"/>
                </a:lnTo>
                <a:lnTo>
                  <a:pt x="3486" y="5205"/>
                </a:lnTo>
                <a:lnTo>
                  <a:pt x="3438" y="5214"/>
                </a:lnTo>
                <a:lnTo>
                  <a:pt x="3391" y="5224"/>
                </a:lnTo>
                <a:lnTo>
                  <a:pt x="3364" y="5228"/>
                </a:lnTo>
                <a:lnTo>
                  <a:pt x="3333" y="5232"/>
                </a:lnTo>
                <a:lnTo>
                  <a:pt x="3301" y="5235"/>
                </a:lnTo>
                <a:lnTo>
                  <a:pt x="3267" y="5237"/>
                </a:lnTo>
                <a:lnTo>
                  <a:pt x="3234" y="5240"/>
                </a:lnTo>
                <a:lnTo>
                  <a:pt x="3202" y="5241"/>
                </a:lnTo>
                <a:lnTo>
                  <a:pt x="3170" y="5242"/>
                </a:lnTo>
                <a:lnTo>
                  <a:pt x="3143" y="5242"/>
                </a:lnTo>
                <a:lnTo>
                  <a:pt x="2831" y="5242"/>
                </a:lnTo>
                <a:lnTo>
                  <a:pt x="2803" y="5242"/>
                </a:lnTo>
                <a:lnTo>
                  <a:pt x="2772" y="5241"/>
                </a:lnTo>
                <a:lnTo>
                  <a:pt x="2739" y="5240"/>
                </a:lnTo>
                <a:lnTo>
                  <a:pt x="2706" y="5237"/>
                </a:lnTo>
                <a:lnTo>
                  <a:pt x="2672" y="5235"/>
                </a:lnTo>
                <a:lnTo>
                  <a:pt x="2640" y="5232"/>
                </a:lnTo>
                <a:lnTo>
                  <a:pt x="2609" y="5228"/>
                </a:lnTo>
                <a:lnTo>
                  <a:pt x="2582" y="5224"/>
                </a:lnTo>
                <a:lnTo>
                  <a:pt x="2535" y="5214"/>
                </a:lnTo>
                <a:lnTo>
                  <a:pt x="2487" y="5205"/>
                </a:lnTo>
                <a:lnTo>
                  <a:pt x="2441" y="5194"/>
                </a:lnTo>
                <a:lnTo>
                  <a:pt x="2395" y="5182"/>
                </a:lnTo>
                <a:lnTo>
                  <a:pt x="2349" y="5169"/>
                </a:lnTo>
                <a:lnTo>
                  <a:pt x="2304" y="5155"/>
                </a:lnTo>
                <a:lnTo>
                  <a:pt x="2258" y="5140"/>
                </a:lnTo>
                <a:lnTo>
                  <a:pt x="2214" y="5124"/>
                </a:lnTo>
                <a:lnTo>
                  <a:pt x="2187" y="5115"/>
                </a:lnTo>
                <a:lnTo>
                  <a:pt x="2159" y="5102"/>
                </a:lnTo>
                <a:lnTo>
                  <a:pt x="2129" y="5090"/>
                </a:lnTo>
                <a:lnTo>
                  <a:pt x="2099" y="5075"/>
                </a:lnTo>
                <a:lnTo>
                  <a:pt x="2069" y="5060"/>
                </a:lnTo>
                <a:lnTo>
                  <a:pt x="2040" y="5045"/>
                </a:lnTo>
                <a:lnTo>
                  <a:pt x="2013" y="5030"/>
                </a:lnTo>
                <a:lnTo>
                  <a:pt x="1988" y="5017"/>
                </a:lnTo>
                <a:lnTo>
                  <a:pt x="1728" y="4867"/>
                </a:lnTo>
                <a:lnTo>
                  <a:pt x="1705" y="4853"/>
                </a:lnTo>
                <a:lnTo>
                  <a:pt x="1679" y="4837"/>
                </a:lnTo>
                <a:lnTo>
                  <a:pt x="1651" y="4818"/>
                </a:lnTo>
                <a:lnTo>
                  <a:pt x="1623" y="4800"/>
                </a:lnTo>
                <a:lnTo>
                  <a:pt x="1595" y="4782"/>
                </a:lnTo>
                <a:lnTo>
                  <a:pt x="1569" y="4763"/>
                </a:lnTo>
                <a:lnTo>
                  <a:pt x="1545" y="4745"/>
                </a:lnTo>
                <a:lnTo>
                  <a:pt x="1523" y="4727"/>
                </a:lnTo>
                <a:lnTo>
                  <a:pt x="1485" y="4694"/>
                </a:lnTo>
                <a:lnTo>
                  <a:pt x="1448" y="4662"/>
                </a:lnTo>
                <a:lnTo>
                  <a:pt x="1412" y="4627"/>
                </a:lnTo>
                <a:lnTo>
                  <a:pt x="1376" y="4592"/>
                </a:lnTo>
                <a:lnTo>
                  <a:pt x="1341" y="4557"/>
                </a:lnTo>
                <a:lnTo>
                  <a:pt x="1308" y="4521"/>
                </a:lnTo>
                <a:lnTo>
                  <a:pt x="1274" y="4484"/>
                </a:lnTo>
                <a:lnTo>
                  <a:pt x="1242" y="4446"/>
                </a:lnTo>
                <a:lnTo>
                  <a:pt x="1225" y="4424"/>
                </a:lnTo>
                <a:lnTo>
                  <a:pt x="1206" y="4400"/>
                </a:lnTo>
                <a:lnTo>
                  <a:pt x="1186" y="4373"/>
                </a:lnTo>
                <a:lnTo>
                  <a:pt x="1168" y="4345"/>
                </a:lnTo>
                <a:lnTo>
                  <a:pt x="1149" y="4318"/>
                </a:lnTo>
                <a:lnTo>
                  <a:pt x="1132" y="4290"/>
                </a:lnTo>
                <a:lnTo>
                  <a:pt x="1116" y="4263"/>
                </a:lnTo>
                <a:lnTo>
                  <a:pt x="1101" y="4240"/>
                </a:lnTo>
                <a:lnTo>
                  <a:pt x="951" y="3981"/>
                </a:lnTo>
                <a:lnTo>
                  <a:pt x="937" y="3956"/>
                </a:lnTo>
                <a:lnTo>
                  <a:pt x="923" y="3929"/>
                </a:lnTo>
                <a:lnTo>
                  <a:pt x="908" y="3900"/>
                </a:lnTo>
                <a:lnTo>
                  <a:pt x="893" y="3870"/>
                </a:lnTo>
                <a:lnTo>
                  <a:pt x="878" y="3840"/>
                </a:lnTo>
                <a:lnTo>
                  <a:pt x="865" y="3810"/>
                </a:lnTo>
                <a:lnTo>
                  <a:pt x="853" y="3782"/>
                </a:lnTo>
                <a:lnTo>
                  <a:pt x="842" y="3756"/>
                </a:lnTo>
                <a:lnTo>
                  <a:pt x="827" y="3712"/>
                </a:lnTo>
                <a:lnTo>
                  <a:pt x="812" y="3667"/>
                </a:lnTo>
                <a:lnTo>
                  <a:pt x="798" y="3621"/>
                </a:lnTo>
                <a:lnTo>
                  <a:pt x="786" y="3574"/>
                </a:lnTo>
                <a:lnTo>
                  <a:pt x="773" y="3528"/>
                </a:lnTo>
                <a:lnTo>
                  <a:pt x="762" y="3482"/>
                </a:lnTo>
                <a:lnTo>
                  <a:pt x="752" y="3435"/>
                </a:lnTo>
                <a:lnTo>
                  <a:pt x="743" y="3387"/>
                </a:lnTo>
                <a:lnTo>
                  <a:pt x="739" y="3360"/>
                </a:lnTo>
                <a:lnTo>
                  <a:pt x="735" y="3330"/>
                </a:lnTo>
                <a:lnTo>
                  <a:pt x="732" y="3297"/>
                </a:lnTo>
                <a:lnTo>
                  <a:pt x="729" y="3263"/>
                </a:lnTo>
                <a:lnTo>
                  <a:pt x="728" y="3229"/>
                </a:lnTo>
                <a:lnTo>
                  <a:pt x="725" y="3197"/>
                </a:lnTo>
                <a:lnTo>
                  <a:pt x="725" y="3166"/>
                </a:lnTo>
                <a:lnTo>
                  <a:pt x="724" y="3138"/>
                </a:lnTo>
                <a:lnTo>
                  <a:pt x="724" y="2829"/>
                </a:lnTo>
                <a:lnTo>
                  <a:pt x="724" y="2801"/>
                </a:lnTo>
                <a:lnTo>
                  <a:pt x="725" y="2771"/>
                </a:lnTo>
                <a:lnTo>
                  <a:pt x="727" y="2738"/>
                </a:lnTo>
                <a:lnTo>
                  <a:pt x="729" y="2704"/>
                </a:lnTo>
                <a:lnTo>
                  <a:pt x="731" y="2671"/>
                </a:lnTo>
                <a:lnTo>
                  <a:pt x="735" y="2638"/>
                </a:lnTo>
                <a:lnTo>
                  <a:pt x="738" y="2608"/>
                </a:lnTo>
                <a:lnTo>
                  <a:pt x="743" y="2581"/>
                </a:lnTo>
                <a:lnTo>
                  <a:pt x="752" y="2533"/>
                </a:lnTo>
                <a:lnTo>
                  <a:pt x="762" y="2486"/>
                </a:lnTo>
                <a:lnTo>
                  <a:pt x="773" y="2439"/>
                </a:lnTo>
                <a:lnTo>
                  <a:pt x="786" y="2393"/>
                </a:lnTo>
                <a:lnTo>
                  <a:pt x="798" y="2346"/>
                </a:lnTo>
                <a:lnTo>
                  <a:pt x="812" y="2300"/>
                </a:lnTo>
                <a:lnTo>
                  <a:pt x="827" y="2255"/>
                </a:lnTo>
                <a:lnTo>
                  <a:pt x="842" y="2210"/>
                </a:lnTo>
                <a:lnTo>
                  <a:pt x="853" y="2185"/>
                </a:lnTo>
                <a:lnTo>
                  <a:pt x="864" y="2156"/>
                </a:lnTo>
                <a:lnTo>
                  <a:pt x="878" y="2127"/>
                </a:lnTo>
                <a:lnTo>
                  <a:pt x="893" y="2096"/>
                </a:lnTo>
                <a:lnTo>
                  <a:pt x="908" y="2066"/>
                </a:lnTo>
                <a:lnTo>
                  <a:pt x="923" y="2037"/>
                </a:lnTo>
                <a:lnTo>
                  <a:pt x="937" y="2011"/>
                </a:lnTo>
                <a:lnTo>
                  <a:pt x="951" y="1986"/>
                </a:lnTo>
                <a:lnTo>
                  <a:pt x="1100" y="1727"/>
                </a:lnTo>
                <a:lnTo>
                  <a:pt x="1115" y="1703"/>
                </a:lnTo>
                <a:lnTo>
                  <a:pt x="1131" y="1677"/>
                </a:lnTo>
                <a:lnTo>
                  <a:pt x="1148" y="1649"/>
                </a:lnTo>
                <a:lnTo>
                  <a:pt x="1167" y="1621"/>
                </a:lnTo>
                <a:lnTo>
                  <a:pt x="1186" y="1593"/>
                </a:lnTo>
                <a:lnTo>
                  <a:pt x="1205" y="1566"/>
                </a:lnTo>
                <a:lnTo>
                  <a:pt x="1223" y="1542"/>
                </a:lnTo>
                <a:lnTo>
                  <a:pt x="1241" y="1521"/>
                </a:lnTo>
                <a:lnTo>
                  <a:pt x="1273" y="1483"/>
                </a:lnTo>
                <a:lnTo>
                  <a:pt x="1307" y="1446"/>
                </a:lnTo>
                <a:lnTo>
                  <a:pt x="1340" y="1409"/>
                </a:lnTo>
                <a:lnTo>
                  <a:pt x="1376" y="1374"/>
                </a:lnTo>
                <a:lnTo>
                  <a:pt x="1412" y="1339"/>
                </a:lnTo>
                <a:lnTo>
                  <a:pt x="1448" y="1306"/>
                </a:lnTo>
                <a:lnTo>
                  <a:pt x="1485" y="1272"/>
                </a:lnTo>
                <a:lnTo>
                  <a:pt x="1523" y="1240"/>
                </a:lnTo>
                <a:lnTo>
                  <a:pt x="1545" y="1222"/>
                </a:lnTo>
                <a:lnTo>
                  <a:pt x="1569" y="1204"/>
                </a:lnTo>
                <a:lnTo>
                  <a:pt x="1595" y="1184"/>
                </a:lnTo>
                <a:lnTo>
                  <a:pt x="1623" y="1166"/>
                </a:lnTo>
                <a:lnTo>
                  <a:pt x="1651" y="1147"/>
                </a:lnTo>
                <a:lnTo>
                  <a:pt x="1679" y="1129"/>
                </a:lnTo>
                <a:lnTo>
                  <a:pt x="1705" y="1113"/>
                </a:lnTo>
                <a:lnTo>
                  <a:pt x="1728" y="1099"/>
                </a:lnTo>
                <a:lnTo>
                  <a:pt x="1988" y="949"/>
                </a:lnTo>
                <a:lnTo>
                  <a:pt x="2013" y="936"/>
                </a:lnTo>
                <a:lnTo>
                  <a:pt x="2039" y="921"/>
                </a:lnTo>
                <a:lnTo>
                  <a:pt x="2069" y="906"/>
                </a:lnTo>
                <a:lnTo>
                  <a:pt x="2099" y="891"/>
                </a:lnTo>
                <a:lnTo>
                  <a:pt x="2129" y="876"/>
                </a:lnTo>
                <a:lnTo>
                  <a:pt x="2159" y="864"/>
                </a:lnTo>
                <a:lnTo>
                  <a:pt x="2187" y="851"/>
                </a:lnTo>
                <a:lnTo>
                  <a:pt x="2212" y="842"/>
                </a:lnTo>
                <a:lnTo>
                  <a:pt x="2258" y="825"/>
                </a:lnTo>
                <a:lnTo>
                  <a:pt x="2304" y="810"/>
                </a:lnTo>
                <a:lnTo>
                  <a:pt x="2349" y="797"/>
                </a:lnTo>
                <a:lnTo>
                  <a:pt x="2395" y="784"/>
                </a:lnTo>
                <a:lnTo>
                  <a:pt x="2442" y="772"/>
                </a:lnTo>
                <a:lnTo>
                  <a:pt x="2490" y="761"/>
                </a:lnTo>
                <a:lnTo>
                  <a:pt x="2537" y="752"/>
                </a:lnTo>
                <a:lnTo>
                  <a:pt x="2585" y="742"/>
                </a:lnTo>
                <a:lnTo>
                  <a:pt x="2612" y="738"/>
                </a:lnTo>
                <a:lnTo>
                  <a:pt x="2642" y="734"/>
                </a:lnTo>
                <a:lnTo>
                  <a:pt x="2675" y="731"/>
                </a:lnTo>
                <a:lnTo>
                  <a:pt x="2708" y="728"/>
                </a:lnTo>
                <a:lnTo>
                  <a:pt x="2742" y="726"/>
                </a:lnTo>
                <a:lnTo>
                  <a:pt x="2774" y="725"/>
                </a:lnTo>
                <a:lnTo>
                  <a:pt x="2805" y="724"/>
                </a:lnTo>
                <a:lnTo>
                  <a:pt x="2833" y="724"/>
                </a:lnTo>
                <a:lnTo>
                  <a:pt x="3140" y="724"/>
                </a:lnTo>
                <a:lnTo>
                  <a:pt x="3168" y="724"/>
                </a:lnTo>
                <a:lnTo>
                  <a:pt x="3199" y="725"/>
                </a:lnTo>
                <a:lnTo>
                  <a:pt x="3232" y="726"/>
                </a:lnTo>
                <a:lnTo>
                  <a:pt x="3265" y="728"/>
                </a:lnTo>
                <a:lnTo>
                  <a:pt x="3299" y="731"/>
                </a:lnTo>
                <a:lnTo>
                  <a:pt x="3331" y="734"/>
                </a:lnTo>
                <a:lnTo>
                  <a:pt x="3362" y="738"/>
                </a:lnTo>
                <a:lnTo>
                  <a:pt x="3390" y="742"/>
                </a:lnTo>
                <a:lnTo>
                  <a:pt x="3437" y="752"/>
                </a:lnTo>
                <a:lnTo>
                  <a:pt x="3485" y="761"/>
                </a:lnTo>
                <a:lnTo>
                  <a:pt x="3531" y="772"/>
                </a:lnTo>
                <a:lnTo>
                  <a:pt x="3578" y="784"/>
                </a:lnTo>
                <a:lnTo>
                  <a:pt x="3624" y="797"/>
                </a:lnTo>
                <a:lnTo>
                  <a:pt x="3671" y="812"/>
                </a:lnTo>
                <a:lnTo>
                  <a:pt x="3716" y="825"/>
                </a:lnTo>
                <a:lnTo>
                  <a:pt x="3761" y="842"/>
                </a:lnTo>
                <a:lnTo>
                  <a:pt x="3786" y="852"/>
                </a:lnTo>
                <a:lnTo>
                  <a:pt x="3815" y="864"/>
                </a:lnTo>
                <a:lnTo>
                  <a:pt x="3845" y="877"/>
                </a:lnTo>
                <a:lnTo>
                  <a:pt x="3875" y="891"/>
                </a:lnTo>
                <a:lnTo>
                  <a:pt x="3905" y="906"/>
                </a:lnTo>
                <a:lnTo>
                  <a:pt x="3934" y="921"/>
                </a:lnTo>
                <a:lnTo>
                  <a:pt x="3961" y="936"/>
                </a:lnTo>
                <a:lnTo>
                  <a:pt x="3985" y="950"/>
                </a:lnTo>
                <a:lnTo>
                  <a:pt x="4244" y="1099"/>
                </a:lnTo>
                <a:lnTo>
                  <a:pt x="4268" y="1113"/>
                </a:lnTo>
                <a:lnTo>
                  <a:pt x="4295" y="1129"/>
                </a:lnTo>
                <a:lnTo>
                  <a:pt x="4321" y="1146"/>
                </a:lnTo>
                <a:lnTo>
                  <a:pt x="4350" y="1166"/>
                </a:lnTo>
                <a:lnTo>
                  <a:pt x="4378" y="1184"/>
                </a:lnTo>
                <a:lnTo>
                  <a:pt x="4404" y="1204"/>
                </a:lnTo>
                <a:lnTo>
                  <a:pt x="4429" y="1222"/>
                </a:lnTo>
                <a:lnTo>
                  <a:pt x="4451" y="1240"/>
                </a:lnTo>
                <a:lnTo>
                  <a:pt x="4487" y="1272"/>
                </a:lnTo>
                <a:lnTo>
                  <a:pt x="4526" y="1306"/>
                </a:lnTo>
                <a:lnTo>
                  <a:pt x="4561" y="1339"/>
                </a:lnTo>
                <a:lnTo>
                  <a:pt x="4597" y="1374"/>
                </a:lnTo>
                <a:lnTo>
                  <a:pt x="4632" y="1409"/>
                </a:lnTo>
                <a:lnTo>
                  <a:pt x="4667" y="1446"/>
                </a:lnTo>
                <a:lnTo>
                  <a:pt x="4700" y="1483"/>
                </a:lnTo>
                <a:lnTo>
                  <a:pt x="4732" y="1521"/>
                </a:lnTo>
                <a:lnTo>
                  <a:pt x="4750" y="1542"/>
                </a:lnTo>
                <a:lnTo>
                  <a:pt x="4768" y="1567"/>
                </a:lnTo>
                <a:lnTo>
                  <a:pt x="4787" y="1594"/>
                </a:lnTo>
                <a:lnTo>
                  <a:pt x="4806" y="1622"/>
                </a:lnTo>
                <a:lnTo>
                  <a:pt x="4825" y="1649"/>
                </a:lnTo>
                <a:lnTo>
                  <a:pt x="4842" y="1677"/>
                </a:lnTo>
                <a:lnTo>
                  <a:pt x="4858" y="1703"/>
                </a:lnTo>
                <a:lnTo>
                  <a:pt x="4872" y="1727"/>
                </a:lnTo>
                <a:lnTo>
                  <a:pt x="5021" y="1984"/>
                </a:lnTo>
                <a:lnTo>
                  <a:pt x="5035" y="2008"/>
                </a:lnTo>
                <a:lnTo>
                  <a:pt x="5050" y="2036"/>
                </a:lnTo>
                <a:lnTo>
                  <a:pt x="5065" y="2065"/>
                </a:lnTo>
                <a:lnTo>
                  <a:pt x="5080" y="2095"/>
                </a:lnTo>
                <a:lnTo>
                  <a:pt x="5094" y="2125"/>
                </a:lnTo>
                <a:lnTo>
                  <a:pt x="5108" y="2155"/>
                </a:lnTo>
                <a:lnTo>
                  <a:pt x="5121" y="2184"/>
                </a:lnTo>
                <a:lnTo>
                  <a:pt x="5130" y="2209"/>
                </a:lnTo>
                <a:lnTo>
                  <a:pt x="5146" y="2254"/>
                </a:lnTo>
                <a:lnTo>
                  <a:pt x="5161" y="2299"/>
                </a:lnTo>
                <a:lnTo>
                  <a:pt x="5175" y="2345"/>
                </a:lnTo>
                <a:lnTo>
                  <a:pt x="5188" y="2391"/>
                </a:lnTo>
                <a:lnTo>
                  <a:pt x="5200" y="2439"/>
                </a:lnTo>
                <a:lnTo>
                  <a:pt x="5211" y="2486"/>
                </a:lnTo>
                <a:lnTo>
                  <a:pt x="5221" y="2533"/>
                </a:lnTo>
                <a:lnTo>
                  <a:pt x="5230" y="2581"/>
                </a:lnTo>
                <a:lnTo>
                  <a:pt x="5234" y="2608"/>
                </a:lnTo>
                <a:lnTo>
                  <a:pt x="5239" y="2638"/>
                </a:lnTo>
                <a:lnTo>
                  <a:pt x="5241" y="2671"/>
                </a:lnTo>
                <a:lnTo>
                  <a:pt x="5244" y="2704"/>
                </a:lnTo>
                <a:lnTo>
                  <a:pt x="5245" y="2739"/>
                </a:lnTo>
                <a:lnTo>
                  <a:pt x="5248" y="2771"/>
                </a:lnTo>
                <a:lnTo>
                  <a:pt x="5249" y="2801"/>
                </a:lnTo>
                <a:lnTo>
                  <a:pt x="5249" y="2829"/>
                </a:lnTo>
                <a:lnTo>
                  <a:pt x="5249" y="3137"/>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396" name="CustomShape 29"/>
          <p:cNvSpPr/>
          <p:nvPr/>
        </p:nvSpPr>
        <p:spPr>
          <a:xfrm>
            <a:off x="7961040" y="4379400"/>
            <a:ext cx="1715400" cy="1713600"/>
          </a:xfrm>
          <a:custGeom>
            <a:avLst/>
            <a:gdLst/>
            <a:ahLst/>
            <a:cxnLst/>
            <a:rect l="l" t="t" r="r" b="b"/>
            <a:pathLst>
              <a:path w="4809" h="4802">
                <a:moveTo>
                  <a:pt x="2412" y="0"/>
                </a:moveTo>
                <a:lnTo>
                  <a:pt x="2405" y="0"/>
                </a:lnTo>
                <a:lnTo>
                  <a:pt x="2281" y="3"/>
                </a:lnTo>
                <a:lnTo>
                  <a:pt x="2158" y="13"/>
                </a:lnTo>
                <a:lnTo>
                  <a:pt x="2038" y="28"/>
                </a:lnTo>
                <a:lnTo>
                  <a:pt x="1920" y="48"/>
                </a:lnTo>
                <a:lnTo>
                  <a:pt x="1804" y="75"/>
                </a:lnTo>
                <a:lnTo>
                  <a:pt x="1689" y="107"/>
                </a:lnTo>
                <a:lnTo>
                  <a:pt x="1578" y="145"/>
                </a:lnTo>
                <a:lnTo>
                  <a:pt x="1469" y="188"/>
                </a:lnTo>
                <a:lnTo>
                  <a:pt x="1362" y="237"/>
                </a:lnTo>
                <a:lnTo>
                  <a:pt x="1258" y="290"/>
                </a:lnTo>
                <a:lnTo>
                  <a:pt x="1158" y="347"/>
                </a:lnTo>
                <a:lnTo>
                  <a:pt x="1061" y="410"/>
                </a:lnTo>
                <a:lnTo>
                  <a:pt x="966" y="477"/>
                </a:lnTo>
                <a:lnTo>
                  <a:pt x="876" y="548"/>
                </a:lnTo>
                <a:lnTo>
                  <a:pt x="788" y="623"/>
                </a:lnTo>
                <a:lnTo>
                  <a:pt x="705" y="703"/>
                </a:lnTo>
                <a:lnTo>
                  <a:pt x="625" y="787"/>
                </a:lnTo>
                <a:lnTo>
                  <a:pt x="549" y="874"/>
                </a:lnTo>
                <a:lnTo>
                  <a:pt x="479" y="965"/>
                </a:lnTo>
                <a:lnTo>
                  <a:pt x="411" y="1058"/>
                </a:lnTo>
                <a:lnTo>
                  <a:pt x="349" y="1156"/>
                </a:lnTo>
                <a:lnTo>
                  <a:pt x="290" y="1257"/>
                </a:lnTo>
                <a:lnTo>
                  <a:pt x="238" y="1359"/>
                </a:lnTo>
                <a:lnTo>
                  <a:pt x="190" y="1467"/>
                </a:lnTo>
                <a:lnTo>
                  <a:pt x="147" y="1575"/>
                </a:lnTo>
                <a:lnTo>
                  <a:pt x="109" y="1687"/>
                </a:lnTo>
                <a:lnTo>
                  <a:pt x="76" y="1800"/>
                </a:lnTo>
                <a:lnTo>
                  <a:pt x="50" y="1917"/>
                </a:lnTo>
                <a:lnTo>
                  <a:pt x="28" y="2036"/>
                </a:lnTo>
                <a:lnTo>
                  <a:pt x="13" y="2156"/>
                </a:lnTo>
                <a:lnTo>
                  <a:pt x="4" y="2277"/>
                </a:lnTo>
                <a:lnTo>
                  <a:pt x="0" y="2402"/>
                </a:lnTo>
                <a:lnTo>
                  <a:pt x="4" y="2525"/>
                </a:lnTo>
                <a:lnTo>
                  <a:pt x="13" y="2646"/>
                </a:lnTo>
                <a:lnTo>
                  <a:pt x="28" y="2766"/>
                </a:lnTo>
                <a:lnTo>
                  <a:pt x="50" y="2885"/>
                </a:lnTo>
                <a:lnTo>
                  <a:pt x="76" y="3000"/>
                </a:lnTo>
                <a:lnTo>
                  <a:pt x="109" y="3115"/>
                </a:lnTo>
                <a:lnTo>
                  <a:pt x="147" y="3227"/>
                </a:lnTo>
                <a:lnTo>
                  <a:pt x="190" y="3335"/>
                </a:lnTo>
                <a:lnTo>
                  <a:pt x="238" y="3441"/>
                </a:lnTo>
                <a:lnTo>
                  <a:pt x="290" y="3545"/>
                </a:lnTo>
                <a:lnTo>
                  <a:pt x="349" y="3646"/>
                </a:lnTo>
                <a:lnTo>
                  <a:pt x="411" y="3744"/>
                </a:lnTo>
                <a:lnTo>
                  <a:pt x="479" y="3837"/>
                </a:lnTo>
                <a:lnTo>
                  <a:pt x="549" y="3928"/>
                </a:lnTo>
                <a:lnTo>
                  <a:pt x="625" y="4015"/>
                </a:lnTo>
                <a:lnTo>
                  <a:pt x="705" y="4099"/>
                </a:lnTo>
                <a:lnTo>
                  <a:pt x="788" y="4179"/>
                </a:lnTo>
                <a:lnTo>
                  <a:pt x="876" y="4254"/>
                </a:lnTo>
                <a:lnTo>
                  <a:pt x="966" y="4325"/>
                </a:lnTo>
                <a:lnTo>
                  <a:pt x="1061" y="4392"/>
                </a:lnTo>
                <a:lnTo>
                  <a:pt x="1158" y="4455"/>
                </a:lnTo>
                <a:lnTo>
                  <a:pt x="1258" y="4512"/>
                </a:lnTo>
                <a:lnTo>
                  <a:pt x="1362" y="4565"/>
                </a:lnTo>
                <a:lnTo>
                  <a:pt x="1469" y="4614"/>
                </a:lnTo>
                <a:lnTo>
                  <a:pt x="1578" y="4657"/>
                </a:lnTo>
                <a:lnTo>
                  <a:pt x="1689" y="4695"/>
                </a:lnTo>
                <a:lnTo>
                  <a:pt x="1804" y="4727"/>
                </a:lnTo>
                <a:lnTo>
                  <a:pt x="1920" y="4754"/>
                </a:lnTo>
                <a:lnTo>
                  <a:pt x="2038" y="4774"/>
                </a:lnTo>
                <a:lnTo>
                  <a:pt x="2158" y="4789"/>
                </a:lnTo>
                <a:lnTo>
                  <a:pt x="2281" y="4799"/>
                </a:lnTo>
                <a:lnTo>
                  <a:pt x="2405" y="4802"/>
                </a:lnTo>
                <a:lnTo>
                  <a:pt x="2412" y="4802"/>
                </a:lnTo>
                <a:lnTo>
                  <a:pt x="2535" y="4799"/>
                </a:lnTo>
                <a:lnTo>
                  <a:pt x="2656" y="4789"/>
                </a:lnTo>
                <a:lnTo>
                  <a:pt x="2777" y="4773"/>
                </a:lnTo>
                <a:lnTo>
                  <a:pt x="2894" y="4752"/>
                </a:lnTo>
                <a:lnTo>
                  <a:pt x="3011" y="4725"/>
                </a:lnTo>
                <a:lnTo>
                  <a:pt x="3124" y="4692"/>
                </a:lnTo>
                <a:lnTo>
                  <a:pt x="3237" y="4654"/>
                </a:lnTo>
                <a:lnTo>
                  <a:pt x="3345" y="4612"/>
                </a:lnTo>
                <a:lnTo>
                  <a:pt x="3451" y="4563"/>
                </a:lnTo>
                <a:lnTo>
                  <a:pt x="3554" y="4510"/>
                </a:lnTo>
                <a:lnTo>
                  <a:pt x="3655" y="4452"/>
                </a:lnTo>
                <a:lnTo>
                  <a:pt x="3752" y="4390"/>
                </a:lnTo>
                <a:lnTo>
                  <a:pt x="3847" y="4323"/>
                </a:lnTo>
                <a:lnTo>
                  <a:pt x="3937" y="4251"/>
                </a:lnTo>
                <a:lnTo>
                  <a:pt x="4023" y="4175"/>
                </a:lnTo>
                <a:lnTo>
                  <a:pt x="4107" y="4097"/>
                </a:lnTo>
                <a:lnTo>
                  <a:pt x="4186" y="4013"/>
                </a:lnTo>
                <a:lnTo>
                  <a:pt x="4261" y="3926"/>
                </a:lnTo>
                <a:lnTo>
                  <a:pt x="4333" y="3835"/>
                </a:lnTo>
                <a:lnTo>
                  <a:pt x="4399" y="3741"/>
                </a:lnTo>
                <a:lnTo>
                  <a:pt x="4461" y="3644"/>
                </a:lnTo>
                <a:lnTo>
                  <a:pt x="4519" y="3544"/>
                </a:lnTo>
                <a:lnTo>
                  <a:pt x="4572" y="3440"/>
                </a:lnTo>
                <a:lnTo>
                  <a:pt x="4621" y="3334"/>
                </a:lnTo>
                <a:lnTo>
                  <a:pt x="4663" y="3226"/>
                </a:lnTo>
                <a:lnTo>
                  <a:pt x="4700" y="3114"/>
                </a:lnTo>
                <a:lnTo>
                  <a:pt x="4733" y="2999"/>
                </a:lnTo>
                <a:lnTo>
                  <a:pt x="4759" y="2884"/>
                </a:lnTo>
                <a:lnTo>
                  <a:pt x="4781" y="2766"/>
                </a:lnTo>
                <a:lnTo>
                  <a:pt x="4796" y="2646"/>
                </a:lnTo>
                <a:lnTo>
                  <a:pt x="4806" y="2524"/>
                </a:lnTo>
                <a:lnTo>
                  <a:pt x="4809" y="2402"/>
                </a:lnTo>
                <a:lnTo>
                  <a:pt x="4806" y="2278"/>
                </a:lnTo>
                <a:lnTo>
                  <a:pt x="4796" y="2156"/>
                </a:lnTo>
                <a:lnTo>
                  <a:pt x="4781" y="2036"/>
                </a:lnTo>
                <a:lnTo>
                  <a:pt x="4759" y="1918"/>
                </a:lnTo>
                <a:lnTo>
                  <a:pt x="4733" y="1801"/>
                </a:lnTo>
                <a:lnTo>
                  <a:pt x="4700" y="1688"/>
                </a:lnTo>
                <a:lnTo>
                  <a:pt x="4663" y="1576"/>
                </a:lnTo>
                <a:lnTo>
                  <a:pt x="4621" y="1468"/>
                </a:lnTo>
                <a:lnTo>
                  <a:pt x="4572" y="1362"/>
                </a:lnTo>
                <a:lnTo>
                  <a:pt x="4519" y="1258"/>
                </a:lnTo>
                <a:lnTo>
                  <a:pt x="4461" y="1157"/>
                </a:lnTo>
                <a:lnTo>
                  <a:pt x="4399" y="1061"/>
                </a:lnTo>
                <a:lnTo>
                  <a:pt x="4333" y="966"/>
                </a:lnTo>
                <a:lnTo>
                  <a:pt x="4261" y="876"/>
                </a:lnTo>
                <a:lnTo>
                  <a:pt x="4186" y="789"/>
                </a:lnTo>
                <a:lnTo>
                  <a:pt x="4107" y="705"/>
                </a:lnTo>
                <a:lnTo>
                  <a:pt x="4023" y="625"/>
                </a:lnTo>
                <a:lnTo>
                  <a:pt x="3937" y="550"/>
                </a:lnTo>
                <a:lnTo>
                  <a:pt x="3847" y="479"/>
                </a:lnTo>
                <a:lnTo>
                  <a:pt x="3752" y="412"/>
                </a:lnTo>
                <a:lnTo>
                  <a:pt x="3655" y="350"/>
                </a:lnTo>
                <a:lnTo>
                  <a:pt x="3554" y="292"/>
                </a:lnTo>
                <a:lnTo>
                  <a:pt x="3451" y="239"/>
                </a:lnTo>
                <a:lnTo>
                  <a:pt x="3345" y="190"/>
                </a:lnTo>
                <a:lnTo>
                  <a:pt x="3237" y="148"/>
                </a:lnTo>
                <a:lnTo>
                  <a:pt x="3124" y="110"/>
                </a:lnTo>
                <a:lnTo>
                  <a:pt x="3011" y="77"/>
                </a:lnTo>
                <a:lnTo>
                  <a:pt x="2894" y="50"/>
                </a:lnTo>
                <a:lnTo>
                  <a:pt x="2777" y="29"/>
                </a:lnTo>
                <a:lnTo>
                  <a:pt x="2656" y="13"/>
                </a:lnTo>
                <a:lnTo>
                  <a:pt x="2535" y="3"/>
                </a:lnTo>
                <a:lnTo>
                  <a:pt x="2412" y="0"/>
                </a:lnTo>
                <a:close/>
                <a:moveTo>
                  <a:pt x="4648" y="2803"/>
                </a:moveTo>
                <a:lnTo>
                  <a:pt x="4648" y="2803"/>
                </a:lnTo>
                <a:lnTo>
                  <a:pt x="4639" y="2850"/>
                </a:lnTo>
                <a:lnTo>
                  <a:pt x="4629" y="2899"/>
                </a:lnTo>
                <a:lnTo>
                  <a:pt x="4617" y="2946"/>
                </a:lnTo>
                <a:lnTo>
                  <a:pt x="4606" y="2992"/>
                </a:lnTo>
                <a:lnTo>
                  <a:pt x="4593" y="3039"/>
                </a:lnTo>
                <a:lnTo>
                  <a:pt x="4579" y="3085"/>
                </a:lnTo>
                <a:lnTo>
                  <a:pt x="4564" y="3131"/>
                </a:lnTo>
                <a:lnTo>
                  <a:pt x="4548" y="3176"/>
                </a:lnTo>
                <a:lnTo>
                  <a:pt x="4538" y="3201"/>
                </a:lnTo>
                <a:lnTo>
                  <a:pt x="4526" y="3230"/>
                </a:lnTo>
                <a:lnTo>
                  <a:pt x="4512" y="3260"/>
                </a:lnTo>
                <a:lnTo>
                  <a:pt x="4497" y="3290"/>
                </a:lnTo>
                <a:lnTo>
                  <a:pt x="4482" y="3320"/>
                </a:lnTo>
                <a:lnTo>
                  <a:pt x="4467" y="3349"/>
                </a:lnTo>
                <a:lnTo>
                  <a:pt x="4453" y="3376"/>
                </a:lnTo>
                <a:lnTo>
                  <a:pt x="4439" y="3400"/>
                </a:lnTo>
                <a:lnTo>
                  <a:pt x="4290" y="3657"/>
                </a:lnTo>
                <a:lnTo>
                  <a:pt x="4276" y="3681"/>
                </a:lnTo>
                <a:lnTo>
                  <a:pt x="4260" y="3707"/>
                </a:lnTo>
                <a:lnTo>
                  <a:pt x="4243" y="3734"/>
                </a:lnTo>
                <a:lnTo>
                  <a:pt x="4224" y="3762"/>
                </a:lnTo>
                <a:lnTo>
                  <a:pt x="4205" y="3790"/>
                </a:lnTo>
                <a:lnTo>
                  <a:pt x="4186" y="3816"/>
                </a:lnTo>
                <a:lnTo>
                  <a:pt x="4168" y="3841"/>
                </a:lnTo>
                <a:lnTo>
                  <a:pt x="4150" y="3863"/>
                </a:lnTo>
                <a:lnTo>
                  <a:pt x="4118" y="3901"/>
                </a:lnTo>
                <a:lnTo>
                  <a:pt x="4085" y="3938"/>
                </a:lnTo>
                <a:lnTo>
                  <a:pt x="4050" y="3975"/>
                </a:lnTo>
                <a:lnTo>
                  <a:pt x="4015" y="4010"/>
                </a:lnTo>
                <a:lnTo>
                  <a:pt x="3979" y="4045"/>
                </a:lnTo>
                <a:lnTo>
                  <a:pt x="3944" y="4078"/>
                </a:lnTo>
                <a:lnTo>
                  <a:pt x="3907" y="4112"/>
                </a:lnTo>
                <a:lnTo>
                  <a:pt x="3869" y="4144"/>
                </a:lnTo>
                <a:lnTo>
                  <a:pt x="3847" y="4161"/>
                </a:lnTo>
                <a:lnTo>
                  <a:pt x="3822" y="4180"/>
                </a:lnTo>
                <a:lnTo>
                  <a:pt x="3796" y="4200"/>
                </a:lnTo>
                <a:lnTo>
                  <a:pt x="3768" y="4218"/>
                </a:lnTo>
                <a:lnTo>
                  <a:pt x="3739" y="4236"/>
                </a:lnTo>
                <a:lnTo>
                  <a:pt x="3713" y="4255"/>
                </a:lnTo>
                <a:lnTo>
                  <a:pt x="3686" y="4271"/>
                </a:lnTo>
                <a:lnTo>
                  <a:pt x="3662" y="4285"/>
                </a:lnTo>
                <a:lnTo>
                  <a:pt x="3403" y="4434"/>
                </a:lnTo>
                <a:lnTo>
                  <a:pt x="3379" y="4448"/>
                </a:lnTo>
                <a:lnTo>
                  <a:pt x="3352" y="4463"/>
                </a:lnTo>
                <a:lnTo>
                  <a:pt x="3323" y="4478"/>
                </a:lnTo>
                <a:lnTo>
                  <a:pt x="3293" y="4493"/>
                </a:lnTo>
                <a:lnTo>
                  <a:pt x="3263" y="4507"/>
                </a:lnTo>
                <a:lnTo>
                  <a:pt x="3233" y="4520"/>
                </a:lnTo>
                <a:lnTo>
                  <a:pt x="3204" y="4532"/>
                </a:lnTo>
                <a:lnTo>
                  <a:pt x="3179" y="4542"/>
                </a:lnTo>
                <a:lnTo>
                  <a:pt x="3134" y="4558"/>
                </a:lnTo>
                <a:lnTo>
                  <a:pt x="3089" y="4572"/>
                </a:lnTo>
                <a:lnTo>
                  <a:pt x="3042" y="4586"/>
                </a:lnTo>
                <a:lnTo>
                  <a:pt x="2997" y="4600"/>
                </a:lnTo>
                <a:lnTo>
                  <a:pt x="2950" y="4612"/>
                </a:lnTo>
                <a:lnTo>
                  <a:pt x="2904" y="4623"/>
                </a:lnTo>
                <a:lnTo>
                  <a:pt x="2856" y="4632"/>
                </a:lnTo>
                <a:lnTo>
                  <a:pt x="2809" y="4642"/>
                </a:lnTo>
                <a:lnTo>
                  <a:pt x="2782" y="4646"/>
                </a:lnTo>
                <a:lnTo>
                  <a:pt x="2751" y="4650"/>
                </a:lnTo>
                <a:lnTo>
                  <a:pt x="2719" y="4653"/>
                </a:lnTo>
                <a:lnTo>
                  <a:pt x="2685" y="4655"/>
                </a:lnTo>
                <a:lnTo>
                  <a:pt x="2652" y="4658"/>
                </a:lnTo>
                <a:lnTo>
                  <a:pt x="2620" y="4659"/>
                </a:lnTo>
                <a:lnTo>
                  <a:pt x="2588" y="4660"/>
                </a:lnTo>
                <a:lnTo>
                  <a:pt x="2561" y="4660"/>
                </a:lnTo>
                <a:lnTo>
                  <a:pt x="2249" y="4660"/>
                </a:lnTo>
                <a:lnTo>
                  <a:pt x="2221" y="4660"/>
                </a:lnTo>
                <a:lnTo>
                  <a:pt x="2190" y="4659"/>
                </a:lnTo>
                <a:lnTo>
                  <a:pt x="2157" y="4658"/>
                </a:lnTo>
                <a:lnTo>
                  <a:pt x="2124" y="4655"/>
                </a:lnTo>
                <a:lnTo>
                  <a:pt x="2090" y="4653"/>
                </a:lnTo>
                <a:lnTo>
                  <a:pt x="2058" y="4650"/>
                </a:lnTo>
                <a:lnTo>
                  <a:pt x="2027" y="4646"/>
                </a:lnTo>
                <a:lnTo>
                  <a:pt x="2000" y="4642"/>
                </a:lnTo>
                <a:lnTo>
                  <a:pt x="1953" y="4632"/>
                </a:lnTo>
                <a:lnTo>
                  <a:pt x="1905" y="4623"/>
                </a:lnTo>
                <a:lnTo>
                  <a:pt x="1859" y="4612"/>
                </a:lnTo>
                <a:lnTo>
                  <a:pt x="1813" y="4600"/>
                </a:lnTo>
                <a:lnTo>
                  <a:pt x="1767" y="4587"/>
                </a:lnTo>
                <a:lnTo>
                  <a:pt x="1722" y="4573"/>
                </a:lnTo>
                <a:lnTo>
                  <a:pt x="1676" y="4558"/>
                </a:lnTo>
                <a:lnTo>
                  <a:pt x="1632" y="4542"/>
                </a:lnTo>
                <a:lnTo>
                  <a:pt x="1605" y="4533"/>
                </a:lnTo>
                <a:lnTo>
                  <a:pt x="1577" y="4520"/>
                </a:lnTo>
                <a:lnTo>
                  <a:pt x="1547" y="4508"/>
                </a:lnTo>
                <a:lnTo>
                  <a:pt x="1517" y="4493"/>
                </a:lnTo>
                <a:lnTo>
                  <a:pt x="1487" y="4478"/>
                </a:lnTo>
                <a:lnTo>
                  <a:pt x="1458" y="4463"/>
                </a:lnTo>
                <a:lnTo>
                  <a:pt x="1431" y="4448"/>
                </a:lnTo>
                <a:lnTo>
                  <a:pt x="1406" y="4435"/>
                </a:lnTo>
                <a:lnTo>
                  <a:pt x="1146" y="4285"/>
                </a:lnTo>
                <a:lnTo>
                  <a:pt x="1123" y="4271"/>
                </a:lnTo>
                <a:lnTo>
                  <a:pt x="1097" y="4255"/>
                </a:lnTo>
                <a:lnTo>
                  <a:pt x="1069" y="4236"/>
                </a:lnTo>
                <a:lnTo>
                  <a:pt x="1041" y="4218"/>
                </a:lnTo>
                <a:lnTo>
                  <a:pt x="1013" y="4200"/>
                </a:lnTo>
                <a:lnTo>
                  <a:pt x="987" y="4181"/>
                </a:lnTo>
                <a:lnTo>
                  <a:pt x="963" y="4163"/>
                </a:lnTo>
                <a:lnTo>
                  <a:pt x="941" y="4145"/>
                </a:lnTo>
                <a:lnTo>
                  <a:pt x="903" y="4112"/>
                </a:lnTo>
                <a:lnTo>
                  <a:pt x="866" y="4080"/>
                </a:lnTo>
                <a:lnTo>
                  <a:pt x="830" y="4045"/>
                </a:lnTo>
                <a:lnTo>
                  <a:pt x="794" y="4010"/>
                </a:lnTo>
                <a:lnTo>
                  <a:pt x="759" y="3975"/>
                </a:lnTo>
                <a:lnTo>
                  <a:pt x="726" y="3939"/>
                </a:lnTo>
                <a:lnTo>
                  <a:pt x="692" y="3902"/>
                </a:lnTo>
                <a:lnTo>
                  <a:pt x="660" y="3864"/>
                </a:lnTo>
                <a:lnTo>
                  <a:pt x="643" y="3842"/>
                </a:lnTo>
                <a:lnTo>
                  <a:pt x="624" y="3818"/>
                </a:lnTo>
                <a:lnTo>
                  <a:pt x="604" y="3791"/>
                </a:lnTo>
                <a:lnTo>
                  <a:pt x="586" y="3763"/>
                </a:lnTo>
                <a:lnTo>
                  <a:pt x="567" y="3736"/>
                </a:lnTo>
                <a:lnTo>
                  <a:pt x="550" y="3708"/>
                </a:lnTo>
                <a:lnTo>
                  <a:pt x="534" y="3681"/>
                </a:lnTo>
                <a:lnTo>
                  <a:pt x="519" y="3658"/>
                </a:lnTo>
                <a:lnTo>
                  <a:pt x="369" y="3399"/>
                </a:lnTo>
                <a:lnTo>
                  <a:pt x="355" y="3374"/>
                </a:lnTo>
                <a:lnTo>
                  <a:pt x="341" y="3347"/>
                </a:lnTo>
                <a:lnTo>
                  <a:pt x="326" y="3318"/>
                </a:lnTo>
                <a:lnTo>
                  <a:pt x="311" y="3288"/>
                </a:lnTo>
                <a:lnTo>
                  <a:pt x="296" y="3258"/>
                </a:lnTo>
                <a:lnTo>
                  <a:pt x="283" y="3228"/>
                </a:lnTo>
                <a:lnTo>
                  <a:pt x="271" y="3200"/>
                </a:lnTo>
                <a:lnTo>
                  <a:pt x="260" y="3174"/>
                </a:lnTo>
                <a:lnTo>
                  <a:pt x="245" y="3130"/>
                </a:lnTo>
                <a:lnTo>
                  <a:pt x="230" y="3085"/>
                </a:lnTo>
                <a:lnTo>
                  <a:pt x="216" y="3039"/>
                </a:lnTo>
                <a:lnTo>
                  <a:pt x="204" y="2992"/>
                </a:lnTo>
                <a:lnTo>
                  <a:pt x="191" y="2946"/>
                </a:lnTo>
                <a:lnTo>
                  <a:pt x="180" y="2900"/>
                </a:lnTo>
                <a:lnTo>
                  <a:pt x="170" y="2853"/>
                </a:lnTo>
                <a:lnTo>
                  <a:pt x="161" y="2805"/>
                </a:lnTo>
                <a:lnTo>
                  <a:pt x="157" y="2778"/>
                </a:lnTo>
                <a:lnTo>
                  <a:pt x="153" y="2748"/>
                </a:lnTo>
                <a:lnTo>
                  <a:pt x="150" y="2715"/>
                </a:lnTo>
                <a:lnTo>
                  <a:pt x="147" y="2681"/>
                </a:lnTo>
                <a:lnTo>
                  <a:pt x="146" y="2647"/>
                </a:lnTo>
                <a:lnTo>
                  <a:pt x="143" y="2615"/>
                </a:lnTo>
                <a:lnTo>
                  <a:pt x="143" y="2584"/>
                </a:lnTo>
                <a:lnTo>
                  <a:pt x="142" y="2556"/>
                </a:lnTo>
                <a:lnTo>
                  <a:pt x="142" y="2247"/>
                </a:lnTo>
                <a:lnTo>
                  <a:pt x="142" y="2219"/>
                </a:lnTo>
                <a:lnTo>
                  <a:pt x="143" y="2189"/>
                </a:lnTo>
                <a:lnTo>
                  <a:pt x="145" y="2156"/>
                </a:lnTo>
                <a:lnTo>
                  <a:pt x="147" y="2122"/>
                </a:lnTo>
                <a:lnTo>
                  <a:pt x="149" y="2089"/>
                </a:lnTo>
                <a:lnTo>
                  <a:pt x="153" y="2056"/>
                </a:lnTo>
                <a:lnTo>
                  <a:pt x="156" y="2026"/>
                </a:lnTo>
                <a:lnTo>
                  <a:pt x="161" y="1999"/>
                </a:lnTo>
                <a:lnTo>
                  <a:pt x="170" y="1951"/>
                </a:lnTo>
                <a:lnTo>
                  <a:pt x="180" y="1904"/>
                </a:lnTo>
                <a:lnTo>
                  <a:pt x="191" y="1857"/>
                </a:lnTo>
                <a:lnTo>
                  <a:pt x="204" y="1811"/>
                </a:lnTo>
                <a:lnTo>
                  <a:pt x="216" y="1764"/>
                </a:lnTo>
                <a:lnTo>
                  <a:pt x="230" y="1718"/>
                </a:lnTo>
                <a:lnTo>
                  <a:pt x="245" y="1673"/>
                </a:lnTo>
                <a:lnTo>
                  <a:pt x="260" y="1628"/>
                </a:lnTo>
                <a:lnTo>
                  <a:pt x="271" y="1603"/>
                </a:lnTo>
                <a:lnTo>
                  <a:pt x="282" y="1574"/>
                </a:lnTo>
                <a:lnTo>
                  <a:pt x="296" y="1545"/>
                </a:lnTo>
                <a:lnTo>
                  <a:pt x="311" y="1514"/>
                </a:lnTo>
                <a:lnTo>
                  <a:pt x="326" y="1484"/>
                </a:lnTo>
                <a:lnTo>
                  <a:pt x="341" y="1455"/>
                </a:lnTo>
                <a:lnTo>
                  <a:pt x="355" y="1429"/>
                </a:lnTo>
                <a:lnTo>
                  <a:pt x="369" y="1404"/>
                </a:lnTo>
                <a:lnTo>
                  <a:pt x="518" y="1145"/>
                </a:lnTo>
                <a:lnTo>
                  <a:pt x="533" y="1121"/>
                </a:lnTo>
                <a:lnTo>
                  <a:pt x="549" y="1095"/>
                </a:lnTo>
                <a:lnTo>
                  <a:pt x="566" y="1067"/>
                </a:lnTo>
                <a:lnTo>
                  <a:pt x="585" y="1039"/>
                </a:lnTo>
                <a:lnTo>
                  <a:pt x="604" y="1011"/>
                </a:lnTo>
                <a:lnTo>
                  <a:pt x="623" y="984"/>
                </a:lnTo>
                <a:lnTo>
                  <a:pt x="641" y="960"/>
                </a:lnTo>
                <a:lnTo>
                  <a:pt x="659" y="939"/>
                </a:lnTo>
                <a:lnTo>
                  <a:pt x="691" y="901"/>
                </a:lnTo>
                <a:lnTo>
                  <a:pt x="725" y="864"/>
                </a:lnTo>
                <a:lnTo>
                  <a:pt x="758" y="827"/>
                </a:lnTo>
                <a:lnTo>
                  <a:pt x="794" y="792"/>
                </a:lnTo>
                <a:lnTo>
                  <a:pt x="830" y="757"/>
                </a:lnTo>
                <a:lnTo>
                  <a:pt x="866" y="724"/>
                </a:lnTo>
                <a:lnTo>
                  <a:pt x="903" y="690"/>
                </a:lnTo>
                <a:lnTo>
                  <a:pt x="941" y="658"/>
                </a:lnTo>
                <a:lnTo>
                  <a:pt x="963" y="640"/>
                </a:lnTo>
                <a:lnTo>
                  <a:pt x="987" y="622"/>
                </a:lnTo>
                <a:lnTo>
                  <a:pt x="1013" y="602"/>
                </a:lnTo>
                <a:lnTo>
                  <a:pt x="1041" y="584"/>
                </a:lnTo>
                <a:lnTo>
                  <a:pt x="1069" y="565"/>
                </a:lnTo>
                <a:lnTo>
                  <a:pt x="1097" y="547"/>
                </a:lnTo>
                <a:lnTo>
                  <a:pt x="1123" y="531"/>
                </a:lnTo>
                <a:lnTo>
                  <a:pt x="1146" y="517"/>
                </a:lnTo>
                <a:lnTo>
                  <a:pt x="1406" y="367"/>
                </a:lnTo>
                <a:lnTo>
                  <a:pt x="1431" y="354"/>
                </a:lnTo>
                <a:lnTo>
                  <a:pt x="1457" y="339"/>
                </a:lnTo>
                <a:lnTo>
                  <a:pt x="1487" y="324"/>
                </a:lnTo>
                <a:lnTo>
                  <a:pt x="1517" y="309"/>
                </a:lnTo>
                <a:lnTo>
                  <a:pt x="1547" y="294"/>
                </a:lnTo>
                <a:lnTo>
                  <a:pt x="1577" y="282"/>
                </a:lnTo>
                <a:lnTo>
                  <a:pt x="1605" y="269"/>
                </a:lnTo>
                <a:lnTo>
                  <a:pt x="1630" y="260"/>
                </a:lnTo>
                <a:lnTo>
                  <a:pt x="1676" y="243"/>
                </a:lnTo>
                <a:lnTo>
                  <a:pt x="1722" y="228"/>
                </a:lnTo>
                <a:lnTo>
                  <a:pt x="1767" y="215"/>
                </a:lnTo>
                <a:lnTo>
                  <a:pt x="1813" y="202"/>
                </a:lnTo>
                <a:lnTo>
                  <a:pt x="1860" y="190"/>
                </a:lnTo>
                <a:lnTo>
                  <a:pt x="1908" y="179"/>
                </a:lnTo>
                <a:lnTo>
                  <a:pt x="1955" y="170"/>
                </a:lnTo>
                <a:lnTo>
                  <a:pt x="2003" y="160"/>
                </a:lnTo>
                <a:lnTo>
                  <a:pt x="2030" y="156"/>
                </a:lnTo>
                <a:lnTo>
                  <a:pt x="2060" y="152"/>
                </a:lnTo>
                <a:lnTo>
                  <a:pt x="2093" y="149"/>
                </a:lnTo>
                <a:lnTo>
                  <a:pt x="2126" y="146"/>
                </a:lnTo>
                <a:lnTo>
                  <a:pt x="2160" y="144"/>
                </a:lnTo>
                <a:lnTo>
                  <a:pt x="2192" y="143"/>
                </a:lnTo>
                <a:lnTo>
                  <a:pt x="2223" y="142"/>
                </a:lnTo>
                <a:lnTo>
                  <a:pt x="2251" y="142"/>
                </a:lnTo>
                <a:lnTo>
                  <a:pt x="2558" y="142"/>
                </a:lnTo>
                <a:lnTo>
                  <a:pt x="2586" y="142"/>
                </a:lnTo>
                <a:lnTo>
                  <a:pt x="2617" y="143"/>
                </a:lnTo>
                <a:lnTo>
                  <a:pt x="2650" y="144"/>
                </a:lnTo>
                <a:lnTo>
                  <a:pt x="2683" y="146"/>
                </a:lnTo>
                <a:lnTo>
                  <a:pt x="2717" y="149"/>
                </a:lnTo>
                <a:lnTo>
                  <a:pt x="2749" y="152"/>
                </a:lnTo>
                <a:lnTo>
                  <a:pt x="2780" y="156"/>
                </a:lnTo>
                <a:lnTo>
                  <a:pt x="2808" y="160"/>
                </a:lnTo>
                <a:lnTo>
                  <a:pt x="2855" y="170"/>
                </a:lnTo>
                <a:lnTo>
                  <a:pt x="2903" y="179"/>
                </a:lnTo>
                <a:lnTo>
                  <a:pt x="2949" y="190"/>
                </a:lnTo>
                <a:lnTo>
                  <a:pt x="2996" y="202"/>
                </a:lnTo>
                <a:lnTo>
                  <a:pt x="3042" y="215"/>
                </a:lnTo>
                <a:lnTo>
                  <a:pt x="3089" y="230"/>
                </a:lnTo>
                <a:lnTo>
                  <a:pt x="3134" y="243"/>
                </a:lnTo>
                <a:lnTo>
                  <a:pt x="3179" y="260"/>
                </a:lnTo>
                <a:lnTo>
                  <a:pt x="3204" y="270"/>
                </a:lnTo>
                <a:lnTo>
                  <a:pt x="3233" y="282"/>
                </a:lnTo>
                <a:lnTo>
                  <a:pt x="3263" y="295"/>
                </a:lnTo>
                <a:lnTo>
                  <a:pt x="3293" y="309"/>
                </a:lnTo>
                <a:lnTo>
                  <a:pt x="3323" y="324"/>
                </a:lnTo>
                <a:lnTo>
                  <a:pt x="3352" y="339"/>
                </a:lnTo>
                <a:lnTo>
                  <a:pt x="3379" y="354"/>
                </a:lnTo>
                <a:lnTo>
                  <a:pt x="3403" y="368"/>
                </a:lnTo>
                <a:lnTo>
                  <a:pt x="3662" y="517"/>
                </a:lnTo>
                <a:lnTo>
                  <a:pt x="3686" y="531"/>
                </a:lnTo>
                <a:lnTo>
                  <a:pt x="3713" y="547"/>
                </a:lnTo>
                <a:lnTo>
                  <a:pt x="3739" y="564"/>
                </a:lnTo>
                <a:lnTo>
                  <a:pt x="3768" y="584"/>
                </a:lnTo>
                <a:lnTo>
                  <a:pt x="3796" y="602"/>
                </a:lnTo>
                <a:lnTo>
                  <a:pt x="3822" y="622"/>
                </a:lnTo>
                <a:lnTo>
                  <a:pt x="3847" y="640"/>
                </a:lnTo>
                <a:lnTo>
                  <a:pt x="3869" y="658"/>
                </a:lnTo>
                <a:lnTo>
                  <a:pt x="3905" y="690"/>
                </a:lnTo>
                <a:lnTo>
                  <a:pt x="3944" y="724"/>
                </a:lnTo>
                <a:lnTo>
                  <a:pt x="3979" y="757"/>
                </a:lnTo>
                <a:lnTo>
                  <a:pt x="4015" y="792"/>
                </a:lnTo>
                <a:lnTo>
                  <a:pt x="4050" y="827"/>
                </a:lnTo>
                <a:lnTo>
                  <a:pt x="4085" y="864"/>
                </a:lnTo>
                <a:lnTo>
                  <a:pt x="4118" y="901"/>
                </a:lnTo>
                <a:lnTo>
                  <a:pt x="4150" y="939"/>
                </a:lnTo>
                <a:lnTo>
                  <a:pt x="4168" y="960"/>
                </a:lnTo>
                <a:lnTo>
                  <a:pt x="4186" y="985"/>
                </a:lnTo>
                <a:lnTo>
                  <a:pt x="4205" y="1012"/>
                </a:lnTo>
                <a:lnTo>
                  <a:pt x="4224" y="1040"/>
                </a:lnTo>
                <a:lnTo>
                  <a:pt x="4243" y="1067"/>
                </a:lnTo>
                <a:lnTo>
                  <a:pt x="4260" y="1095"/>
                </a:lnTo>
                <a:lnTo>
                  <a:pt x="4276" y="1121"/>
                </a:lnTo>
                <a:lnTo>
                  <a:pt x="4290" y="1145"/>
                </a:lnTo>
                <a:lnTo>
                  <a:pt x="4439" y="1402"/>
                </a:lnTo>
                <a:lnTo>
                  <a:pt x="4453" y="1426"/>
                </a:lnTo>
                <a:lnTo>
                  <a:pt x="4468" y="1454"/>
                </a:lnTo>
                <a:lnTo>
                  <a:pt x="4483" y="1483"/>
                </a:lnTo>
                <a:lnTo>
                  <a:pt x="4498" y="1513"/>
                </a:lnTo>
                <a:lnTo>
                  <a:pt x="4512" y="1543"/>
                </a:lnTo>
                <a:lnTo>
                  <a:pt x="4526" y="1573"/>
                </a:lnTo>
                <a:lnTo>
                  <a:pt x="4539" y="1602"/>
                </a:lnTo>
                <a:lnTo>
                  <a:pt x="4548" y="1627"/>
                </a:lnTo>
                <a:lnTo>
                  <a:pt x="4564" y="1672"/>
                </a:lnTo>
                <a:lnTo>
                  <a:pt x="4579" y="1717"/>
                </a:lnTo>
                <a:lnTo>
                  <a:pt x="4593" y="1763"/>
                </a:lnTo>
                <a:lnTo>
                  <a:pt x="4606" y="1809"/>
                </a:lnTo>
                <a:lnTo>
                  <a:pt x="4618" y="1857"/>
                </a:lnTo>
                <a:lnTo>
                  <a:pt x="4629" y="1904"/>
                </a:lnTo>
                <a:lnTo>
                  <a:pt x="4639" y="1951"/>
                </a:lnTo>
                <a:lnTo>
                  <a:pt x="4648" y="1999"/>
                </a:lnTo>
                <a:lnTo>
                  <a:pt x="4652" y="2026"/>
                </a:lnTo>
                <a:lnTo>
                  <a:pt x="4657" y="2056"/>
                </a:lnTo>
                <a:lnTo>
                  <a:pt x="4659" y="2089"/>
                </a:lnTo>
                <a:lnTo>
                  <a:pt x="4662" y="2122"/>
                </a:lnTo>
                <a:lnTo>
                  <a:pt x="4663" y="2157"/>
                </a:lnTo>
                <a:lnTo>
                  <a:pt x="4666" y="2189"/>
                </a:lnTo>
                <a:lnTo>
                  <a:pt x="4667" y="2219"/>
                </a:lnTo>
                <a:lnTo>
                  <a:pt x="4667" y="2247"/>
                </a:lnTo>
                <a:lnTo>
                  <a:pt x="4667" y="2555"/>
                </a:lnTo>
                <a:lnTo>
                  <a:pt x="4667" y="2583"/>
                </a:lnTo>
                <a:lnTo>
                  <a:pt x="4666" y="2613"/>
                </a:lnTo>
                <a:lnTo>
                  <a:pt x="4663" y="2646"/>
                </a:lnTo>
                <a:lnTo>
                  <a:pt x="4662" y="2680"/>
                </a:lnTo>
                <a:lnTo>
                  <a:pt x="4659" y="2713"/>
                </a:lnTo>
                <a:lnTo>
                  <a:pt x="4657" y="2745"/>
                </a:lnTo>
                <a:lnTo>
                  <a:pt x="4652" y="2775"/>
                </a:lnTo>
                <a:lnTo>
                  <a:pt x="4648" y="2803"/>
                </a:lnTo>
                <a:close/>
              </a:path>
            </a:pathLst>
          </a:custGeom>
          <a:solidFill>
            <a:schemeClr val="accent3"/>
          </a:solidFill>
          <a:ln>
            <a:noFill/>
          </a:ln>
        </p:spPr>
        <p:style>
          <a:lnRef idx="0">
            <a:scrgbClr r="0" g="0" b="0"/>
          </a:lnRef>
          <a:fillRef idx="0">
            <a:scrgbClr r="0" g="0" b="0"/>
          </a:fillRef>
          <a:effectRef idx="0">
            <a:scrgbClr r="0" g="0" b="0"/>
          </a:effectRef>
          <a:fontRef idx="minor"/>
        </p:style>
      </p:sp>
      <p:sp>
        <p:nvSpPr>
          <p:cNvPr id="397" name="CustomShape 30"/>
          <p:cNvSpPr/>
          <p:nvPr/>
        </p:nvSpPr>
        <p:spPr>
          <a:xfrm>
            <a:off x="8415720" y="5142600"/>
            <a:ext cx="238680" cy="283320"/>
          </a:xfrm>
          <a:prstGeom prst="rect">
            <a:avLst/>
          </a:prstGeom>
          <a:solidFill>
            <a:srgbClr val="489580"/>
          </a:solidFill>
          <a:ln>
            <a:noFill/>
          </a:ln>
        </p:spPr>
        <p:style>
          <a:lnRef idx="0">
            <a:scrgbClr r="0" g="0" b="0"/>
          </a:lnRef>
          <a:fillRef idx="0">
            <a:scrgbClr r="0" g="0" b="0"/>
          </a:fillRef>
          <a:effectRef idx="0">
            <a:scrgbClr r="0" g="0" b="0"/>
          </a:effectRef>
          <a:fontRef idx="minor"/>
        </p:style>
      </p:sp>
      <p:sp>
        <p:nvSpPr>
          <p:cNvPr id="398" name="CustomShape 31"/>
          <p:cNvSpPr/>
          <p:nvPr/>
        </p:nvSpPr>
        <p:spPr>
          <a:xfrm>
            <a:off x="8977680" y="5046120"/>
            <a:ext cx="238680" cy="379440"/>
          </a:xfrm>
          <a:prstGeom prst="rect">
            <a:avLst/>
          </a:prstGeom>
          <a:solidFill>
            <a:srgbClr val="489580"/>
          </a:solidFill>
          <a:ln>
            <a:noFill/>
          </a:ln>
        </p:spPr>
        <p:style>
          <a:lnRef idx="0">
            <a:scrgbClr r="0" g="0" b="0"/>
          </a:lnRef>
          <a:fillRef idx="0">
            <a:scrgbClr r="0" g="0" b="0"/>
          </a:fillRef>
          <a:effectRef idx="0">
            <a:scrgbClr r="0" g="0" b="0"/>
          </a:effectRef>
          <a:fontRef idx="minor"/>
        </p:style>
      </p:sp>
      <p:sp>
        <p:nvSpPr>
          <p:cNvPr id="399" name="CustomShape 32"/>
          <p:cNvSpPr/>
          <p:nvPr/>
        </p:nvSpPr>
        <p:spPr>
          <a:xfrm>
            <a:off x="8699400" y="5247720"/>
            <a:ext cx="238680" cy="177840"/>
          </a:xfrm>
          <a:prstGeom prst="rect">
            <a:avLst/>
          </a:prstGeom>
          <a:solidFill>
            <a:srgbClr val="489580"/>
          </a:solidFill>
          <a:ln>
            <a:noFill/>
          </a:ln>
        </p:spPr>
        <p:style>
          <a:lnRef idx="0">
            <a:scrgbClr r="0" g="0" b="0"/>
          </a:lnRef>
          <a:fillRef idx="0">
            <a:scrgbClr r="0" g="0" b="0"/>
          </a:fillRef>
          <a:effectRef idx="0">
            <a:scrgbClr r="0" g="0" b="0"/>
          </a:effectRef>
          <a:fontRef idx="minor"/>
        </p:style>
      </p:sp>
      <p:sp>
        <p:nvSpPr>
          <p:cNvPr id="400" name="CustomShape 33"/>
          <p:cNvSpPr/>
          <p:nvPr/>
        </p:nvSpPr>
        <p:spPr>
          <a:xfrm>
            <a:off x="8415720" y="5353200"/>
            <a:ext cx="238680" cy="72720"/>
          </a:xfrm>
          <a:prstGeom prst="rect">
            <a:avLst/>
          </a:prstGeom>
          <a:solidFill>
            <a:srgbClr val="DF5959"/>
          </a:solidFill>
          <a:ln>
            <a:noFill/>
          </a:ln>
        </p:spPr>
        <p:style>
          <a:lnRef idx="0">
            <a:scrgbClr r="0" g="0" b="0"/>
          </a:lnRef>
          <a:fillRef idx="0">
            <a:scrgbClr r="0" g="0" b="0"/>
          </a:fillRef>
          <a:effectRef idx="0">
            <a:scrgbClr r="0" g="0" b="0"/>
          </a:effectRef>
          <a:fontRef idx="minor"/>
        </p:style>
      </p:sp>
      <p:sp>
        <p:nvSpPr>
          <p:cNvPr id="401" name="CustomShape 34"/>
          <p:cNvSpPr/>
          <p:nvPr/>
        </p:nvSpPr>
        <p:spPr>
          <a:xfrm>
            <a:off x="8699400" y="5388840"/>
            <a:ext cx="238680" cy="37080"/>
          </a:xfrm>
          <a:prstGeom prst="rect">
            <a:avLst/>
          </a:prstGeom>
          <a:solidFill>
            <a:srgbClr val="DF5959"/>
          </a:solidFill>
          <a:ln>
            <a:noFill/>
          </a:ln>
        </p:spPr>
        <p:style>
          <a:lnRef idx="0">
            <a:scrgbClr r="0" g="0" b="0"/>
          </a:lnRef>
          <a:fillRef idx="0">
            <a:scrgbClr r="0" g="0" b="0"/>
          </a:fillRef>
          <a:effectRef idx="0">
            <a:scrgbClr r="0" g="0" b="0"/>
          </a:effectRef>
          <a:fontRef idx="minor"/>
        </p:style>
      </p:sp>
      <p:sp>
        <p:nvSpPr>
          <p:cNvPr id="402" name="CustomShape 35"/>
          <p:cNvSpPr/>
          <p:nvPr/>
        </p:nvSpPr>
        <p:spPr>
          <a:xfrm>
            <a:off x="8977680" y="5247720"/>
            <a:ext cx="238680" cy="177840"/>
          </a:xfrm>
          <a:prstGeom prst="rect">
            <a:avLst/>
          </a:prstGeom>
          <a:solidFill>
            <a:srgbClr val="DF5959"/>
          </a:solidFill>
          <a:ln>
            <a:noFill/>
          </a:ln>
        </p:spPr>
        <p:style>
          <a:lnRef idx="0">
            <a:scrgbClr r="0" g="0" b="0"/>
          </a:lnRef>
          <a:fillRef idx="0">
            <a:scrgbClr r="0" g="0" b="0"/>
          </a:fillRef>
          <a:effectRef idx="0">
            <a:scrgbClr r="0" g="0" b="0"/>
          </a:effectRef>
          <a:fontRef idx="minor"/>
        </p:style>
      </p:sp>
      <p:sp>
        <p:nvSpPr>
          <p:cNvPr id="403" name="CustomShape 36"/>
          <p:cNvSpPr/>
          <p:nvPr/>
        </p:nvSpPr>
        <p:spPr>
          <a:xfrm>
            <a:off x="9890640" y="6055920"/>
            <a:ext cx="629280" cy="627480"/>
          </a:xfrm>
          <a:custGeom>
            <a:avLst/>
            <a:gdLst/>
            <a:ahLst/>
            <a:cxnLst/>
            <a:rect l="l" t="t" r="r" b="b"/>
            <a:pathLst>
              <a:path w="1764" h="1762">
                <a:moveTo>
                  <a:pt x="1764" y="882"/>
                </a:moveTo>
                <a:lnTo>
                  <a:pt x="1763" y="927"/>
                </a:lnTo>
                <a:lnTo>
                  <a:pt x="1759" y="972"/>
                </a:lnTo>
                <a:lnTo>
                  <a:pt x="1754" y="1016"/>
                </a:lnTo>
                <a:lnTo>
                  <a:pt x="1747" y="1058"/>
                </a:lnTo>
                <a:lnTo>
                  <a:pt x="1736" y="1101"/>
                </a:lnTo>
                <a:lnTo>
                  <a:pt x="1725" y="1144"/>
                </a:lnTo>
                <a:lnTo>
                  <a:pt x="1711" y="1184"/>
                </a:lnTo>
                <a:lnTo>
                  <a:pt x="1695" y="1225"/>
                </a:lnTo>
                <a:lnTo>
                  <a:pt x="1677" y="1264"/>
                </a:lnTo>
                <a:lnTo>
                  <a:pt x="1658" y="1301"/>
                </a:lnTo>
                <a:lnTo>
                  <a:pt x="1637" y="1338"/>
                </a:lnTo>
                <a:lnTo>
                  <a:pt x="1614" y="1373"/>
                </a:lnTo>
                <a:lnTo>
                  <a:pt x="1588" y="1408"/>
                </a:lnTo>
                <a:lnTo>
                  <a:pt x="1563" y="1442"/>
                </a:lnTo>
                <a:lnTo>
                  <a:pt x="1535" y="1474"/>
                </a:lnTo>
                <a:lnTo>
                  <a:pt x="1506" y="1504"/>
                </a:lnTo>
                <a:lnTo>
                  <a:pt x="1475" y="1534"/>
                </a:lnTo>
                <a:lnTo>
                  <a:pt x="1443" y="1562"/>
                </a:lnTo>
                <a:lnTo>
                  <a:pt x="1409" y="1587"/>
                </a:lnTo>
                <a:lnTo>
                  <a:pt x="1376" y="1612"/>
                </a:lnTo>
                <a:lnTo>
                  <a:pt x="1340" y="1634"/>
                </a:lnTo>
                <a:lnTo>
                  <a:pt x="1303" y="1656"/>
                </a:lnTo>
                <a:lnTo>
                  <a:pt x="1265" y="1676"/>
                </a:lnTo>
                <a:lnTo>
                  <a:pt x="1226" y="1693"/>
                </a:lnTo>
                <a:lnTo>
                  <a:pt x="1185" y="1709"/>
                </a:lnTo>
                <a:lnTo>
                  <a:pt x="1145" y="1723"/>
                </a:lnTo>
                <a:lnTo>
                  <a:pt x="1102" y="1735"/>
                </a:lnTo>
                <a:lnTo>
                  <a:pt x="1060" y="1745"/>
                </a:lnTo>
                <a:lnTo>
                  <a:pt x="1016" y="1752"/>
                </a:lnTo>
                <a:lnTo>
                  <a:pt x="973" y="1758"/>
                </a:lnTo>
                <a:lnTo>
                  <a:pt x="928" y="1761"/>
                </a:lnTo>
                <a:lnTo>
                  <a:pt x="882" y="1762"/>
                </a:lnTo>
                <a:lnTo>
                  <a:pt x="836" y="1761"/>
                </a:lnTo>
                <a:lnTo>
                  <a:pt x="792" y="1758"/>
                </a:lnTo>
                <a:lnTo>
                  <a:pt x="747" y="1752"/>
                </a:lnTo>
                <a:lnTo>
                  <a:pt x="705" y="1745"/>
                </a:lnTo>
                <a:lnTo>
                  <a:pt x="662" y="1735"/>
                </a:lnTo>
                <a:lnTo>
                  <a:pt x="620" y="1723"/>
                </a:lnTo>
                <a:lnTo>
                  <a:pt x="579" y="1709"/>
                </a:lnTo>
                <a:lnTo>
                  <a:pt x="538" y="1693"/>
                </a:lnTo>
                <a:lnTo>
                  <a:pt x="500" y="1676"/>
                </a:lnTo>
                <a:lnTo>
                  <a:pt x="462" y="1656"/>
                </a:lnTo>
                <a:lnTo>
                  <a:pt x="425" y="1634"/>
                </a:lnTo>
                <a:lnTo>
                  <a:pt x="389" y="1612"/>
                </a:lnTo>
                <a:lnTo>
                  <a:pt x="354" y="1587"/>
                </a:lnTo>
                <a:lnTo>
                  <a:pt x="321" y="1562"/>
                </a:lnTo>
                <a:lnTo>
                  <a:pt x="289" y="1534"/>
                </a:lnTo>
                <a:lnTo>
                  <a:pt x="259" y="1504"/>
                </a:lnTo>
                <a:lnTo>
                  <a:pt x="228" y="1474"/>
                </a:lnTo>
                <a:lnTo>
                  <a:pt x="201" y="1442"/>
                </a:lnTo>
                <a:lnTo>
                  <a:pt x="175" y="1408"/>
                </a:lnTo>
                <a:lnTo>
                  <a:pt x="151" y="1373"/>
                </a:lnTo>
                <a:lnTo>
                  <a:pt x="128" y="1338"/>
                </a:lnTo>
                <a:lnTo>
                  <a:pt x="106" y="1301"/>
                </a:lnTo>
                <a:lnTo>
                  <a:pt x="86" y="1264"/>
                </a:lnTo>
                <a:lnTo>
                  <a:pt x="69" y="1225"/>
                </a:lnTo>
                <a:lnTo>
                  <a:pt x="53" y="1184"/>
                </a:lnTo>
                <a:lnTo>
                  <a:pt x="39" y="1144"/>
                </a:lnTo>
                <a:lnTo>
                  <a:pt x="27" y="1101"/>
                </a:lnTo>
                <a:lnTo>
                  <a:pt x="18" y="1058"/>
                </a:lnTo>
                <a:lnTo>
                  <a:pt x="10" y="1016"/>
                </a:lnTo>
                <a:lnTo>
                  <a:pt x="4" y="972"/>
                </a:lnTo>
                <a:lnTo>
                  <a:pt x="1" y="927"/>
                </a:lnTo>
                <a:lnTo>
                  <a:pt x="0" y="882"/>
                </a:lnTo>
                <a:lnTo>
                  <a:pt x="1" y="836"/>
                </a:lnTo>
                <a:lnTo>
                  <a:pt x="4" y="791"/>
                </a:lnTo>
                <a:lnTo>
                  <a:pt x="10" y="747"/>
                </a:lnTo>
                <a:lnTo>
                  <a:pt x="18" y="704"/>
                </a:lnTo>
                <a:lnTo>
                  <a:pt x="27" y="661"/>
                </a:lnTo>
                <a:lnTo>
                  <a:pt x="39" y="619"/>
                </a:lnTo>
                <a:lnTo>
                  <a:pt x="53" y="578"/>
                </a:lnTo>
                <a:lnTo>
                  <a:pt x="69" y="538"/>
                </a:lnTo>
                <a:lnTo>
                  <a:pt x="86" y="500"/>
                </a:lnTo>
                <a:lnTo>
                  <a:pt x="106" y="462"/>
                </a:lnTo>
                <a:lnTo>
                  <a:pt x="128" y="425"/>
                </a:lnTo>
                <a:lnTo>
                  <a:pt x="151" y="389"/>
                </a:lnTo>
                <a:lnTo>
                  <a:pt x="175" y="354"/>
                </a:lnTo>
                <a:lnTo>
                  <a:pt x="201" y="321"/>
                </a:lnTo>
                <a:lnTo>
                  <a:pt x="228" y="289"/>
                </a:lnTo>
                <a:lnTo>
                  <a:pt x="259" y="259"/>
                </a:lnTo>
                <a:lnTo>
                  <a:pt x="289" y="229"/>
                </a:lnTo>
                <a:lnTo>
                  <a:pt x="321" y="201"/>
                </a:lnTo>
                <a:lnTo>
                  <a:pt x="354" y="176"/>
                </a:lnTo>
                <a:lnTo>
                  <a:pt x="389" y="150"/>
                </a:lnTo>
                <a:lnTo>
                  <a:pt x="425" y="128"/>
                </a:lnTo>
                <a:lnTo>
                  <a:pt x="462" y="106"/>
                </a:lnTo>
                <a:lnTo>
                  <a:pt x="500" y="87"/>
                </a:lnTo>
                <a:lnTo>
                  <a:pt x="538" y="69"/>
                </a:lnTo>
                <a:lnTo>
                  <a:pt x="579" y="53"/>
                </a:lnTo>
                <a:lnTo>
                  <a:pt x="620" y="39"/>
                </a:lnTo>
                <a:lnTo>
                  <a:pt x="662" y="28"/>
                </a:lnTo>
                <a:lnTo>
                  <a:pt x="705" y="19"/>
                </a:lnTo>
                <a:lnTo>
                  <a:pt x="747" y="11"/>
                </a:lnTo>
                <a:lnTo>
                  <a:pt x="792" y="5"/>
                </a:lnTo>
                <a:lnTo>
                  <a:pt x="836" y="1"/>
                </a:lnTo>
                <a:lnTo>
                  <a:pt x="882" y="0"/>
                </a:lnTo>
                <a:lnTo>
                  <a:pt x="928" y="1"/>
                </a:lnTo>
                <a:lnTo>
                  <a:pt x="973" y="5"/>
                </a:lnTo>
                <a:lnTo>
                  <a:pt x="1016" y="11"/>
                </a:lnTo>
                <a:lnTo>
                  <a:pt x="1060" y="19"/>
                </a:lnTo>
                <a:lnTo>
                  <a:pt x="1102" y="28"/>
                </a:lnTo>
                <a:lnTo>
                  <a:pt x="1145" y="39"/>
                </a:lnTo>
                <a:lnTo>
                  <a:pt x="1185" y="53"/>
                </a:lnTo>
                <a:lnTo>
                  <a:pt x="1226" y="69"/>
                </a:lnTo>
                <a:lnTo>
                  <a:pt x="1265" y="87"/>
                </a:lnTo>
                <a:lnTo>
                  <a:pt x="1303" y="106"/>
                </a:lnTo>
                <a:lnTo>
                  <a:pt x="1340" y="128"/>
                </a:lnTo>
                <a:lnTo>
                  <a:pt x="1376" y="150"/>
                </a:lnTo>
                <a:lnTo>
                  <a:pt x="1409" y="176"/>
                </a:lnTo>
                <a:lnTo>
                  <a:pt x="1443" y="201"/>
                </a:lnTo>
                <a:lnTo>
                  <a:pt x="1475" y="229"/>
                </a:lnTo>
                <a:lnTo>
                  <a:pt x="1506" y="259"/>
                </a:lnTo>
                <a:lnTo>
                  <a:pt x="1535" y="289"/>
                </a:lnTo>
                <a:lnTo>
                  <a:pt x="1563" y="321"/>
                </a:lnTo>
                <a:lnTo>
                  <a:pt x="1588" y="354"/>
                </a:lnTo>
                <a:lnTo>
                  <a:pt x="1614" y="389"/>
                </a:lnTo>
                <a:lnTo>
                  <a:pt x="1637" y="425"/>
                </a:lnTo>
                <a:lnTo>
                  <a:pt x="1658" y="462"/>
                </a:lnTo>
                <a:lnTo>
                  <a:pt x="1677" y="500"/>
                </a:lnTo>
                <a:lnTo>
                  <a:pt x="1695" y="538"/>
                </a:lnTo>
                <a:lnTo>
                  <a:pt x="1711" y="578"/>
                </a:lnTo>
                <a:lnTo>
                  <a:pt x="1725" y="619"/>
                </a:lnTo>
                <a:lnTo>
                  <a:pt x="1736" y="661"/>
                </a:lnTo>
                <a:lnTo>
                  <a:pt x="1747" y="704"/>
                </a:lnTo>
                <a:lnTo>
                  <a:pt x="1754" y="747"/>
                </a:lnTo>
                <a:lnTo>
                  <a:pt x="1759" y="791"/>
                </a:lnTo>
                <a:lnTo>
                  <a:pt x="1763" y="836"/>
                </a:lnTo>
                <a:lnTo>
                  <a:pt x="1764" y="882"/>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404" name="CustomShape 37"/>
          <p:cNvSpPr/>
          <p:nvPr/>
        </p:nvSpPr>
        <p:spPr>
          <a:xfrm>
            <a:off x="9410760" y="5595480"/>
            <a:ext cx="1592280" cy="1592280"/>
          </a:xfrm>
          <a:custGeom>
            <a:avLst/>
            <a:gdLst/>
            <a:ahLst/>
            <a:cxnLst/>
            <a:rect l="l" t="t" r="r" b="b"/>
            <a:pathLst>
              <a:path w="4468" h="4464">
                <a:moveTo>
                  <a:pt x="4464" y="1774"/>
                </a:moveTo>
                <a:lnTo>
                  <a:pt x="4331" y="1347"/>
                </a:lnTo>
                <a:lnTo>
                  <a:pt x="4328" y="1338"/>
                </a:lnTo>
                <a:lnTo>
                  <a:pt x="4324" y="1330"/>
                </a:lnTo>
                <a:lnTo>
                  <a:pt x="4320" y="1322"/>
                </a:lnTo>
                <a:lnTo>
                  <a:pt x="4314" y="1315"/>
                </a:lnTo>
                <a:lnTo>
                  <a:pt x="4308" y="1308"/>
                </a:lnTo>
                <a:lnTo>
                  <a:pt x="4301" y="1302"/>
                </a:lnTo>
                <a:lnTo>
                  <a:pt x="4294" y="1296"/>
                </a:lnTo>
                <a:lnTo>
                  <a:pt x="4286" y="1292"/>
                </a:lnTo>
                <a:lnTo>
                  <a:pt x="4278" y="1288"/>
                </a:lnTo>
                <a:lnTo>
                  <a:pt x="4270" y="1285"/>
                </a:lnTo>
                <a:lnTo>
                  <a:pt x="4262" y="1281"/>
                </a:lnTo>
                <a:lnTo>
                  <a:pt x="4253" y="1280"/>
                </a:lnTo>
                <a:lnTo>
                  <a:pt x="4244" y="1279"/>
                </a:lnTo>
                <a:lnTo>
                  <a:pt x="4235" y="1278"/>
                </a:lnTo>
                <a:lnTo>
                  <a:pt x="4226" y="1279"/>
                </a:lnTo>
                <a:lnTo>
                  <a:pt x="4217" y="1280"/>
                </a:lnTo>
                <a:lnTo>
                  <a:pt x="3990" y="1330"/>
                </a:lnTo>
                <a:lnTo>
                  <a:pt x="3981" y="1332"/>
                </a:lnTo>
                <a:lnTo>
                  <a:pt x="3972" y="1332"/>
                </a:lnTo>
                <a:lnTo>
                  <a:pt x="3962" y="1332"/>
                </a:lnTo>
                <a:lnTo>
                  <a:pt x="3952" y="1331"/>
                </a:lnTo>
                <a:lnTo>
                  <a:pt x="3943" y="1330"/>
                </a:lnTo>
                <a:lnTo>
                  <a:pt x="3934" y="1327"/>
                </a:lnTo>
                <a:lnTo>
                  <a:pt x="3925" y="1324"/>
                </a:lnTo>
                <a:lnTo>
                  <a:pt x="3915" y="1320"/>
                </a:lnTo>
                <a:lnTo>
                  <a:pt x="3906" y="1316"/>
                </a:lnTo>
                <a:lnTo>
                  <a:pt x="3898" y="1311"/>
                </a:lnTo>
                <a:lnTo>
                  <a:pt x="3890" y="1305"/>
                </a:lnTo>
                <a:lnTo>
                  <a:pt x="3883" y="1300"/>
                </a:lnTo>
                <a:lnTo>
                  <a:pt x="3876" y="1293"/>
                </a:lnTo>
                <a:lnTo>
                  <a:pt x="3869" y="1286"/>
                </a:lnTo>
                <a:lnTo>
                  <a:pt x="3863" y="1279"/>
                </a:lnTo>
                <a:lnTo>
                  <a:pt x="3859" y="1271"/>
                </a:lnTo>
                <a:lnTo>
                  <a:pt x="3838" y="1238"/>
                </a:lnTo>
                <a:lnTo>
                  <a:pt x="3818" y="1206"/>
                </a:lnTo>
                <a:lnTo>
                  <a:pt x="3798" y="1175"/>
                </a:lnTo>
                <a:lnTo>
                  <a:pt x="3776" y="1144"/>
                </a:lnTo>
                <a:lnTo>
                  <a:pt x="3754" y="1113"/>
                </a:lnTo>
                <a:lnTo>
                  <a:pt x="3730" y="1083"/>
                </a:lnTo>
                <a:lnTo>
                  <a:pt x="3707" y="1053"/>
                </a:lnTo>
                <a:lnTo>
                  <a:pt x="3684" y="1024"/>
                </a:lnTo>
                <a:lnTo>
                  <a:pt x="3659" y="995"/>
                </a:lnTo>
                <a:lnTo>
                  <a:pt x="3635" y="967"/>
                </a:lnTo>
                <a:lnTo>
                  <a:pt x="3609" y="940"/>
                </a:lnTo>
                <a:lnTo>
                  <a:pt x="3584" y="913"/>
                </a:lnTo>
                <a:lnTo>
                  <a:pt x="3557" y="887"/>
                </a:lnTo>
                <a:lnTo>
                  <a:pt x="3531" y="861"/>
                </a:lnTo>
                <a:lnTo>
                  <a:pt x="3503" y="836"/>
                </a:lnTo>
                <a:lnTo>
                  <a:pt x="3475" y="811"/>
                </a:lnTo>
                <a:lnTo>
                  <a:pt x="3468" y="805"/>
                </a:lnTo>
                <a:lnTo>
                  <a:pt x="3462" y="798"/>
                </a:lnTo>
                <a:lnTo>
                  <a:pt x="3457" y="790"/>
                </a:lnTo>
                <a:lnTo>
                  <a:pt x="3451" y="781"/>
                </a:lnTo>
                <a:lnTo>
                  <a:pt x="3446" y="773"/>
                </a:lnTo>
                <a:lnTo>
                  <a:pt x="3443" y="764"/>
                </a:lnTo>
                <a:lnTo>
                  <a:pt x="3439" y="755"/>
                </a:lnTo>
                <a:lnTo>
                  <a:pt x="3437" y="746"/>
                </a:lnTo>
                <a:lnTo>
                  <a:pt x="3435" y="736"/>
                </a:lnTo>
                <a:lnTo>
                  <a:pt x="3434" y="727"/>
                </a:lnTo>
                <a:lnTo>
                  <a:pt x="3432" y="717"/>
                </a:lnTo>
                <a:lnTo>
                  <a:pt x="3432" y="708"/>
                </a:lnTo>
                <a:lnTo>
                  <a:pt x="3434" y="698"/>
                </a:lnTo>
                <a:lnTo>
                  <a:pt x="3435" y="689"/>
                </a:lnTo>
                <a:lnTo>
                  <a:pt x="3437" y="680"/>
                </a:lnTo>
                <a:lnTo>
                  <a:pt x="3440" y="671"/>
                </a:lnTo>
                <a:lnTo>
                  <a:pt x="3531" y="457"/>
                </a:lnTo>
                <a:lnTo>
                  <a:pt x="3534" y="449"/>
                </a:lnTo>
                <a:lnTo>
                  <a:pt x="3536" y="440"/>
                </a:lnTo>
                <a:lnTo>
                  <a:pt x="3538" y="431"/>
                </a:lnTo>
                <a:lnTo>
                  <a:pt x="3539" y="421"/>
                </a:lnTo>
                <a:lnTo>
                  <a:pt x="3539" y="413"/>
                </a:lnTo>
                <a:lnTo>
                  <a:pt x="3538" y="404"/>
                </a:lnTo>
                <a:lnTo>
                  <a:pt x="3535" y="395"/>
                </a:lnTo>
                <a:lnTo>
                  <a:pt x="3533" y="387"/>
                </a:lnTo>
                <a:lnTo>
                  <a:pt x="3529" y="379"/>
                </a:lnTo>
                <a:lnTo>
                  <a:pt x="3525" y="371"/>
                </a:lnTo>
                <a:lnTo>
                  <a:pt x="3520" y="363"/>
                </a:lnTo>
                <a:lnTo>
                  <a:pt x="3514" y="356"/>
                </a:lnTo>
                <a:lnTo>
                  <a:pt x="3509" y="349"/>
                </a:lnTo>
                <a:lnTo>
                  <a:pt x="3502" y="343"/>
                </a:lnTo>
                <a:lnTo>
                  <a:pt x="3495" y="337"/>
                </a:lnTo>
                <a:lnTo>
                  <a:pt x="3487" y="333"/>
                </a:lnTo>
                <a:lnTo>
                  <a:pt x="3090" y="125"/>
                </a:lnTo>
                <a:lnTo>
                  <a:pt x="3082" y="120"/>
                </a:lnTo>
                <a:lnTo>
                  <a:pt x="3073" y="118"/>
                </a:lnTo>
                <a:lnTo>
                  <a:pt x="3064" y="116"/>
                </a:lnTo>
                <a:lnTo>
                  <a:pt x="3056" y="114"/>
                </a:lnTo>
                <a:lnTo>
                  <a:pt x="3046" y="113"/>
                </a:lnTo>
                <a:lnTo>
                  <a:pt x="3037" y="114"/>
                </a:lnTo>
                <a:lnTo>
                  <a:pt x="3028" y="116"/>
                </a:lnTo>
                <a:lnTo>
                  <a:pt x="3020" y="117"/>
                </a:lnTo>
                <a:lnTo>
                  <a:pt x="3011" y="120"/>
                </a:lnTo>
                <a:lnTo>
                  <a:pt x="3003" y="124"/>
                </a:lnTo>
                <a:lnTo>
                  <a:pt x="2994" y="127"/>
                </a:lnTo>
                <a:lnTo>
                  <a:pt x="2988" y="132"/>
                </a:lnTo>
                <a:lnTo>
                  <a:pt x="2981" y="138"/>
                </a:lnTo>
                <a:lnTo>
                  <a:pt x="2974" y="144"/>
                </a:lnTo>
                <a:lnTo>
                  <a:pt x="2968" y="151"/>
                </a:lnTo>
                <a:lnTo>
                  <a:pt x="2962" y="158"/>
                </a:lnTo>
                <a:lnTo>
                  <a:pt x="2837" y="353"/>
                </a:lnTo>
                <a:lnTo>
                  <a:pt x="2832" y="361"/>
                </a:lnTo>
                <a:lnTo>
                  <a:pt x="2826" y="368"/>
                </a:lnTo>
                <a:lnTo>
                  <a:pt x="2819" y="375"/>
                </a:lnTo>
                <a:lnTo>
                  <a:pt x="2812" y="381"/>
                </a:lnTo>
                <a:lnTo>
                  <a:pt x="2804" y="387"/>
                </a:lnTo>
                <a:lnTo>
                  <a:pt x="2796" y="391"/>
                </a:lnTo>
                <a:lnTo>
                  <a:pt x="2787" y="396"/>
                </a:lnTo>
                <a:lnTo>
                  <a:pt x="2777" y="399"/>
                </a:lnTo>
                <a:lnTo>
                  <a:pt x="2768" y="403"/>
                </a:lnTo>
                <a:lnTo>
                  <a:pt x="2759" y="405"/>
                </a:lnTo>
                <a:lnTo>
                  <a:pt x="2750" y="408"/>
                </a:lnTo>
                <a:lnTo>
                  <a:pt x="2740" y="408"/>
                </a:lnTo>
                <a:lnTo>
                  <a:pt x="2730" y="409"/>
                </a:lnTo>
                <a:lnTo>
                  <a:pt x="2721" y="408"/>
                </a:lnTo>
                <a:lnTo>
                  <a:pt x="2711" y="406"/>
                </a:lnTo>
                <a:lnTo>
                  <a:pt x="2702" y="405"/>
                </a:lnTo>
                <a:lnTo>
                  <a:pt x="2666" y="396"/>
                </a:lnTo>
                <a:lnTo>
                  <a:pt x="2629" y="388"/>
                </a:lnTo>
                <a:lnTo>
                  <a:pt x="2594" y="380"/>
                </a:lnTo>
                <a:lnTo>
                  <a:pt x="2557" y="374"/>
                </a:lnTo>
                <a:lnTo>
                  <a:pt x="2520" y="367"/>
                </a:lnTo>
                <a:lnTo>
                  <a:pt x="2483" y="363"/>
                </a:lnTo>
                <a:lnTo>
                  <a:pt x="2446" y="358"/>
                </a:lnTo>
                <a:lnTo>
                  <a:pt x="2409" y="353"/>
                </a:lnTo>
                <a:lnTo>
                  <a:pt x="2371" y="351"/>
                </a:lnTo>
                <a:lnTo>
                  <a:pt x="2334" y="349"/>
                </a:lnTo>
                <a:lnTo>
                  <a:pt x="2295" y="346"/>
                </a:lnTo>
                <a:lnTo>
                  <a:pt x="2257" y="346"/>
                </a:lnTo>
                <a:lnTo>
                  <a:pt x="2220" y="346"/>
                </a:lnTo>
                <a:lnTo>
                  <a:pt x="2182" y="346"/>
                </a:lnTo>
                <a:lnTo>
                  <a:pt x="2144" y="348"/>
                </a:lnTo>
                <a:lnTo>
                  <a:pt x="2106" y="350"/>
                </a:lnTo>
                <a:lnTo>
                  <a:pt x="2097" y="350"/>
                </a:lnTo>
                <a:lnTo>
                  <a:pt x="2086" y="350"/>
                </a:lnTo>
                <a:lnTo>
                  <a:pt x="2077" y="349"/>
                </a:lnTo>
                <a:lnTo>
                  <a:pt x="2068" y="346"/>
                </a:lnTo>
                <a:lnTo>
                  <a:pt x="2059" y="344"/>
                </a:lnTo>
                <a:lnTo>
                  <a:pt x="2049" y="341"/>
                </a:lnTo>
                <a:lnTo>
                  <a:pt x="2041" y="336"/>
                </a:lnTo>
                <a:lnTo>
                  <a:pt x="2032" y="331"/>
                </a:lnTo>
                <a:lnTo>
                  <a:pt x="2024" y="326"/>
                </a:lnTo>
                <a:lnTo>
                  <a:pt x="2017" y="320"/>
                </a:lnTo>
                <a:lnTo>
                  <a:pt x="2009" y="314"/>
                </a:lnTo>
                <a:lnTo>
                  <a:pt x="2002" y="307"/>
                </a:lnTo>
                <a:lnTo>
                  <a:pt x="1996" y="299"/>
                </a:lnTo>
                <a:lnTo>
                  <a:pt x="1990" y="292"/>
                </a:lnTo>
                <a:lnTo>
                  <a:pt x="1986" y="284"/>
                </a:lnTo>
                <a:lnTo>
                  <a:pt x="1982" y="276"/>
                </a:lnTo>
                <a:lnTo>
                  <a:pt x="1895" y="61"/>
                </a:lnTo>
                <a:lnTo>
                  <a:pt x="1891" y="52"/>
                </a:lnTo>
                <a:lnTo>
                  <a:pt x="1886" y="45"/>
                </a:lnTo>
                <a:lnTo>
                  <a:pt x="1881" y="37"/>
                </a:lnTo>
                <a:lnTo>
                  <a:pt x="1875" y="30"/>
                </a:lnTo>
                <a:lnTo>
                  <a:pt x="1868" y="24"/>
                </a:lnTo>
                <a:lnTo>
                  <a:pt x="1861" y="19"/>
                </a:lnTo>
                <a:lnTo>
                  <a:pt x="1854" y="14"/>
                </a:lnTo>
                <a:lnTo>
                  <a:pt x="1846" y="9"/>
                </a:lnTo>
                <a:lnTo>
                  <a:pt x="1838" y="6"/>
                </a:lnTo>
                <a:lnTo>
                  <a:pt x="1829" y="4"/>
                </a:lnTo>
                <a:lnTo>
                  <a:pt x="1821" y="1"/>
                </a:lnTo>
                <a:lnTo>
                  <a:pt x="1811" y="0"/>
                </a:lnTo>
                <a:lnTo>
                  <a:pt x="1802" y="0"/>
                </a:lnTo>
                <a:lnTo>
                  <a:pt x="1793" y="0"/>
                </a:lnTo>
                <a:lnTo>
                  <a:pt x="1785" y="2"/>
                </a:lnTo>
                <a:lnTo>
                  <a:pt x="1776" y="5"/>
                </a:lnTo>
                <a:lnTo>
                  <a:pt x="1347" y="138"/>
                </a:lnTo>
                <a:lnTo>
                  <a:pt x="1339" y="140"/>
                </a:lnTo>
                <a:lnTo>
                  <a:pt x="1331" y="144"/>
                </a:lnTo>
                <a:lnTo>
                  <a:pt x="1323" y="149"/>
                </a:lnTo>
                <a:lnTo>
                  <a:pt x="1316" y="155"/>
                </a:lnTo>
                <a:lnTo>
                  <a:pt x="1309" y="161"/>
                </a:lnTo>
                <a:lnTo>
                  <a:pt x="1303" y="168"/>
                </a:lnTo>
                <a:lnTo>
                  <a:pt x="1297" y="174"/>
                </a:lnTo>
                <a:lnTo>
                  <a:pt x="1293" y="181"/>
                </a:lnTo>
                <a:lnTo>
                  <a:pt x="1288" y="189"/>
                </a:lnTo>
                <a:lnTo>
                  <a:pt x="1284" y="198"/>
                </a:lnTo>
                <a:lnTo>
                  <a:pt x="1282" y="207"/>
                </a:lnTo>
                <a:lnTo>
                  <a:pt x="1280" y="215"/>
                </a:lnTo>
                <a:lnTo>
                  <a:pt x="1279" y="224"/>
                </a:lnTo>
                <a:lnTo>
                  <a:pt x="1279" y="233"/>
                </a:lnTo>
                <a:lnTo>
                  <a:pt x="1280" y="243"/>
                </a:lnTo>
                <a:lnTo>
                  <a:pt x="1281" y="252"/>
                </a:lnTo>
                <a:lnTo>
                  <a:pt x="1331" y="478"/>
                </a:lnTo>
                <a:lnTo>
                  <a:pt x="1333" y="487"/>
                </a:lnTo>
                <a:lnTo>
                  <a:pt x="1333" y="496"/>
                </a:lnTo>
                <a:lnTo>
                  <a:pt x="1333" y="506"/>
                </a:lnTo>
                <a:lnTo>
                  <a:pt x="1332" y="515"/>
                </a:lnTo>
                <a:lnTo>
                  <a:pt x="1331" y="524"/>
                </a:lnTo>
                <a:lnTo>
                  <a:pt x="1328" y="533"/>
                </a:lnTo>
                <a:lnTo>
                  <a:pt x="1325" y="543"/>
                </a:lnTo>
                <a:lnTo>
                  <a:pt x="1321" y="552"/>
                </a:lnTo>
                <a:lnTo>
                  <a:pt x="1317" y="561"/>
                </a:lnTo>
                <a:lnTo>
                  <a:pt x="1312" y="569"/>
                </a:lnTo>
                <a:lnTo>
                  <a:pt x="1306" y="577"/>
                </a:lnTo>
                <a:lnTo>
                  <a:pt x="1301" y="585"/>
                </a:lnTo>
                <a:lnTo>
                  <a:pt x="1294" y="592"/>
                </a:lnTo>
                <a:lnTo>
                  <a:pt x="1287" y="598"/>
                </a:lnTo>
                <a:lnTo>
                  <a:pt x="1280" y="604"/>
                </a:lnTo>
                <a:lnTo>
                  <a:pt x="1272" y="610"/>
                </a:lnTo>
                <a:lnTo>
                  <a:pt x="1239" y="629"/>
                </a:lnTo>
                <a:lnTo>
                  <a:pt x="1207" y="649"/>
                </a:lnTo>
                <a:lnTo>
                  <a:pt x="1175" y="670"/>
                </a:lnTo>
                <a:lnTo>
                  <a:pt x="1144" y="691"/>
                </a:lnTo>
                <a:lnTo>
                  <a:pt x="1113" y="713"/>
                </a:lnTo>
                <a:lnTo>
                  <a:pt x="1083" y="736"/>
                </a:lnTo>
                <a:lnTo>
                  <a:pt x="1053" y="760"/>
                </a:lnTo>
                <a:lnTo>
                  <a:pt x="1024" y="784"/>
                </a:lnTo>
                <a:lnTo>
                  <a:pt x="996" y="808"/>
                </a:lnTo>
                <a:lnTo>
                  <a:pt x="968" y="832"/>
                </a:lnTo>
                <a:lnTo>
                  <a:pt x="940" y="858"/>
                </a:lnTo>
                <a:lnTo>
                  <a:pt x="914" y="884"/>
                </a:lnTo>
                <a:lnTo>
                  <a:pt x="887" y="910"/>
                </a:lnTo>
                <a:lnTo>
                  <a:pt x="860" y="937"/>
                </a:lnTo>
                <a:lnTo>
                  <a:pt x="835" y="964"/>
                </a:lnTo>
                <a:lnTo>
                  <a:pt x="811" y="992"/>
                </a:lnTo>
                <a:lnTo>
                  <a:pt x="805" y="998"/>
                </a:lnTo>
                <a:lnTo>
                  <a:pt x="797" y="1005"/>
                </a:lnTo>
                <a:lnTo>
                  <a:pt x="790" y="1011"/>
                </a:lnTo>
                <a:lnTo>
                  <a:pt x="782" y="1016"/>
                </a:lnTo>
                <a:lnTo>
                  <a:pt x="774" y="1020"/>
                </a:lnTo>
                <a:lnTo>
                  <a:pt x="765" y="1024"/>
                </a:lnTo>
                <a:lnTo>
                  <a:pt x="755" y="1027"/>
                </a:lnTo>
                <a:lnTo>
                  <a:pt x="746" y="1031"/>
                </a:lnTo>
                <a:lnTo>
                  <a:pt x="737" y="1032"/>
                </a:lnTo>
                <a:lnTo>
                  <a:pt x="726" y="1034"/>
                </a:lnTo>
                <a:lnTo>
                  <a:pt x="717" y="1034"/>
                </a:lnTo>
                <a:lnTo>
                  <a:pt x="708" y="1034"/>
                </a:lnTo>
                <a:lnTo>
                  <a:pt x="698" y="1033"/>
                </a:lnTo>
                <a:lnTo>
                  <a:pt x="688" y="1032"/>
                </a:lnTo>
                <a:lnTo>
                  <a:pt x="679" y="1030"/>
                </a:lnTo>
                <a:lnTo>
                  <a:pt x="671" y="1026"/>
                </a:lnTo>
                <a:lnTo>
                  <a:pt x="457" y="936"/>
                </a:lnTo>
                <a:lnTo>
                  <a:pt x="448" y="933"/>
                </a:lnTo>
                <a:lnTo>
                  <a:pt x="440" y="930"/>
                </a:lnTo>
                <a:lnTo>
                  <a:pt x="431" y="929"/>
                </a:lnTo>
                <a:lnTo>
                  <a:pt x="421" y="928"/>
                </a:lnTo>
                <a:lnTo>
                  <a:pt x="412" y="929"/>
                </a:lnTo>
                <a:lnTo>
                  <a:pt x="404" y="930"/>
                </a:lnTo>
                <a:lnTo>
                  <a:pt x="395" y="932"/>
                </a:lnTo>
                <a:lnTo>
                  <a:pt x="387" y="935"/>
                </a:lnTo>
                <a:lnTo>
                  <a:pt x="377" y="938"/>
                </a:lnTo>
                <a:lnTo>
                  <a:pt x="369" y="942"/>
                </a:lnTo>
                <a:lnTo>
                  <a:pt x="362" y="947"/>
                </a:lnTo>
                <a:lnTo>
                  <a:pt x="356" y="952"/>
                </a:lnTo>
                <a:lnTo>
                  <a:pt x="349" y="958"/>
                </a:lnTo>
                <a:lnTo>
                  <a:pt x="343" y="965"/>
                </a:lnTo>
                <a:lnTo>
                  <a:pt x="337" y="973"/>
                </a:lnTo>
                <a:lnTo>
                  <a:pt x="332" y="980"/>
                </a:lnTo>
                <a:lnTo>
                  <a:pt x="124" y="1377"/>
                </a:lnTo>
                <a:lnTo>
                  <a:pt x="120" y="1385"/>
                </a:lnTo>
                <a:lnTo>
                  <a:pt x="117" y="1393"/>
                </a:lnTo>
                <a:lnTo>
                  <a:pt x="115" y="1402"/>
                </a:lnTo>
                <a:lnTo>
                  <a:pt x="114" y="1412"/>
                </a:lnTo>
                <a:lnTo>
                  <a:pt x="113" y="1420"/>
                </a:lnTo>
                <a:lnTo>
                  <a:pt x="114" y="1429"/>
                </a:lnTo>
                <a:lnTo>
                  <a:pt x="115" y="1438"/>
                </a:lnTo>
                <a:lnTo>
                  <a:pt x="116" y="1447"/>
                </a:lnTo>
                <a:lnTo>
                  <a:pt x="120" y="1455"/>
                </a:lnTo>
                <a:lnTo>
                  <a:pt x="122" y="1464"/>
                </a:lnTo>
                <a:lnTo>
                  <a:pt x="127" y="1472"/>
                </a:lnTo>
                <a:lnTo>
                  <a:pt x="131" y="1480"/>
                </a:lnTo>
                <a:lnTo>
                  <a:pt x="137" y="1487"/>
                </a:lnTo>
                <a:lnTo>
                  <a:pt x="143" y="1494"/>
                </a:lnTo>
                <a:lnTo>
                  <a:pt x="150" y="1499"/>
                </a:lnTo>
                <a:lnTo>
                  <a:pt x="158" y="1504"/>
                </a:lnTo>
                <a:lnTo>
                  <a:pt x="353" y="1630"/>
                </a:lnTo>
                <a:lnTo>
                  <a:pt x="361" y="1634"/>
                </a:lnTo>
                <a:lnTo>
                  <a:pt x="368" y="1641"/>
                </a:lnTo>
                <a:lnTo>
                  <a:pt x="375" y="1647"/>
                </a:lnTo>
                <a:lnTo>
                  <a:pt x="381" y="1655"/>
                </a:lnTo>
                <a:lnTo>
                  <a:pt x="387" y="1663"/>
                </a:lnTo>
                <a:lnTo>
                  <a:pt x="391" y="1671"/>
                </a:lnTo>
                <a:lnTo>
                  <a:pt x="396" y="1679"/>
                </a:lnTo>
                <a:lnTo>
                  <a:pt x="399" y="1689"/>
                </a:lnTo>
                <a:lnTo>
                  <a:pt x="403" y="1698"/>
                </a:lnTo>
                <a:lnTo>
                  <a:pt x="405" y="1707"/>
                </a:lnTo>
                <a:lnTo>
                  <a:pt x="406" y="1716"/>
                </a:lnTo>
                <a:lnTo>
                  <a:pt x="407" y="1727"/>
                </a:lnTo>
                <a:lnTo>
                  <a:pt x="409" y="1736"/>
                </a:lnTo>
                <a:lnTo>
                  <a:pt x="407" y="1745"/>
                </a:lnTo>
                <a:lnTo>
                  <a:pt x="406" y="1754"/>
                </a:lnTo>
                <a:lnTo>
                  <a:pt x="405" y="1764"/>
                </a:lnTo>
                <a:lnTo>
                  <a:pt x="396" y="1801"/>
                </a:lnTo>
                <a:lnTo>
                  <a:pt x="388" y="1836"/>
                </a:lnTo>
                <a:lnTo>
                  <a:pt x="380" y="1873"/>
                </a:lnTo>
                <a:lnTo>
                  <a:pt x="373" y="1909"/>
                </a:lnTo>
                <a:lnTo>
                  <a:pt x="367" y="1946"/>
                </a:lnTo>
                <a:lnTo>
                  <a:pt x="362" y="1983"/>
                </a:lnTo>
                <a:lnTo>
                  <a:pt x="358" y="2020"/>
                </a:lnTo>
                <a:lnTo>
                  <a:pt x="353" y="2058"/>
                </a:lnTo>
                <a:lnTo>
                  <a:pt x="351" y="2095"/>
                </a:lnTo>
                <a:lnTo>
                  <a:pt x="347" y="2133"/>
                </a:lnTo>
                <a:lnTo>
                  <a:pt x="346" y="2170"/>
                </a:lnTo>
                <a:lnTo>
                  <a:pt x="345" y="2208"/>
                </a:lnTo>
                <a:lnTo>
                  <a:pt x="345" y="2246"/>
                </a:lnTo>
                <a:lnTo>
                  <a:pt x="346" y="2284"/>
                </a:lnTo>
                <a:lnTo>
                  <a:pt x="347" y="2322"/>
                </a:lnTo>
                <a:lnTo>
                  <a:pt x="350" y="2360"/>
                </a:lnTo>
                <a:lnTo>
                  <a:pt x="350" y="2369"/>
                </a:lnTo>
                <a:lnTo>
                  <a:pt x="350" y="2379"/>
                </a:lnTo>
                <a:lnTo>
                  <a:pt x="349" y="2388"/>
                </a:lnTo>
                <a:lnTo>
                  <a:pt x="346" y="2397"/>
                </a:lnTo>
                <a:lnTo>
                  <a:pt x="343" y="2406"/>
                </a:lnTo>
                <a:lnTo>
                  <a:pt x="339" y="2416"/>
                </a:lnTo>
                <a:lnTo>
                  <a:pt x="336" y="2425"/>
                </a:lnTo>
                <a:lnTo>
                  <a:pt x="331" y="2433"/>
                </a:lnTo>
                <a:lnTo>
                  <a:pt x="325" y="2441"/>
                </a:lnTo>
                <a:lnTo>
                  <a:pt x="320" y="2449"/>
                </a:lnTo>
                <a:lnTo>
                  <a:pt x="313" y="2456"/>
                </a:lnTo>
                <a:lnTo>
                  <a:pt x="307" y="2463"/>
                </a:lnTo>
                <a:lnTo>
                  <a:pt x="299" y="2469"/>
                </a:lnTo>
                <a:lnTo>
                  <a:pt x="292" y="2474"/>
                </a:lnTo>
                <a:lnTo>
                  <a:pt x="284" y="2479"/>
                </a:lnTo>
                <a:lnTo>
                  <a:pt x="275" y="2483"/>
                </a:lnTo>
                <a:lnTo>
                  <a:pt x="60" y="2570"/>
                </a:lnTo>
                <a:lnTo>
                  <a:pt x="52" y="2575"/>
                </a:lnTo>
                <a:lnTo>
                  <a:pt x="44" y="2580"/>
                </a:lnTo>
                <a:lnTo>
                  <a:pt x="37" y="2584"/>
                </a:lnTo>
                <a:lnTo>
                  <a:pt x="30" y="2590"/>
                </a:lnTo>
                <a:lnTo>
                  <a:pt x="24" y="2597"/>
                </a:lnTo>
                <a:lnTo>
                  <a:pt x="18" y="2604"/>
                </a:lnTo>
                <a:lnTo>
                  <a:pt x="13" y="2612"/>
                </a:lnTo>
                <a:lnTo>
                  <a:pt x="9" y="2620"/>
                </a:lnTo>
                <a:lnTo>
                  <a:pt x="5" y="2628"/>
                </a:lnTo>
                <a:lnTo>
                  <a:pt x="3" y="2636"/>
                </a:lnTo>
                <a:lnTo>
                  <a:pt x="1" y="2645"/>
                </a:lnTo>
                <a:lnTo>
                  <a:pt x="0" y="2653"/>
                </a:lnTo>
                <a:lnTo>
                  <a:pt x="0" y="2663"/>
                </a:lnTo>
                <a:lnTo>
                  <a:pt x="0" y="2672"/>
                </a:lnTo>
                <a:lnTo>
                  <a:pt x="1" y="2681"/>
                </a:lnTo>
                <a:lnTo>
                  <a:pt x="3" y="2690"/>
                </a:lnTo>
                <a:lnTo>
                  <a:pt x="136" y="3117"/>
                </a:lnTo>
                <a:lnTo>
                  <a:pt x="139" y="3125"/>
                </a:lnTo>
                <a:lnTo>
                  <a:pt x="143" y="3133"/>
                </a:lnTo>
                <a:lnTo>
                  <a:pt x="149" y="3142"/>
                </a:lnTo>
                <a:lnTo>
                  <a:pt x="153" y="3148"/>
                </a:lnTo>
                <a:lnTo>
                  <a:pt x="159" y="3155"/>
                </a:lnTo>
                <a:lnTo>
                  <a:pt x="166" y="3161"/>
                </a:lnTo>
                <a:lnTo>
                  <a:pt x="173" y="3167"/>
                </a:lnTo>
                <a:lnTo>
                  <a:pt x="181" y="3172"/>
                </a:lnTo>
                <a:lnTo>
                  <a:pt x="189" y="3176"/>
                </a:lnTo>
                <a:lnTo>
                  <a:pt x="197" y="3180"/>
                </a:lnTo>
                <a:lnTo>
                  <a:pt x="205" y="3182"/>
                </a:lnTo>
                <a:lnTo>
                  <a:pt x="215" y="3184"/>
                </a:lnTo>
                <a:lnTo>
                  <a:pt x="224" y="3185"/>
                </a:lnTo>
                <a:lnTo>
                  <a:pt x="233" y="3185"/>
                </a:lnTo>
                <a:lnTo>
                  <a:pt x="241" y="3185"/>
                </a:lnTo>
                <a:lnTo>
                  <a:pt x="250" y="3183"/>
                </a:lnTo>
                <a:lnTo>
                  <a:pt x="477" y="3133"/>
                </a:lnTo>
                <a:lnTo>
                  <a:pt x="486" y="3132"/>
                </a:lnTo>
                <a:lnTo>
                  <a:pt x="495" y="3131"/>
                </a:lnTo>
                <a:lnTo>
                  <a:pt x="506" y="3131"/>
                </a:lnTo>
                <a:lnTo>
                  <a:pt x="515" y="3132"/>
                </a:lnTo>
                <a:lnTo>
                  <a:pt x="524" y="3135"/>
                </a:lnTo>
                <a:lnTo>
                  <a:pt x="533" y="3137"/>
                </a:lnTo>
                <a:lnTo>
                  <a:pt x="543" y="3139"/>
                </a:lnTo>
                <a:lnTo>
                  <a:pt x="552" y="3144"/>
                </a:lnTo>
                <a:lnTo>
                  <a:pt x="560" y="3147"/>
                </a:lnTo>
                <a:lnTo>
                  <a:pt x="569" y="3153"/>
                </a:lnTo>
                <a:lnTo>
                  <a:pt x="577" y="3158"/>
                </a:lnTo>
                <a:lnTo>
                  <a:pt x="584" y="3165"/>
                </a:lnTo>
                <a:lnTo>
                  <a:pt x="591" y="3170"/>
                </a:lnTo>
                <a:lnTo>
                  <a:pt x="598" y="3177"/>
                </a:lnTo>
                <a:lnTo>
                  <a:pt x="604" y="3185"/>
                </a:lnTo>
                <a:lnTo>
                  <a:pt x="609" y="3192"/>
                </a:lnTo>
                <a:lnTo>
                  <a:pt x="628" y="3226"/>
                </a:lnTo>
                <a:lnTo>
                  <a:pt x="649" y="3258"/>
                </a:lnTo>
                <a:lnTo>
                  <a:pt x="670" y="3289"/>
                </a:lnTo>
                <a:lnTo>
                  <a:pt x="692" y="3320"/>
                </a:lnTo>
                <a:lnTo>
                  <a:pt x="714" y="3350"/>
                </a:lnTo>
                <a:lnTo>
                  <a:pt x="737" y="3382"/>
                </a:lnTo>
                <a:lnTo>
                  <a:pt x="760" y="3410"/>
                </a:lnTo>
                <a:lnTo>
                  <a:pt x="783" y="3439"/>
                </a:lnTo>
                <a:lnTo>
                  <a:pt x="807" y="3468"/>
                </a:lnTo>
                <a:lnTo>
                  <a:pt x="833" y="3496"/>
                </a:lnTo>
                <a:lnTo>
                  <a:pt x="858" y="3524"/>
                </a:lnTo>
                <a:lnTo>
                  <a:pt x="884" y="3551"/>
                </a:lnTo>
                <a:lnTo>
                  <a:pt x="910" y="3577"/>
                </a:lnTo>
                <a:lnTo>
                  <a:pt x="937" y="3603"/>
                </a:lnTo>
                <a:lnTo>
                  <a:pt x="964" y="3629"/>
                </a:lnTo>
                <a:lnTo>
                  <a:pt x="992" y="3653"/>
                </a:lnTo>
                <a:lnTo>
                  <a:pt x="999" y="3660"/>
                </a:lnTo>
                <a:lnTo>
                  <a:pt x="1005" y="3667"/>
                </a:lnTo>
                <a:lnTo>
                  <a:pt x="1011" y="3674"/>
                </a:lnTo>
                <a:lnTo>
                  <a:pt x="1016" y="3682"/>
                </a:lnTo>
                <a:lnTo>
                  <a:pt x="1021" y="3691"/>
                </a:lnTo>
                <a:lnTo>
                  <a:pt x="1024" y="3699"/>
                </a:lnTo>
                <a:lnTo>
                  <a:pt x="1028" y="3708"/>
                </a:lnTo>
                <a:lnTo>
                  <a:pt x="1030" y="3717"/>
                </a:lnTo>
                <a:lnTo>
                  <a:pt x="1033" y="3728"/>
                </a:lnTo>
                <a:lnTo>
                  <a:pt x="1034" y="3737"/>
                </a:lnTo>
                <a:lnTo>
                  <a:pt x="1035" y="3746"/>
                </a:lnTo>
                <a:lnTo>
                  <a:pt x="1035" y="3757"/>
                </a:lnTo>
                <a:lnTo>
                  <a:pt x="1034" y="3766"/>
                </a:lnTo>
                <a:lnTo>
                  <a:pt x="1033" y="3775"/>
                </a:lnTo>
                <a:lnTo>
                  <a:pt x="1029" y="3784"/>
                </a:lnTo>
                <a:lnTo>
                  <a:pt x="1027" y="3792"/>
                </a:lnTo>
                <a:lnTo>
                  <a:pt x="937" y="4006"/>
                </a:lnTo>
                <a:lnTo>
                  <a:pt x="933" y="4015"/>
                </a:lnTo>
                <a:lnTo>
                  <a:pt x="931" y="4024"/>
                </a:lnTo>
                <a:lnTo>
                  <a:pt x="930" y="4032"/>
                </a:lnTo>
                <a:lnTo>
                  <a:pt x="929" y="4042"/>
                </a:lnTo>
                <a:lnTo>
                  <a:pt x="930" y="4051"/>
                </a:lnTo>
                <a:lnTo>
                  <a:pt x="930" y="4060"/>
                </a:lnTo>
                <a:lnTo>
                  <a:pt x="932" y="4068"/>
                </a:lnTo>
                <a:lnTo>
                  <a:pt x="934" y="4077"/>
                </a:lnTo>
                <a:lnTo>
                  <a:pt x="938" y="4086"/>
                </a:lnTo>
                <a:lnTo>
                  <a:pt x="942" y="4094"/>
                </a:lnTo>
                <a:lnTo>
                  <a:pt x="947" y="4101"/>
                </a:lnTo>
                <a:lnTo>
                  <a:pt x="953" y="4109"/>
                </a:lnTo>
                <a:lnTo>
                  <a:pt x="959" y="4114"/>
                </a:lnTo>
                <a:lnTo>
                  <a:pt x="966" y="4121"/>
                </a:lnTo>
                <a:lnTo>
                  <a:pt x="972" y="4126"/>
                </a:lnTo>
                <a:lnTo>
                  <a:pt x="981" y="4131"/>
                </a:lnTo>
                <a:lnTo>
                  <a:pt x="1377" y="4339"/>
                </a:lnTo>
                <a:lnTo>
                  <a:pt x="1386" y="4343"/>
                </a:lnTo>
                <a:lnTo>
                  <a:pt x="1394" y="4346"/>
                </a:lnTo>
                <a:lnTo>
                  <a:pt x="1403" y="4349"/>
                </a:lnTo>
                <a:lnTo>
                  <a:pt x="1412" y="4350"/>
                </a:lnTo>
                <a:lnTo>
                  <a:pt x="1421" y="4350"/>
                </a:lnTo>
                <a:lnTo>
                  <a:pt x="1430" y="4350"/>
                </a:lnTo>
                <a:lnTo>
                  <a:pt x="1439" y="4349"/>
                </a:lnTo>
                <a:lnTo>
                  <a:pt x="1447" y="4346"/>
                </a:lnTo>
                <a:lnTo>
                  <a:pt x="1457" y="4344"/>
                </a:lnTo>
                <a:lnTo>
                  <a:pt x="1465" y="4341"/>
                </a:lnTo>
                <a:lnTo>
                  <a:pt x="1473" y="4336"/>
                </a:lnTo>
                <a:lnTo>
                  <a:pt x="1480" y="4331"/>
                </a:lnTo>
                <a:lnTo>
                  <a:pt x="1488" y="4326"/>
                </a:lnTo>
                <a:lnTo>
                  <a:pt x="1494" y="4320"/>
                </a:lnTo>
                <a:lnTo>
                  <a:pt x="1501" y="4313"/>
                </a:lnTo>
                <a:lnTo>
                  <a:pt x="1505" y="4305"/>
                </a:lnTo>
                <a:lnTo>
                  <a:pt x="1630" y="4110"/>
                </a:lnTo>
                <a:lnTo>
                  <a:pt x="1636" y="4103"/>
                </a:lnTo>
                <a:lnTo>
                  <a:pt x="1641" y="4095"/>
                </a:lnTo>
                <a:lnTo>
                  <a:pt x="1648" y="4089"/>
                </a:lnTo>
                <a:lnTo>
                  <a:pt x="1655" y="4082"/>
                </a:lnTo>
                <a:lnTo>
                  <a:pt x="1663" y="4077"/>
                </a:lnTo>
                <a:lnTo>
                  <a:pt x="1672" y="4072"/>
                </a:lnTo>
                <a:lnTo>
                  <a:pt x="1681" y="4068"/>
                </a:lnTo>
                <a:lnTo>
                  <a:pt x="1690" y="4064"/>
                </a:lnTo>
                <a:lnTo>
                  <a:pt x="1699" y="4061"/>
                </a:lnTo>
                <a:lnTo>
                  <a:pt x="1709" y="4059"/>
                </a:lnTo>
                <a:lnTo>
                  <a:pt x="1718" y="4057"/>
                </a:lnTo>
                <a:lnTo>
                  <a:pt x="1727" y="4056"/>
                </a:lnTo>
                <a:lnTo>
                  <a:pt x="1737" y="4056"/>
                </a:lnTo>
                <a:lnTo>
                  <a:pt x="1747" y="4056"/>
                </a:lnTo>
                <a:lnTo>
                  <a:pt x="1756" y="4057"/>
                </a:lnTo>
                <a:lnTo>
                  <a:pt x="1765" y="4059"/>
                </a:lnTo>
                <a:lnTo>
                  <a:pt x="1801" y="4067"/>
                </a:lnTo>
                <a:lnTo>
                  <a:pt x="1838" y="4075"/>
                </a:lnTo>
                <a:lnTo>
                  <a:pt x="1874" y="4083"/>
                </a:lnTo>
                <a:lnTo>
                  <a:pt x="1911" y="4090"/>
                </a:lnTo>
                <a:lnTo>
                  <a:pt x="1948" y="4096"/>
                </a:lnTo>
                <a:lnTo>
                  <a:pt x="1985" y="4102"/>
                </a:lnTo>
                <a:lnTo>
                  <a:pt x="2022" y="4106"/>
                </a:lnTo>
                <a:lnTo>
                  <a:pt x="2060" y="4110"/>
                </a:lnTo>
                <a:lnTo>
                  <a:pt x="2097" y="4113"/>
                </a:lnTo>
                <a:lnTo>
                  <a:pt x="2135" y="4116"/>
                </a:lnTo>
                <a:lnTo>
                  <a:pt x="2172" y="4117"/>
                </a:lnTo>
                <a:lnTo>
                  <a:pt x="2210" y="4118"/>
                </a:lnTo>
                <a:lnTo>
                  <a:pt x="2248" y="4118"/>
                </a:lnTo>
                <a:lnTo>
                  <a:pt x="2286" y="4117"/>
                </a:lnTo>
                <a:lnTo>
                  <a:pt x="2323" y="4116"/>
                </a:lnTo>
                <a:lnTo>
                  <a:pt x="2361" y="4113"/>
                </a:lnTo>
                <a:lnTo>
                  <a:pt x="2371" y="4113"/>
                </a:lnTo>
                <a:lnTo>
                  <a:pt x="2381" y="4114"/>
                </a:lnTo>
                <a:lnTo>
                  <a:pt x="2390" y="4116"/>
                </a:lnTo>
                <a:lnTo>
                  <a:pt x="2399" y="4118"/>
                </a:lnTo>
                <a:lnTo>
                  <a:pt x="2409" y="4120"/>
                </a:lnTo>
                <a:lnTo>
                  <a:pt x="2418" y="4124"/>
                </a:lnTo>
                <a:lnTo>
                  <a:pt x="2426" y="4128"/>
                </a:lnTo>
                <a:lnTo>
                  <a:pt x="2435" y="4133"/>
                </a:lnTo>
                <a:lnTo>
                  <a:pt x="2443" y="4137"/>
                </a:lnTo>
                <a:lnTo>
                  <a:pt x="2451" y="4143"/>
                </a:lnTo>
                <a:lnTo>
                  <a:pt x="2458" y="4150"/>
                </a:lnTo>
                <a:lnTo>
                  <a:pt x="2465" y="4157"/>
                </a:lnTo>
                <a:lnTo>
                  <a:pt x="2471" y="4164"/>
                </a:lnTo>
                <a:lnTo>
                  <a:pt x="2477" y="4172"/>
                </a:lnTo>
                <a:lnTo>
                  <a:pt x="2481" y="4180"/>
                </a:lnTo>
                <a:lnTo>
                  <a:pt x="2485" y="4188"/>
                </a:lnTo>
                <a:lnTo>
                  <a:pt x="2573" y="4403"/>
                </a:lnTo>
                <a:lnTo>
                  <a:pt x="2576" y="4411"/>
                </a:lnTo>
                <a:lnTo>
                  <a:pt x="2581" y="4419"/>
                </a:lnTo>
                <a:lnTo>
                  <a:pt x="2587" y="4426"/>
                </a:lnTo>
                <a:lnTo>
                  <a:pt x="2592" y="4433"/>
                </a:lnTo>
                <a:lnTo>
                  <a:pt x="2599" y="4440"/>
                </a:lnTo>
                <a:lnTo>
                  <a:pt x="2606" y="4444"/>
                </a:lnTo>
                <a:lnTo>
                  <a:pt x="2613" y="4450"/>
                </a:lnTo>
                <a:lnTo>
                  <a:pt x="2621" y="4454"/>
                </a:lnTo>
                <a:lnTo>
                  <a:pt x="2629" y="4457"/>
                </a:lnTo>
                <a:lnTo>
                  <a:pt x="2639" y="4461"/>
                </a:lnTo>
                <a:lnTo>
                  <a:pt x="2647" y="4462"/>
                </a:lnTo>
                <a:lnTo>
                  <a:pt x="2656" y="4463"/>
                </a:lnTo>
                <a:lnTo>
                  <a:pt x="2665" y="4464"/>
                </a:lnTo>
                <a:lnTo>
                  <a:pt x="2674" y="4463"/>
                </a:lnTo>
                <a:lnTo>
                  <a:pt x="2684" y="4462"/>
                </a:lnTo>
                <a:lnTo>
                  <a:pt x="2692" y="4459"/>
                </a:lnTo>
                <a:lnTo>
                  <a:pt x="3120" y="4327"/>
                </a:lnTo>
                <a:lnTo>
                  <a:pt x="3129" y="4323"/>
                </a:lnTo>
                <a:lnTo>
                  <a:pt x="3137" y="4320"/>
                </a:lnTo>
                <a:lnTo>
                  <a:pt x="3145" y="4315"/>
                </a:lnTo>
                <a:lnTo>
                  <a:pt x="3152" y="4309"/>
                </a:lnTo>
                <a:lnTo>
                  <a:pt x="3159" y="4304"/>
                </a:lnTo>
                <a:lnTo>
                  <a:pt x="3164" y="4297"/>
                </a:lnTo>
                <a:lnTo>
                  <a:pt x="3170" y="4290"/>
                </a:lnTo>
                <a:lnTo>
                  <a:pt x="3175" y="4282"/>
                </a:lnTo>
                <a:lnTo>
                  <a:pt x="3179" y="4275"/>
                </a:lnTo>
                <a:lnTo>
                  <a:pt x="3183" y="4266"/>
                </a:lnTo>
                <a:lnTo>
                  <a:pt x="3185" y="4258"/>
                </a:lnTo>
                <a:lnTo>
                  <a:pt x="3187" y="4248"/>
                </a:lnTo>
                <a:lnTo>
                  <a:pt x="3189" y="4240"/>
                </a:lnTo>
                <a:lnTo>
                  <a:pt x="3189" y="4231"/>
                </a:lnTo>
                <a:lnTo>
                  <a:pt x="3187" y="4222"/>
                </a:lnTo>
                <a:lnTo>
                  <a:pt x="3186" y="4213"/>
                </a:lnTo>
                <a:lnTo>
                  <a:pt x="3137" y="3986"/>
                </a:lnTo>
                <a:lnTo>
                  <a:pt x="3135" y="3977"/>
                </a:lnTo>
                <a:lnTo>
                  <a:pt x="3134" y="3968"/>
                </a:lnTo>
                <a:lnTo>
                  <a:pt x="3134" y="3959"/>
                </a:lnTo>
                <a:lnTo>
                  <a:pt x="3135" y="3949"/>
                </a:lnTo>
                <a:lnTo>
                  <a:pt x="3137" y="3939"/>
                </a:lnTo>
                <a:lnTo>
                  <a:pt x="3140" y="3930"/>
                </a:lnTo>
                <a:lnTo>
                  <a:pt x="3142" y="3921"/>
                </a:lnTo>
                <a:lnTo>
                  <a:pt x="3146" y="3911"/>
                </a:lnTo>
                <a:lnTo>
                  <a:pt x="3150" y="3903"/>
                </a:lnTo>
                <a:lnTo>
                  <a:pt x="3155" y="3895"/>
                </a:lnTo>
                <a:lnTo>
                  <a:pt x="3161" y="3887"/>
                </a:lnTo>
                <a:lnTo>
                  <a:pt x="3167" y="3879"/>
                </a:lnTo>
                <a:lnTo>
                  <a:pt x="3174" y="3872"/>
                </a:lnTo>
                <a:lnTo>
                  <a:pt x="3181" y="3865"/>
                </a:lnTo>
                <a:lnTo>
                  <a:pt x="3189" y="3859"/>
                </a:lnTo>
                <a:lnTo>
                  <a:pt x="3196" y="3855"/>
                </a:lnTo>
                <a:lnTo>
                  <a:pt x="3229" y="3835"/>
                </a:lnTo>
                <a:lnTo>
                  <a:pt x="3260" y="3814"/>
                </a:lnTo>
                <a:lnTo>
                  <a:pt x="3293" y="3794"/>
                </a:lnTo>
                <a:lnTo>
                  <a:pt x="3324" y="3772"/>
                </a:lnTo>
                <a:lnTo>
                  <a:pt x="3354" y="3750"/>
                </a:lnTo>
                <a:lnTo>
                  <a:pt x="3384" y="3728"/>
                </a:lnTo>
                <a:lnTo>
                  <a:pt x="3414" y="3704"/>
                </a:lnTo>
                <a:lnTo>
                  <a:pt x="3443" y="3680"/>
                </a:lnTo>
                <a:lnTo>
                  <a:pt x="3472" y="3656"/>
                </a:lnTo>
                <a:lnTo>
                  <a:pt x="3499" y="3631"/>
                </a:lnTo>
                <a:lnTo>
                  <a:pt x="3527" y="3605"/>
                </a:lnTo>
                <a:lnTo>
                  <a:pt x="3554" y="3580"/>
                </a:lnTo>
                <a:lnTo>
                  <a:pt x="3580" y="3554"/>
                </a:lnTo>
                <a:lnTo>
                  <a:pt x="3606" y="3527"/>
                </a:lnTo>
                <a:lnTo>
                  <a:pt x="3631" y="3499"/>
                </a:lnTo>
                <a:lnTo>
                  <a:pt x="3657" y="3472"/>
                </a:lnTo>
                <a:lnTo>
                  <a:pt x="3662" y="3465"/>
                </a:lnTo>
                <a:lnTo>
                  <a:pt x="3669" y="3459"/>
                </a:lnTo>
                <a:lnTo>
                  <a:pt x="3677" y="3453"/>
                </a:lnTo>
                <a:lnTo>
                  <a:pt x="3685" y="3447"/>
                </a:lnTo>
                <a:lnTo>
                  <a:pt x="3694" y="3444"/>
                </a:lnTo>
                <a:lnTo>
                  <a:pt x="3703" y="3439"/>
                </a:lnTo>
                <a:lnTo>
                  <a:pt x="3712" y="3436"/>
                </a:lnTo>
                <a:lnTo>
                  <a:pt x="3721" y="3434"/>
                </a:lnTo>
                <a:lnTo>
                  <a:pt x="3730" y="3431"/>
                </a:lnTo>
                <a:lnTo>
                  <a:pt x="3741" y="3430"/>
                </a:lnTo>
                <a:lnTo>
                  <a:pt x="3750" y="3429"/>
                </a:lnTo>
                <a:lnTo>
                  <a:pt x="3759" y="3430"/>
                </a:lnTo>
                <a:lnTo>
                  <a:pt x="3770" y="3430"/>
                </a:lnTo>
                <a:lnTo>
                  <a:pt x="3779" y="3432"/>
                </a:lnTo>
                <a:lnTo>
                  <a:pt x="3788" y="3435"/>
                </a:lnTo>
                <a:lnTo>
                  <a:pt x="3796" y="3438"/>
                </a:lnTo>
                <a:lnTo>
                  <a:pt x="4010" y="3527"/>
                </a:lnTo>
                <a:lnTo>
                  <a:pt x="4019" y="3530"/>
                </a:lnTo>
                <a:lnTo>
                  <a:pt x="4027" y="3533"/>
                </a:lnTo>
                <a:lnTo>
                  <a:pt x="4037" y="3535"/>
                </a:lnTo>
                <a:lnTo>
                  <a:pt x="4046" y="3535"/>
                </a:lnTo>
                <a:lnTo>
                  <a:pt x="4055" y="3535"/>
                </a:lnTo>
                <a:lnTo>
                  <a:pt x="4063" y="3534"/>
                </a:lnTo>
                <a:lnTo>
                  <a:pt x="4072" y="3532"/>
                </a:lnTo>
                <a:lnTo>
                  <a:pt x="4081" y="3529"/>
                </a:lnTo>
                <a:lnTo>
                  <a:pt x="4090" y="3526"/>
                </a:lnTo>
                <a:lnTo>
                  <a:pt x="4098" y="3521"/>
                </a:lnTo>
                <a:lnTo>
                  <a:pt x="4105" y="3517"/>
                </a:lnTo>
                <a:lnTo>
                  <a:pt x="4112" y="3511"/>
                </a:lnTo>
                <a:lnTo>
                  <a:pt x="4119" y="3505"/>
                </a:lnTo>
                <a:lnTo>
                  <a:pt x="4124" y="3498"/>
                </a:lnTo>
                <a:lnTo>
                  <a:pt x="4130" y="3491"/>
                </a:lnTo>
                <a:lnTo>
                  <a:pt x="4135" y="3483"/>
                </a:lnTo>
                <a:lnTo>
                  <a:pt x="4343" y="3087"/>
                </a:lnTo>
                <a:lnTo>
                  <a:pt x="4347" y="3079"/>
                </a:lnTo>
                <a:lnTo>
                  <a:pt x="4350" y="3070"/>
                </a:lnTo>
                <a:lnTo>
                  <a:pt x="4352" y="3062"/>
                </a:lnTo>
                <a:lnTo>
                  <a:pt x="4353" y="3053"/>
                </a:lnTo>
                <a:lnTo>
                  <a:pt x="4354" y="3043"/>
                </a:lnTo>
                <a:lnTo>
                  <a:pt x="4353" y="3034"/>
                </a:lnTo>
                <a:lnTo>
                  <a:pt x="4352" y="3026"/>
                </a:lnTo>
                <a:lnTo>
                  <a:pt x="4351" y="3017"/>
                </a:lnTo>
                <a:lnTo>
                  <a:pt x="4349" y="3009"/>
                </a:lnTo>
                <a:lnTo>
                  <a:pt x="4345" y="3000"/>
                </a:lnTo>
                <a:lnTo>
                  <a:pt x="4341" y="2993"/>
                </a:lnTo>
                <a:lnTo>
                  <a:pt x="4336" y="2985"/>
                </a:lnTo>
                <a:lnTo>
                  <a:pt x="4330" y="2978"/>
                </a:lnTo>
                <a:lnTo>
                  <a:pt x="4324" y="2971"/>
                </a:lnTo>
                <a:lnTo>
                  <a:pt x="4317" y="2965"/>
                </a:lnTo>
                <a:lnTo>
                  <a:pt x="4309" y="2959"/>
                </a:lnTo>
                <a:lnTo>
                  <a:pt x="4114" y="2835"/>
                </a:lnTo>
                <a:lnTo>
                  <a:pt x="4106" y="2829"/>
                </a:lnTo>
                <a:lnTo>
                  <a:pt x="4099" y="2823"/>
                </a:lnTo>
                <a:lnTo>
                  <a:pt x="4092" y="2816"/>
                </a:lnTo>
                <a:lnTo>
                  <a:pt x="4086" y="2809"/>
                </a:lnTo>
                <a:lnTo>
                  <a:pt x="4081" y="2801"/>
                </a:lnTo>
                <a:lnTo>
                  <a:pt x="4076" y="2793"/>
                </a:lnTo>
                <a:lnTo>
                  <a:pt x="4071" y="2784"/>
                </a:lnTo>
                <a:lnTo>
                  <a:pt x="4068" y="2776"/>
                </a:lnTo>
                <a:lnTo>
                  <a:pt x="4064" y="2766"/>
                </a:lnTo>
                <a:lnTo>
                  <a:pt x="4062" y="2756"/>
                </a:lnTo>
                <a:lnTo>
                  <a:pt x="4061" y="2747"/>
                </a:lnTo>
                <a:lnTo>
                  <a:pt x="4060" y="2738"/>
                </a:lnTo>
                <a:lnTo>
                  <a:pt x="4059" y="2728"/>
                </a:lnTo>
                <a:lnTo>
                  <a:pt x="4060" y="2718"/>
                </a:lnTo>
                <a:lnTo>
                  <a:pt x="4061" y="2709"/>
                </a:lnTo>
                <a:lnTo>
                  <a:pt x="4063" y="2700"/>
                </a:lnTo>
                <a:lnTo>
                  <a:pt x="4071" y="2664"/>
                </a:lnTo>
                <a:lnTo>
                  <a:pt x="4079" y="2628"/>
                </a:lnTo>
                <a:lnTo>
                  <a:pt x="4088" y="2591"/>
                </a:lnTo>
                <a:lnTo>
                  <a:pt x="4094" y="2554"/>
                </a:lnTo>
                <a:lnTo>
                  <a:pt x="4100" y="2517"/>
                </a:lnTo>
                <a:lnTo>
                  <a:pt x="4105" y="2480"/>
                </a:lnTo>
                <a:lnTo>
                  <a:pt x="4109" y="2443"/>
                </a:lnTo>
                <a:lnTo>
                  <a:pt x="4114" y="2406"/>
                </a:lnTo>
                <a:lnTo>
                  <a:pt x="4116" y="2368"/>
                </a:lnTo>
                <a:lnTo>
                  <a:pt x="4119" y="2331"/>
                </a:lnTo>
                <a:lnTo>
                  <a:pt x="4121" y="2293"/>
                </a:lnTo>
                <a:lnTo>
                  <a:pt x="4122" y="2255"/>
                </a:lnTo>
                <a:lnTo>
                  <a:pt x="4122" y="2218"/>
                </a:lnTo>
                <a:lnTo>
                  <a:pt x="4121" y="2180"/>
                </a:lnTo>
                <a:lnTo>
                  <a:pt x="4120" y="2142"/>
                </a:lnTo>
                <a:lnTo>
                  <a:pt x="4118" y="2104"/>
                </a:lnTo>
                <a:lnTo>
                  <a:pt x="4118" y="2095"/>
                </a:lnTo>
                <a:lnTo>
                  <a:pt x="4118" y="2086"/>
                </a:lnTo>
                <a:lnTo>
                  <a:pt x="4119" y="2076"/>
                </a:lnTo>
                <a:lnTo>
                  <a:pt x="4121" y="2066"/>
                </a:lnTo>
                <a:lnTo>
                  <a:pt x="4124" y="2057"/>
                </a:lnTo>
                <a:lnTo>
                  <a:pt x="4128" y="2049"/>
                </a:lnTo>
                <a:lnTo>
                  <a:pt x="4131" y="2039"/>
                </a:lnTo>
                <a:lnTo>
                  <a:pt x="4136" y="2031"/>
                </a:lnTo>
                <a:lnTo>
                  <a:pt x="4142" y="2022"/>
                </a:lnTo>
                <a:lnTo>
                  <a:pt x="4148" y="2015"/>
                </a:lnTo>
                <a:lnTo>
                  <a:pt x="4155" y="2007"/>
                </a:lnTo>
                <a:lnTo>
                  <a:pt x="4160" y="2001"/>
                </a:lnTo>
                <a:lnTo>
                  <a:pt x="4168" y="1994"/>
                </a:lnTo>
                <a:lnTo>
                  <a:pt x="4176" y="1990"/>
                </a:lnTo>
                <a:lnTo>
                  <a:pt x="4185" y="1984"/>
                </a:lnTo>
                <a:lnTo>
                  <a:pt x="4193" y="1981"/>
                </a:lnTo>
                <a:lnTo>
                  <a:pt x="4408" y="1894"/>
                </a:lnTo>
                <a:lnTo>
                  <a:pt x="4416" y="1889"/>
                </a:lnTo>
                <a:lnTo>
                  <a:pt x="4424" y="1885"/>
                </a:lnTo>
                <a:lnTo>
                  <a:pt x="4431" y="1880"/>
                </a:lnTo>
                <a:lnTo>
                  <a:pt x="4438" y="1873"/>
                </a:lnTo>
                <a:lnTo>
                  <a:pt x="4443" y="1867"/>
                </a:lnTo>
                <a:lnTo>
                  <a:pt x="4449" y="1859"/>
                </a:lnTo>
                <a:lnTo>
                  <a:pt x="4454" y="1852"/>
                </a:lnTo>
                <a:lnTo>
                  <a:pt x="4458" y="1844"/>
                </a:lnTo>
                <a:lnTo>
                  <a:pt x="4462" y="1836"/>
                </a:lnTo>
                <a:lnTo>
                  <a:pt x="4464" y="1827"/>
                </a:lnTo>
                <a:lnTo>
                  <a:pt x="4466" y="1819"/>
                </a:lnTo>
                <a:lnTo>
                  <a:pt x="4468" y="1810"/>
                </a:lnTo>
                <a:lnTo>
                  <a:pt x="4468" y="1801"/>
                </a:lnTo>
                <a:lnTo>
                  <a:pt x="4468" y="1791"/>
                </a:lnTo>
                <a:lnTo>
                  <a:pt x="4466" y="1783"/>
                </a:lnTo>
                <a:lnTo>
                  <a:pt x="4464" y="1774"/>
                </a:lnTo>
                <a:close/>
                <a:moveTo>
                  <a:pt x="855" y="2660"/>
                </a:moveTo>
                <a:lnTo>
                  <a:pt x="855" y="2660"/>
                </a:lnTo>
                <a:lnTo>
                  <a:pt x="834" y="2589"/>
                </a:lnTo>
                <a:lnTo>
                  <a:pt x="818" y="2517"/>
                </a:lnTo>
                <a:lnTo>
                  <a:pt x="805" y="2446"/>
                </a:lnTo>
                <a:lnTo>
                  <a:pt x="796" y="2374"/>
                </a:lnTo>
                <a:lnTo>
                  <a:pt x="791" y="2303"/>
                </a:lnTo>
                <a:lnTo>
                  <a:pt x="789" y="2231"/>
                </a:lnTo>
                <a:lnTo>
                  <a:pt x="791" y="2161"/>
                </a:lnTo>
                <a:lnTo>
                  <a:pt x="797" y="2090"/>
                </a:lnTo>
                <a:lnTo>
                  <a:pt x="805" y="2021"/>
                </a:lnTo>
                <a:lnTo>
                  <a:pt x="817" y="1952"/>
                </a:lnTo>
                <a:lnTo>
                  <a:pt x="833" y="1884"/>
                </a:lnTo>
                <a:lnTo>
                  <a:pt x="851" y="1817"/>
                </a:lnTo>
                <a:lnTo>
                  <a:pt x="872" y="1751"/>
                </a:lnTo>
                <a:lnTo>
                  <a:pt x="897" y="1686"/>
                </a:lnTo>
                <a:lnTo>
                  <a:pt x="925" y="1623"/>
                </a:lnTo>
                <a:lnTo>
                  <a:pt x="956" y="1560"/>
                </a:lnTo>
                <a:lnTo>
                  <a:pt x="990" y="1500"/>
                </a:lnTo>
                <a:lnTo>
                  <a:pt x="1027" y="1442"/>
                </a:lnTo>
                <a:lnTo>
                  <a:pt x="1066" y="1384"/>
                </a:lnTo>
                <a:lnTo>
                  <a:pt x="1108" y="1329"/>
                </a:lnTo>
                <a:lnTo>
                  <a:pt x="1153" y="1275"/>
                </a:lnTo>
                <a:lnTo>
                  <a:pt x="1200" y="1225"/>
                </a:lnTo>
                <a:lnTo>
                  <a:pt x="1250" y="1175"/>
                </a:lnTo>
                <a:lnTo>
                  <a:pt x="1303" y="1129"/>
                </a:lnTo>
                <a:lnTo>
                  <a:pt x="1357" y="1085"/>
                </a:lnTo>
                <a:lnTo>
                  <a:pt x="1415" y="1043"/>
                </a:lnTo>
                <a:lnTo>
                  <a:pt x="1474" y="1004"/>
                </a:lnTo>
                <a:lnTo>
                  <a:pt x="1536" y="968"/>
                </a:lnTo>
                <a:lnTo>
                  <a:pt x="1600" y="935"/>
                </a:lnTo>
                <a:lnTo>
                  <a:pt x="1667" y="905"/>
                </a:lnTo>
                <a:lnTo>
                  <a:pt x="1735" y="877"/>
                </a:lnTo>
                <a:lnTo>
                  <a:pt x="1806" y="854"/>
                </a:lnTo>
                <a:lnTo>
                  <a:pt x="1877" y="833"/>
                </a:lnTo>
                <a:lnTo>
                  <a:pt x="1948" y="817"/>
                </a:lnTo>
                <a:lnTo>
                  <a:pt x="2020" y="805"/>
                </a:lnTo>
                <a:lnTo>
                  <a:pt x="2091" y="796"/>
                </a:lnTo>
                <a:lnTo>
                  <a:pt x="2163" y="791"/>
                </a:lnTo>
                <a:lnTo>
                  <a:pt x="2234" y="788"/>
                </a:lnTo>
                <a:lnTo>
                  <a:pt x="2305" y="791"/>
                </a:lnTo>
                <a:lnTo>
                  <a:pt x="2375" y="796"/>
                </a:lnTo>
                <a:lnTo>
                  <a:pt x="2445" y="805"/>
                </a:lnTo>
                <a:lnTo>
                  <a:pt x="2514" y="817"/>
                </a:lnTo>
                <a:lnTo>
                  <a:pt x="2582" y="832"/>
                </a:lnTo>
                <a:lnTo>
                  <a:pt x="2649" y="851"/>
                </a:lnTo>
                <a:lnTo>
                  <a:pt x="2715" y="873"/>
                </a:lnTo>
                <a:lnTo>
                  <a:pt x="2780" y="897"/>
                </a:lnTo>
                <a:lnTo>
                  <a:pt x="2843" y="925"/>
                </a:lnTo>
                <a:lnTo>
                  <a:pt x="2906" y="956"/>
                </a:lnTo>
                <a:lnTo>
                  <a:pt x="2966" y="989"/>
                </a:lnTo>
                <a:lnTo>
                  <a:pt x="3025" y="1026"/>
                </a:lnTo>
                <a:lnTo>
                  <a:pt x="3082" y="1065"/>
                </a:lnTo>
                <a:lnTo>
                  <a:pt x="3138" y="1107"/>
                </a:lnTo>
                <a:lnTo>
                  <a:pt x="3191" y="1152"/>
                </a:lnTo>
                <a:lnTo>
                  <a:pt x="3242" y="1199"/>
                </a:lnTo>
                <a:lnTo>
                  <a:pt x="3291" y="1249"/>
                </a:lnTo>
                <a:lnTo>
                  <a:pt x="3338" y="1302"/>
                </a:lnTo>
                <a:lnTo>
                  <a:pt x="3382" y="1356"/>
                </a:lnTo>
                <a:lnTo>
                  <a:pt x="3423" y="1414"/>
                </a:lnTo>
                <a:lnTo>
                  <a:pt x="3462" y="1474"/>
                </a:lnTo>
                <a:lnTo>
                  <a:pt x="3498" y="1535"/>
                </a:lnTo>
                <a:lnTo>
                  <a:pt x="3532" y="1600"/>
                </a:lnTo>
                <a:lnTo>
                  <a:pt x="3562" y="1665"/>
                </a:lnTo>
                <a:lnTo>
                  <a:pt x="3590" y="1734"/>
                </a:lnTo>
                <a:lnTo>
                  <a:pt x="3613" y="1804"/>
                </a:lnTo>
                <a:lnTo>
                  <a:pt x="3633" y="1876"/>
                </a:lnTo>
                <a:lnTo>
                  <a:pt x="3650" y="1947"/>
                </a:lnTo>
                <a:lnTo>
                  <a:pt x="3662" y="2019"/>
                </a:lnTo>
                <a:lnTo>
                  <a:pt x="3672" y="2090"/>
                </a:lnTo>
                <a:lnTo>
                  <a:pt x="3676" y="2162"/>
                </a:lnTo>
                <a:lnTo>
                  <a:pt x="3679" y="2232"/>
                </a:lnTo>
                <a:lnTo>
                  <a:pt x="3676" y="2303"/>
                </a:lnTo>
                <a:lnTo>
                  <a:pt x="3672" y="2373"/>
                </a:lnTo>
                <a:lnTo>
                  <a:pt x="3662" y="2443"/>
                </a:lnTo>
                <a:lnTo>
                  <a:pt x="3651" y="2511"/>
                </a:lnTo>
                <a:lnTo>
                  <a:pt x="3635" y="2580"/>
                </a:lnTo>
                <a:lnTo>
                  <a:pt x="3616" y="2646"/>
                </a:lnTo>
                <a:lnTo>
                  <a:pt x="3595" y="2712"/>
                </a:lnTo>
                <a:lnTo>
                  <a:pt x="3570" y="2778"/>
                </a:lnTo>
                <a:lnTo>
                  <a:pt x="3542" y="2841"/>
                </a:lnTo>
                <a:lnTo>
                  <a:pt x="3511" y="2903"/>
                </a:lnTo>
                <a:lnTo>
                  <a:pt x="3477" y="2964"/>
                </a:lnTo>
                <a:lnTo>
                  <a:pt x="3442" y="3023"/>
                </a:lnTo>
                <a:lnTo>
                  <a:pt x="3402" y="3079"/>
                </a:lnTo>
                <a:lnTo>
                  <a:pt x="3360" y="3135"/>
                </a:lnTo>
                <a:lnTo>
                  <a:pt x="3315" y="3188"/>
                </a:lnTo>
                <a:lnTo>
                  <a:pt x="3267" y="3240"/>
                </a:lnTo>
                <a:lnTo>
                  <a:pt x="3217" y="3288"/>
                </a:lnTo>
                <a:lnTo>
                  <a:pt x="3165" y="3334"/>
                </a:lnTo>
                <a:lnTo>
                  <a:pt x="3110" y="3379"/>
                </a:lnTo>
                <a:lnTo>
                  <a:pt x="3052" y="3421"/>
                </a:lnTo>
                <a:lnTo>
                  <a:pt x="2993" y="3459"/>
                </a:lnTo>
                <a:lnTo>
                  <a:pt x="2931" y="3496"/>
                </a:lnTo>
                <a:lnTo>
                  <a:pt x="2867" y="3528"/>
                </a:lnTo>
                <a:lnTo>
                  <a:pt x="2802" y="3559"/>
                </a:lnTo>
                <a:lnTo>
                  <a:pt x="2732" y="3586"/>
                </a:lnTo>
                <a:lnTo>
                  <a:pt x="2663" y="3610"/>
                </a:lnTo>
                <a:lnTo>
                  <a:pt x="2591" y="3630"/>
                </a:lnTo>
                <a:lnTo>
                  <a:pt x="2520" y="3646"/>
                </a:lnTo>
                <a:lnTo>
                  <a:pt x="2448" y="3659"/>
                </a:lnTo>
                <a:lnTo>
                  <a:pt x="2376" y="3668"/>
                </a:lnTo>
                <a:lnTo>
                  <a:pt x="2305" y="3672"/>
                </a:lnTo>
                <a:lnTo>
                  <a:pt x="2233" y="3675"/>
                </a:lnTo>
                <a:lnTo>
                  <a:pt x="2163" y="3672"/>
                </a:lnTo>
                <a:lnTo>
                  <a:pt x="2092" y="3668"/>
                </a:lnTo>
                <a:lnTo>
                  <a:pt x="2023" y="3659"/>
                </a:lnTo>
                <a:lnTo>
                  <a:pt x="1953" y="3647"/>
                </a:lnTo>
                <a:lnTo>
                  <a:pt x="1885" y="3632"/>
                </a:lnTo>
                <a:lnTo>
                  <a:pt x="1818" y="3614"/>
                </a:lnTo>
                <a:lnTo>
                  <a:pt x="1752" y="3592"/>
                </a:lnTo>
                <a:lnTo>
                  <a:pt x="1688" y="3566"/>
                </a:lnTo>
                <a:lnTo>
                  <a:pt x="1624" y="3539"/>
                </a:lnTo>
                <a:lnTo>
                  <a:pt x="1562" y="3509"/>
                </a:lnTo>
                <a:lnTo>
                  <a:pt x="1502" y="3475"/>
                </a:lnTo>
                <a:lnTo>
                  <a:pt x="1443" y="3438"/>
                </a:lnTo>
                <a:lnTo>
                  <a:pt x="1385" y="3399"/>
                </a:lnTo>
                <a:lnTo>
                  <a:pt x="1330" y="3356"/>
                </a:lnTo>
                <a:lnTo>
                  <a:pt x="1276" y="3312"/>
                </a:lnTo>
                <a:lnTo>
                  <a:pt x="1226" y="3264"/>
                </a:lnTo>
                <a:lnTo>
                  <a:pt x="1176" y="3214"/>
                </a:lnTo>
                <a:lnTo>
                  <a:pt x="1130" y="3162"/>
                </a:lnTo>
                <a:lnTo>
                  <a:pt x="1086" y="3107"/>
                </a:lnTo>
                <a:lnTo>
                  <a:pt x="1044" y="3050"/>
                </a:lnTo>
                <a:lnTo>
                  <a:pt x="1005" y="2990"/>
                </a:lnTo>
                <a:lnTo>
                  <a:pt x="969" y="2928"/>
                </a:lnTo>
                <a:lnTo>
                  <a:pt x="936" y="2865"/>
                </a:lnTo>
                <a:lnTo>
                  <a:pt x="905" y="2799"/>
                </a:lnTo>
                <a:lnTo>
                  <a:pt x="878" y="2731"/>
                </a:lnTo>
                <a:lnTo>
                  <a:pt x="855" y="2660"/>
                </a:lnTo>
                <a:close/>
              </a:path>
            </a:pathLst>
          </a:custGeom>
          <a:solidFill>
            <a:schemeClr val="accent2"/>
          </a:solidFill>
          <a:ln>
            <a:noFill/>
          </a:ln>
        </p:spPr>
        <p:style>
          <a:lnRef idx="0">
            <a:scrgbClr r="0" g="0" b="0"/>
          </a:lnRef>
          <a:fillRef idx="0">
            <a:scrgbClr r="0" g="0" b="0"/>
          </a:fillRef>
          <a:effectRef idx="0">
            <a:scrgbClr r="0" g="0" b="0"/>
          </a:effectRef>
          <a:fontRef idx="minor"/>
        </p:style>
      </p:sp>
      <p:sp>
        <p:nvSpPr>
          <p:cNvPr id="405" name="CustomShape 38"/>
          <p:cNvSpPr/>
          <p:nvPr/>
        </p:nvSpPr>
        <p:spPr>
          <a:xfrm>
            <a:off x="10013760" y="6271560"/>
            <a:ext cx="386640" cy="254520"/>
          </a:xfrm>
          <a:custGeom>
            <a:avLst/>
            <a:gdLst/>
            <a:ahLst/>
            <a:cxnLst/>
            <a:rect l="l" t="t" r="r" b="b"/>
            <a:pathLst>
              <a:path w="1089" h="714">
                <a:moveTo>
                  <a:pt x="1062" y="28"/>
                </a:moveTo>
                <a:lnTo>
                  <a:pt x="1055" y="21"/>
                </a:lnTo>
                <a:lnTo>
                  <a:pt x="1047" y="15"/>
                </a:lnTo>
                <a:lnTo>
                  <a:pt x="1039" y="11"/>
                </a:lnTo>
                <a:lnTo>
                  <a:pt x="1030" y="7"/>
                </a:lnTo>
                <a:lnTo>
                  <a:pt x="1021" y="4"/>
                </a:lnTo>
                <a:lnTo>
                  <a:pt x="1013" y="1"/>
                </a:lnTo>
                <a:lnTo>
                  <a:pt x="1004" y="0"/>
                </a:lnTo>
                <a:lnTo>
                  <a:pt x="995" y="0"/>
                </a:lnTo>
                <a:lnTo>
                  <a:pt x="985" y="0"/>
                </a:lnTo>
                <a:lnTo>
                  <a:pt x="976" y="1"/>
                </a:lnTo>
                <a:lnTo>
                  <a:pt x="968" y="4"/>
                </a:lnTo>
                <a:lnTo>
                  <a:pt x="959" y="7"/>
                </a:lnTo>
                <a:lnTo>
                  <a:pt x="951" y="11"/>
                </a:lnTo>
                <a:lnTo>
                  <a:pt x="943" y="16"/>
                </a:lnTo>
                <a:lnTo>
                  <a:pt x="935" y="21"/>
                </a:lnTo>
                <a:lnTo>
                  <a:pt x="928" y="28"/>
                </a:lnTo>
                <a:lnTo>
                  <a:pt x="467" y="487"/>
                </a:lnTo>
                <a:lnTo>
                  <a:pt x="162" y="183"/>
                </a:lnTo>
                <a:lnTo>
                  <a:pt x="155" y="176"/>
                </a:lnTo>
                <a:lnTo>
                  <a:pt x="147" y="171"/>
                </a:lnTo>
                <a:lnTo>
                  <a:pt x="139" y="165"/>
                </a:lnTo>
                <a:lnTo>
                  <a:pt x="130" y="162"/>
                </a:lnTo>
                <a:lnTo>
                  <a:pt x="121" y="158"/>
                </a:lnTo>
                <a:lnTo>
                  <a:pt x="113" y="157"/>
                </a:lnTo>
                <a:lnTo>
                  <a:pt x="104" y="155"/>
                </a:lnTo>
                <a:lnTo>
                  <a:pt x="95" y="155"/>
                </a:lnTo>
                <a:lnTo>
                  <a:pt x="85" y="155"/>
                </a:lnTo>
                <a:lnTo>
                  <a:pt x="76" y="157"/>
                </a:lnTo>
                <a:lnTo>
                  <a:pt x="68" y="158"/>
                </a:lnTo>
                <a:lnTo>
                  <a:pt x="59" y="162"/>
                </a:lnTo>
                <a:lnTo>
                  <a:pt x="51" y="165"/>
                </a:lnTo>
                <a:lnTo>
                  <a:pt x="43" y="171"/>
                </a:lnTo>
                <a:lnTo>
                  <a:pt x="35" y="176"/>
                </a:lnTo>
                <a:lnTo>
                  <a:pt x="28" y="183"/>
                </a:lnTo>
                <a:lnTo>
                  <a:pt x="21" y="190"/>
                </a:lnTo>
                <a:lnTo>
                  <a:pt x="16" y="198"/>
                </a:lnTo>
                <a:lnTo>
                  <a:pt x="10" y="206"/>
                </a:lnTo>
                <a:lnTo>
                  <a:pt x="7" y="214"/>
                </a:lnTo>
                <a:lnTo>
                  <a:pt x="3" y="223"/>
                </a:lnTo>
                <a:lnTo>
                  <a:pt x="2" y="231"/>
                </a:lnTo>
                <a:lnTo>
                  <a:pt x="0" y="240"/>
                </a:lnTo>
                <a:lnTo>
                  <a:pt x="0" y="250"/>
                </a:lnTo>
                <a:lnTo>
                  <a:pt x="0" y="259"/>
                </a:lnTo>
                <a:lnTo>
                  <a:pt x="2" y="268"/>
                </a:lnTo>
                <a:lnTo>
                  <a:pt x="3" y="276"/>
                </a:lnTo>
                <a:lnTo>
                  <a:pt x="7" y="285"/>
                </a:lnTo>
                <a:lnTo>
                  <a:pt x="10" y="293"/>
                </a:lnTo>
                <a:lnTo>
                  <a:pt x="16" y="302"/>
                </a:lnTo>
                <a:lnTo>
                  <a:pt x="21" y="310"/>
                </a:lnTo>
                <a:lnTo>
                  <a:pt x="28" y="317"/>
                </a:lnTo>
                <a:lnTo>
                  <a:pt x="397" y="686"/>
                </a:lnTo>
                <a:lnTo>
                  <a:pt x="405" y="693"/>
                </a:lnTo>
                <a:lnTo>
                  <a:pt x="414" y="699"/>
                </a:lnTo>
                <a:lnTo>
                  <a:pt x="422" y="703"/>
                </a:lnTo>
                <a:lnTo>
                  <a:pt x="430" y="708"/>
                </a:lnTo>
                <a:lnTo>
                  <a:pt x="439" y="710"/>
                </a:lnTo>
                <a:lnTo>
                  <a:pt x="448" y="712"/>
                </a:lnTo>
                <a:lnTo>
                  <a:pt x="457" y="714"/>
                </a:lnTo>
                <a:lnTo>
                  <a:pt x="468" y="714"/>
                </a:lnTo>
                <a:lnTo>
                  <a:pt x="477" y="714"/>
                </a:lnTo>
                <a:lnTo>
                  <a:pt x="486" y="712"/>
                </a:lnTo>
                <a:lnTo>
                  <a:pt x="496" y="710"/>
                </a:lnTo>
                <a:lnTo>
                  <a:pt x="505" y="708"/>
                </a:lnTo>
                <a:lnTo>
                  <a:pt x="513" y="703"/>
                </a:lnTo>
                <a:lnTo>
                  <a:pt x="521" y="699"/>
                </a:lnTo>
                <a:lnTo>
                  <a:pt x="529" y="693"/>
                </a:lnTo>
                <a:lnTo>
                  <a:pt x="537" y="686"/>
                </a:lnTo>
                <a:lnTo>
                  <a:pt x="1062" y="162"/>
                </a:lnTo>
                <a:lnTo>
                  <a:pt x="1069" y="155"/>
                </a:lnTo>
                <a:lnTo>
                  <a:pt x="1073" y="147"/>
                </a:lnTo>
                <a:lnTo>
                  <a:pt x="1079" y="139"/>
                </a:lnTo>
                <a:lnTo>
                  <a:pt x="1082" y="131"/>
                </a:lnTo>
                <a:lnTo>
                  <a:pt x="1086" y="121"/>
                </a:lnTo>
                <a:lnTo>
                  <a:pt x="1087" y="113"/>
                </a:lnTo>
                <a:lnTo>
                  <a:pt x="1089" y="104"/>
                </a:lnTo>
                <a:lnTo>
                  <a:pt x="1089" y="95"/>
                </a:lnTo>
                <a:lnTo>
                  <a:pt x="1089" y="86"/>
                </a:lnTo>
                <a:lnTo>
                  <a:pt x="1087" y="76"/>
                </a:lnTo>
                <a:lnTo>
                  <a:pt x="1086" y="68"/>
                </a:lnTo>
                <a:lnTo>
                  <a:pt x="1082" y="59"/>
                </a:lnTo>
                <a:lnTo>
                  <a:pt x="1079" y="51"/>
                </a:lnTo>
                <a:lnTo>
                  <a:pt x="1073" y="43"/>
                </a:lnTo>
                <a:lnTo>
                  <a:pt x="1069" y="35"/>
                </a:lnTo>
                <a:lnTo>
                  <a:pt x="1062" y="28"/>
                </a:lnTo>
                <a:close/>
              </a:path>
            </a:pathLst>
          </a:custGeom>
          <a:solidFill>
            <a:srgbClr val="38C6A1"/>
          </a:solidFill>
          <a:ln>
            <a:noFill/>
          </a:ln>
        </p:spPr>
        <p:style>
          <a:lnRef idx="0">
            <a:scrgbClr r="0" g="0" b="0"/>
          </a:lnRef>
          <a:fillRef idx="0">
            <a:scrgbClr r="0" g="0" b="0"/>
          </a:fillRef>
          <a:effectRef idx="0">
            <a:scrgbClr r="0" g="0" b="0"/>
          </a:effectRef>
          <a:fontRef idx="minor"/>
        </p:style>
      </p:sp>
      <p:sp>
        <p:nvSpPr>
          <p:cNvPr id="406" name="CustomShape 39"/>
          <p:cNvSpPr/>
          <p:nvPr/>
        </p:nvSpPr>
        <p:spPr>
          <a:xfrm>
            <a:off x="8956080" y="7842960"/>
            <a:ext cx="657720" cy="859320"/>
          </a:xfrm>
          <a:prstGeom prst="rect">
            <a:avLst/>
          </a:prstGeom>
          <a:solidFill>
            <a:srgbClr val="489580"/>
          </a:solidFill>
          <a:ln>
            <a:noFill/>
          </a:ln>
        </p:spPr>
        <p:style>
          <a:lnRef idx="0">
            <a:scrgbClr r="0" g="0" b="0"/>
          </a:lnRef>
          <a:fillRef idx="0">
            <a:scrgbClr r="0" g="0" b="0"/>
          </a:fillRef>
          <a:effectRef idx="0">
            <a:scrgbClr r="0" g="0" b="0"/>
          </a:effectRef>
          <a:fontRef idx="minor"/>
        </p:style>
      </p:sp>
      <p:sp>
        <p:nvSpPr>
          <p:cNvPr id="407" name="CustomShape 40"/>
          <p:cNvSpPr/>
          <p:nvPr/>
        </p:nvSpPr>
        <p:spPr>
          <a:xfrm>
            <a:off x="8019720" y="6926040"/>
            <a:ext cx="2596320" cy="2594520"/>
          </a:xfrm>
          <a:custGeom>
            <a:avLst/>
            <a:gdLst/>
            <a:ahLst/>
            <a:cxnLst/>
            <a:rect l="l" t="t" r="r" b="b"/>
            <a:pathLst>
              <a:path w="7284" h="7275">
                <a:moveTo>
                  <a:pt x="7281" y="4055"/>
                </a:moveTo>
                <a:lnTo>
                  <a:pt x="7284" y="4040"/>
                </a:lnTo>
                <a:lnTo>
                  <a:pt x="7284" y="4024"/>
                </a:lnTo>
                <a:lnTo>
                  <a:pt x="7283" y="4009"/>
                </a:lnTo>
                <a:lnTo>
                  <a:pt x="7280" y="3994"/>
                </a:lnTo>
                <a:lnTo>
                  <a:pt x="7277" y="3979"/>
                </a:lnTo>
                <a:lnTo>
                  <a:pt x="7271" y="3965"/>
                </a:lnTo>
                <a:lnTo>
                  <a:pt x="7264" y="3951"/>
                </a:lnTo>
                <a:lnTo>
                  <a:pt x="7257" y="3938"/>
                </a:lnTo>
                <a:lnTo>
                  <a:pt x="7248" y="3925"/>
                </a:lnTo>
                <a:lnTo>
                  <a:pt x="7239" y="3913"/>
                </a:lnTo>
                <a:lnTo>
                  <a:pt x="7227" y="3903"/>
                </a:lnTo>
                <a:lnTo>
                  <a:pt x="7216" y="3893"/>
                </a:lnTo>
                <a:lnTo>
                  <a:pt x="7203" y="3885"/>
                </a:lnTo>
                <a:lnTo>
                  <a:pt x="7189" y="3876"/>
                </a:lnTo>
                <a:lnTo>
                  <a:pt x="7175" y="3871"/>
                </a:lnTo>
                <a:lnTo>
                  <a:pt x="7160" y="3866"/>
                </a:lnTo>
                <a:lnTo>
                  <a:pt x="7001" y="3825"/>
                </a:lnTo>
                <a:lnTo>
                  <a:pt x="6986" y="3820"/>
                </a:lnTo>
                <a:lnTo>
                  <a:pt x="6972" y="3813"/>
                </a:lnTo>
                <a:lnTo>
                  <a:pt x="6957" y="3806"/>
                </a:lnTo>
                <a:lnTo>
                  <a:pt x="6944" y="3797"/>
                </a:lnTo>
                <a:lnTo>
                  <a:pt x="6931" y="3788"/>
                </a:lnTo>
                <a:lnTo>
                  <a:pt x="6920" y="3776"/>
                </a:lnTo>
                <a:lnTo>
                  <a:pt x="6908" y="3765"/>
                </a:lnTo>
                <a:lnTo>
                  <a:pt x="6898" y="3752"/>
                </a:lnTo>
                <a:lnTo>
                  <a:pt x="6889" y="3739"/>
                </a:lnTo>
                <a:lnTo>
                  <a:pt x="6880" y="3724"/>
                </a:lnTo>
                <a:lnTo>
                  <a:pt x="6874" y="3710"/>
                </a:lnTo>
                <a:lnTo>
                  <a:pt x="6868" y="3695"/>
                </a:lnTo>
                <a:lnTo>
                  <a:pt x="6863" y="3679"/>
                </a:lnTo>
                <a:lnTo>
                  <a:pt x="6860" y="3664"/>
                </a:lnTo>
                <a:lnTo>
                  <a:pt x="6857" y="3648"/>
                </a:lnTo>
                <a:lnTo>
                  <a:pt x="6856" y="3633"/>
                </a:lnTo>
                <a:lnTo>
                  <a:pt x="6855" y="3561"/>
                </a:lnTo>
                <a:lnTo>
                  <a:pt x="6853" y="3492"/>
                </a:lnTo>
                <a:lnTo>
                  <a:pt x="6849" y="3422"/>
                </a:lnTo>
                <a:lnTo>
                  <a:pt x="6843" y="3353"/>
                </a:lnTo>
                <a:lnTo>
                  <a:pt x="6837" y="3283"/>
                </a:lnTo>
                <a:lnTo>
                  <a:pt x="6828" y="3214"/>
                </a:lnTo>
                <a:lnTo>
                  <a:pt x="6819" y="3145"/>
                </a:lnTo>
                <a:lnTo>
                  <a:pt x="6808" y="3077"/>
                </a:lnTo>
                <a:lnTo>
                  <a:pt x="6805" y="3062"/>
                </a:lnTo>
                <a:lnTo>
                  <a:pt x="6804" y="3046"/>
                </a:lnTo>
                <a:lnTo>
                  <a:pt x="6805" y="3029"/>
                </a:lnTo>
                <a:lnTo>
                  <a:pt x="6808" y="3013"/>
                </a:lnTo>
                <a:lnTo>
                  <a:pt x="6810" y="2998"/>
                </a:lnTo>
                <a:lnTo>
                  <a:pt x="6815" y="2982"/>
                </a:lnTo>
                <a:lnTo>
                  <a:pt x="6820" y="2967"/>
                </a:lnTo>
                <a:lnTo>
                  <a:pt x="6827" y="2952"/>
                </a:lnTo>
                <a:lnTo>
                  <a:pt x="6835" y="2938"/>
                </a:lnTo>
                <a:lnTo>
                  <a:pt x="6843" y="2924"/>
                </a:lnTo>
                <a:lnTo>
                  <a:pt x="6854" y="2912"/>
                </a:lnTo>
                <a:lnTo>
                  <a:pt x="6864" y="2900"/>
                </a:lnTo>
                <a:lnTo>
                  <a:pt x="6876" y="2889"/>
                </a:lnTo>
                <a:lnTo>
                  <a:pt x="6889" y="2879"/>
                </a:lnTo>
                <a:lnTo>
                  <a:pt x="6901" y="2870"/>
                </a:lnTo>
                <a:lnTo>
                  <a:pt x="6915" y="2863"/>
                </a:lnTo>
                <a:lnTo>
                  <a:pt x="7065" y="2794"/>
                </a:lnTo>
                <a:lnTo>
                  <a:pt x="7079" y="2786"/>
                </a:lnTo>
                <a:lnTo>
                  <a:pt x="7092" y="2778"/>
                </a:lnTo>
                <a:lnTo>
                  <a:pt x="7103" y="2769"/>
                </a:lnTo>
                <a:lnTo>
                  <a:pt x="7115" y="2757"/>
                </a:lnTo>
                <a:lnTo>
                  <a:pt x="7124" y="2745"/>
                </a:lnTo>
                <a:lnTo>
                  <a:pt x="7134" y="2733"/>
                </a:lnTo>
                <a:lnTo>
                  <a:pt x="7142" y="2720"/>
                </a:lnTo>
                <a:lnTo>
                  <a:pt x="7147" y="2706"/>
                </a:lnTo>
                <a:lnTo>
                  <a:pt x="7153" y="2692"/>
                </a:lnTo>
                <a:lnTo>
                  <a:pt x="7157" y="2677"/>
                </a:lnTo>
                <a:lnTo>
                  <a:pt x="7159" y="2662"/>
                </a:lnTo>
                <a:lnTo>
                  <a:pt x="7160" y="2646"/>
                </a:lnTo>
                <a:lnTo>
                  <a:pt x="7160" y="2631"/>
                </a:lnTo>
                <a:lnTo>
                  <a:pt x="7159" y="2616"/>
                </a:lnTo>
                <a:lnTo>
                  <a:pt x="7155" y="2601"/>
                </a:lnTo>
                <a:lnTo>
                  <a:pt x="7151" y="2586"/>
                </a:lnTo>
                <a:lnTo>
                  <a:pt x="7003" y="2182"/>
                </a:lnTo>
                <a:lnTo>
                  <a:pt x="6997" y="2167"/>
                </a:lnTo>
                <a:lnTo>
                  <a:pt x="6990" y="2153"/>
                </a:lnTo>
                <a:lnTo>
                  <a:pt x="6981" y="2141"/>
                </a:lnTo>
                <a:lnTo>
                  <a:pt x="6972" y="2129"/>
                </a:lnTo>
                <a:lnTo>
                  <a:pt x="6960" y="2119"/>
                </a:lnTo>
                <a:lnTo>
                  <a:pt x="6949" y="2108"/>
                </a:lnTo>
                <a:lnTo>
                  <a:pt x="6936" y="2100"/>
                </a:lnTo>
                <a:lnTo>
                  <a:pt x="6923" y="2092"/>
                </a:lnTo>
                <a:lnTo>
                  <a:pt x="6909" y="2085"/>
                </a:lnTo>
                <a:lnTo>
                  <a:pt x="6894" y="2081"/>
                </a:lnTo>
                <a:lnTo>
                  <a:pt x="6879" y="2077"/>
                </a:lnTo>
                <a:lnTo>
                  <a:pt x="6864" y="2074"/>
                </a:lnTo>
                <a:lnTo>
                  <a:pt x="6849" y="2073"/>
                </a:lnTo>
                <a:lnTo>
                  <a:pt x="6834" y="2074"/>
                </a:lnTo>
                <a:lnTo>
                  <a:pt x="6818" y="2075"/>
                </a:lnTo>
                <a:lnTo>
                  <a:pt x="6803" y="2078"/>
                </a:lnTo>
                <a:lnTo>
                  <a:pt x="6644" y="2122"/>
                </a:lnTo>
                <a:lnTo>
                  <a:pt x="6629" y="2126"/>
                </a:lnTo>
                <a:lnTo>
                  <a:pt x="6612" y="2127"/>
                </a:lnTo>
                <a:lnTo>
                  <a:pt x="6597" y="2128"/>
                </a:lnTo>
                <a:lnTo>
                  <a:pt x="6581" y="2127"/>
                </a:lnTo>
                <a:lnTo>
                  <a:pt x="6565" y="2125"/>
                </a:lnTo>
                <a:lnTo>
                  <a:pt x="6549" y="2121"/>
                </a:lnTo>
                <a:lnTo>
                  <a:pt x="6534" y="2117"/>
                </a:lnTo>
                <a:lnTo>
                  <a:pt x="6519" y="2111"/>
                </a:lnTo>
                <a:lnTo>
                  <a:pt x="6504" y="2104"/>
                </a:lnTo>
                <a:lnTo>
                  <a:pt x="6490" y="2096"/>
                </a:lnTo>
                <a:lnTo>
                  <a:pt x="6476" y="2087"/>
                </a:lnTo>
                <a:lnTo>
                  <a:pt x="6463" y="2076"/>
                </a:lnTo>
                <a:lnTo>
                  <a:pt x="6452" y="2066"/>
                </a:lnTo>
                <a:lnTo>
                  <a:pt x="6441" y="2054"/>
                </a:lnTo>
                <a:lnTo>
                  <a:pt x="6431" y="2041"/>
                </a:lnTo>
                <a:lnTo>
                  <a:pt x="6423" y="2028"/>
                </a:lnTo>
                <a:lnTo>
                  <a:pt x="6387" y="1968"/>
                </a:lnTo>
                <a:lnTo>
                  <a:pt x="6350" y="1909"/>
                </a:lnTo>
                <a:lnTo>
                  <a:pt x="6312" y="1851"/>
                </a:lnTo>
                <a:lnTo>
                  <a:pt x="6273" y="1793"/>
                </a:lnTo>
                <a:lnTo>
                  <a:pt x="6231" y="1737"/>
                </a:lnTo>
                <a:lnTo>
                  <a:pt x="6190" y="1681"/>
                </a:lnTo>
                <a:lnTo>
                  <a:pt x="6147" y="1626"/>
                </a:lnTo>
                <a:lnTo>
                  <a:pt x="6102" y="1572"/>
                </a:lnTo>
                <a:lnTo>
                  <a:pt x="6092" y="1559"/>
                </a:lnTo>
                <a:lnTo>
                  <a:pt x="6084" y="1546"/>
                </a:lnTo>
                <a:lnTo>
                  <a:pt x="6076" y="1531"/>
                </a:lnTo>
                <a:lnTo>
                  <a:pt x="6071" y="1518"/>
                </a:lnTo>
                <a:lnTo>
                  <a:pt x="6065" y="1501"/>
                </a:lnTo>
                <a:lnTo>
                  <a:pt x="6061" y="1486"/>
                </a:lnTo>
                <a:lnTo>
                  <a:pt x="6059" y="1470"/>
                </a:lnTo>
                <a:lnTo>
                  <a:pt x="6057" y="1454"/>
                </a:lnTo>
                <a:lnTo>
                  <a:pt x="6057" y="1438"/>
                </a:lnTo>
                <a:lnTo>
                  <a:pt x="6058" y="1422"/>
                </a:lnTo>
                <a:lnTo>
                  <a:pt x="6060" y="1406"/>
                </a:lnTo>
                <a:lnTo>
                  <a:pt x="6062" y="1389"/>
                </a:lnTo>
                <a:lnTo>
                  <a:pt x="6067" y="1374"/>
                </a:lnTo>
                <a:lnTo>
                  <a:pt x="6074" y="1359"/>
                </a:lnTo>
                <a:lnTo>
                  <a:pt x="6081" y="1346"/>
                </a:lnTo>
                <a:lnTo>
                  <a:pt x="6089" y="1333"/>
                </a:lnTo>
                <a:lnTo>
                  <a:pt x="6184" y="1198"/>
                </a:lnTo>
                <a:lnTo>
                  <a:pt x="6192" y="1184"/>
                </a:lnTo>
                <a:lnTo>
                  <a:pt x="6199" y="1170"/>
                </a:lnTo>
                <a:lnTo>
                  <a:pt x="6205" y="1156"/>
                </a:lnTo>
                <a:lnTo>
                  <a:pt x="6209" y="1141"/>
                </a:lnTo>
                <a:lnTo>
                  <a:pt x="6211" y="1126"/>
                </a:lnTo>
                <a:lnTo>
                  <a:pt x="6213" y="1110"/>
                </a:lnTo>
                <a:lnTo>
                  <a:pt x="6213" y="1095"/>
                </a:lnTo>
                <a:lnTo>
                  <a:pt x="6211" y="1080"/>
                </a:lnTo>
                <a:lnTo>
                  <a:pt x="6209" y="1065"/>
                </a:lnTo>
                <a:lnTo>
                  <a:pt x="6205" y="1050"/>
                </a:lnTo>
                <a:lnTo>
                  <a:pt x="6200" y="1036"/>
                </a:lnTo>
                <a:lnTo>
                  <a:pt x="6193" y="1022"/>
                </a:lnTo>
                <a:lnTo>
                  <a:pt x="6185" y="1009"/>
                </a:lnTo>
                <a:lnTo>
                  <a:pt x="6176" y="997"/>
                </a:lnTo>
                <a:lnTo>
                  <a:pt x="6165" y="984"/>
                </a:lnTo>
                <a:lnTo>
                  <a:pt x="6154" y="974"/>
                </a:lnTo>
                <a:lnTo>
                  <a:pt x="5824" y="698"/>
                </a:lnTo>
                <a:lnTo>
                  <a:pt x="5812" y="689"/>
                </a:lnTo>
                <a:lnTo>
                  <a:pt x="5798" y="681"/>
                </a:lnTo>
                <a:lnTo>
                  <a:pt x="5784" y="674"/>
                </a:lnTo>
                <a:lnTo>
                  <a:pt x="5770" y="669"/>
                </a:lnTo>
                <a:lnTo>
                  <a:pt x="5755" y="665"/>
                </a:lnTo>
                <a:lnTo>
                  <a:pt x="5740" y="662"/>
                </a:lnTo>
                <a:lnTo>
                  <a:pt x="5725" y="661"/>
                </a:lnTo>
                <a:lnTo>
                  <a:pt x="5710" y="661"/>
                </a:lnTo>
                <a:lnTo>
                  <a:pt x="5694" y="662"/>
                </a:lnTo>
                <a:lnTo>
                  <a:pt x="5679" y="665"/>
                </a:lnTo>
                <a:lnTo>
                  <a:pt x="5665" y="669"/>
                </a:lnTo>
                <a:lnTo>
                  <a:pt x="5650" y="674"/>
                </a:lnTo>
                <a:lnTo>
                  <a:pt x="5636" y="681"/>
                </a:lnTo>
                <a:lnTo>
                  <a:pt x="5623" y="689"/>
                </a:lnTo>
                <a:lnTo>
                  <a:pt x="5611" y="698"/>
                </a:lnTo>
                <a:lnTo>
                  <a:pt x="5599" y="709"/>
                </a:lnTo>
                <a:lnTo>
                  <a:pt x="5484" y="825"/>
                </a:lnTo>
                <a:lnTo>
                  <a:pt x="5472" y="837"/>
                </a:lnTo>
                <a:lnTo>
                  <a:pt x="5459" y="846"/>
                </a:lnTo>
                <a:lnTo>
                  <a:pt x="5445" y="854"/>
                </a:lnTo>
                <a:lnTo>
                  <a:pt x="5432" y="861"/>
                </a:lnTo>
                <a:lnTo>
                  <a:pt x="5417" y="868"/>
                </a:lnTo>
                <a:lnTo>
                  <a:pt x="5400" y="872"/>
                </a:lnTo>
                <a:lnTo>
                  <a:pt x="5385" y="876"/>
                </a:lnTo>
                <a:lnTo>
                  <a:pt x="5369" y="878"/>
                </a:lnTo>
                <a:lnTo>
                  <a:pt x="5353" y="879"/>
                </a:lnTo>
                <a:lnTo>
                  <a:pt x="5337" y="879"/>
                </a:lnTo>
                <a:lnTo>
                  <a:pt x="5321" y="878"/>
                </a:lnTo>
                <a:lnTo>
                  <a:pt x="5304" y="876"/>
                </a:lnTo>
                <a:lnTo>
                  <a:pt x="5289" y="872"/>
                </a:lnTo>
                <a:lnTo>
                  <a:pt x="5273" y="868"/>
                </a:lnTo>
                <a:lnTo>
                  <a:pt x="5259" y="862"/>
                </a:lnTo>
                <a:lnTo>
                  <a:pt x="5244" y="855"/>
                </a:lnTo>
                <a:lnTo>
                  <a:pt x="5184" y="820"/>
                </a:lnTo>
                <a:lnTo>
                  <a:pt x="5123" y="788"/>
                </a:lnTo>
                <a:lnTo>
                  <a:pt x="5061" y="757"/>
                </a:lnTo>
                <a:lnTo>
                  <a:pt x="4998" y="727"/>
                </a:lnTo>
                <a:lnTo>
                  <a:pt x="4935" y="698"/>
                </a:lnTo>
                <a:lnTo>
                  <a:pt x="4870" y="670"/>
                </a:lnTo>
                <a:lnTo>
                  <a:pt x="4804" y="645"/>
                </a:lnTo>
                <a:lnTo>
                  <a:pt x="4738" y="620"/>
                </a:lnTo>
                <a:lnTo>
                  <a:pt x="4723" y="614"/>
                </a:lnTo>
                <a:lnTo>
                  <a:pt x="4709" y="607"/>
                </a:lnTo>
                <a:lnTo>
                  <a:pt x="4697" y="598"/>
                </a:lnTo>
                <a:lnTo>
                  <a:pt x="4684" y="589"/>
                </a:lnTo>
                <a:lnTo>
                  <a:pt x="4671" y="578"/>
                </a:lnTo>
                <a:lnTo>
                  <a:pt x="4660" y="567"/>
                </a:lnTo>
                <a:lnTo>
                  <a:pt x="4649" y="554"/>
                </a:lnTo>
                <a:lnTo>
                  <a:pt x="4640" y="540"/>
                </a:lnTo>
                <a:lnTo>
                  <a:pt x="4632" y="526"/>
                </a:lnTo>
                <a:lnTo>
                  <a:pt x="4625" y="512"/>
                </a:lnTo>
                <a:lnTo>
                  <a:pt x="4618" y="497"/>
                </a:lnTo>
                <a:lnTo>
                  <a:pt x="4614" y="482"/>
                </a:lnTo>
                <a:lnTo>
                  <a:pt x="4610" y="466"/>
                </a:lnTo>
                <a:lnTo>
                  <a:pt x="4608" y="451"/>
                </a:lnTo>
                <a:lnTo>
                  <a:pt x="4607" y="435"/>
                </a:lnTo>
                <a:lnTo>
                  <a:pt x="4608" y="419"/>
                </a:lnTo>
                <a:lnTo>
                  <a:pt x="4622" y="255"/>
                </a:lnTo>
                <a:lnTo>
                  <a:pt x="4622" y="240"/>
                </a:lnTo>
                <a:lnTo>
                  <a:pt x="4622" y="224"/>
                </a:lnTo>
                <a:lnTo>
                  <a:pt x="4619" y="209"/>
                </a:lnTo>
                <a:lnTo>
                  <a:pt x="4615" y="194"/>
                </a:lnTo>
                <a:lnTo>
                  <a:pt x="4610" y="180"/>
                </a:lnTo>
                <a:lnTo>
                  <a:pt x="4603" y="166"/>
                </a:lnTo>
                <a:lnTo>
                  <a:pt x="4596" y="152"/>
                </a:lnTo>
                <a:lnTo>
                  <a:pt x="4587" y="140"/>
                </a:lnTo>
                <a:lnTo>
                  <a:pt x="4577" y="128"/>
                </a:lnTo>
                <a:lnTo>
                  <a:pt x="4566" y="118"/>
                </a:lnTo>
                <a:lnTo>
                  <a:pt x="4555" y="107"/>
                </a:lnTo>
                <a:lnTo>
                  <a:pt x="4542" y="99"/>
                </a:lnTo>
                <a:lnTo>
                  <a:pt x="4528" y="91"/>
                </a:lnTo>
                <a:lnTo>
                  <a:pt x="4514" y="85"/>
                </a:lnTo>
                <a:lnTo>
                  <a:pt x="4500" y="80"/>
                </a:lnTo>
                <a:lnTo>
                  <a:pt x="4484" y="76"/>
                </a:lnTo>
                <a:lnTo>
                  <a:pt x="4060" y="2"/>
                </a:lnTo>
                <a:lnTo>
                  <a:pt x="4045" y="0"/>
                </a:lnTo>
                <a:lnTo>
                  <a:pt x="4029" y="0"/>
                </a:lnTo>
                <a:lnTo>
                  <a:pt x="4014" y="1"/>
                </a:lnTo>
                <a:lnTo>
                  <a:pt x="3999" y="3"/>
                </a:lnTo>
                <a:lnTo>
                  <a:pt x="3984" y="8"/>
                </a:lnTo>
                <a:lnTo>
                  <a:pt x="3970" y="13"/>
                </a:lnTo>
                <a:lnTo>
                  <a:pt x="3956" y="20"/>
                </a:lnTo>
                <a:lnTo>
                  <a:pt x="3942" y="28"/>
                </a:lnTo>
                <a:lnTo>
                  <a:pt x="3930" y="36"/>
                </a:lnTo>
                <a:lnTo>
                  <a:pt x="3918" y="46"/>
                </a:lnTo>
                <a:lnTo>
                  <a:pt x="3908" y="57"/>
                </a:lnTo>
                <a:lnTo>
                  <a:pt x="3897" y="68"/>
                </a:lnTo>
                <a:lnTo>
                  <a:pt x="3889" y="82"/>
                </a:lnTo>
                <a:lnTo>
                  <a:pt x="3882" y="95"/>
                </a:lnTo>
                <a:lnTo>
                  <a:pt x="3875" y="110"/>
                </a:lnTo>
                <a:lnTo>
                  <a:pt x="3871" y="125"/>
                </a:lnTo>
                <a:lnTo>
                  <a:pt x="3829" y="283"/>
                </a:lnTo>
                <a:lnTo>
                  <a:pt x="3824" y="298"/>
                </a:lnTo>
                <a:lnTo>
                  <a:pt x="3817" y="313"/>
                </a:lnTo>
                <a:lnTo>
                  <a:pt x="3811" y="327"/>
                </a:lnTo>
                <a:lnTo>
                  <a:pt x="3801" y="340"/>
                </a:lnTo>
                <a:lnTo>
                  <a:pt x="3792" y="353"/>
                </a:lnTo>
                <a:lnTo>
                  <a:pt x="3780" y="365"/>
                </a:lnTo>
                <a:lnTo>
                  <a:pt x="3769" y="376"/>
                </a:lnTo>
                <a:lnTo>
                  <a:pt x="3756" y="387"/>
                </a:lnTo>
                <a:lnTo>
                  <a:pt x="3743" y="396"/>
                </a:lnTo>
                <a:lnTo>
                  <a:pt x="3728" y="404"/>
                </a:lnTo>
                <a:lnTo>
                  <a:pt x="3715" y="411"/>
                </a:lnTo>
                <a:lnTo>
                  <a:pt x="3700" y="417"/>
                </a:lnTo>
                <a:lnTo>
                  <a:pt x="3683" y="421"/>
                </a:lnTo>
                <a:lnTo>
                  <a:pt x="3668" y="425"/>
                </a:lnTo>
                <a:lnTo>
                  <a:pt x="3652" y="427"/>
                </a:lnTo>
                <a:lnTo>
                  <a:pt x="3637" y="427"/>
                </a:lnTo>
                <a:lnTo>
                  <a:pt x="3566" y="428"/>
                </a:lnTo>
                <a:lnTo>
                  <a:pt x="3496" y="430"/>
                </a:lnTo>
                <a:lnTo>
                  <a:pt x="3426" y="435"/>
                </a:lnTo>
                <a:lnTo>
                  <a:pt x="3356" y="440"/>
                </a:lnTo>
                <a:lnTo>
                  <a:pt x="3287" y="447"/>
                </a:lnTo>
                <a:lnTo>
                  <a:pt x="3218" y="456"/>
                </a:lnTo>
                <a:lnTo>
                  <a:pt x="3148" y="465"/>
                </a:lnTo>
                <a:lnTo>
                  <a:pt x="3080" y="477"/>
                </a:lnTo>
                <a:lnTo>
                  <a:pt x="3065" y="479"/>
                </a:lnTo>
                <a:lnTo>
                  <a:pt x="3049" y="479"/>
                </a:lnTo>
                <a:lnTo>
                  <a:pt x="3033" y="479"/>
                </a:lnTo>
                <a:lnTo>
                  <a:pt x="3017" y="477"/>
                </a:lnTo>
                <a:lnTo>
                  <a:pt x="3001" y="473"/>
                </a:lnTo>
                <a:lnTo>
                  <a:pt x="2986" y="469"/>
                </a:lnTo>
                <a:lnTo>
                  <a:pt x="2971" y="464"/>
                </a:lnTo>
                <a:lnTo>
                  <a:pt x="2955" y="457"/>
                </a:lnTo>
                <a:lnTo>
                  <a:pt x="2942" y="449"/>
                </a:lnTo>
                <a:lnTo>
                  <a:pt x="2928" y="440"/>
                </a:lnTo>
                <a:lnTo>
                  <a:pt x="2915" y="430"/>
                </a:lnTo>
                <a:lnTo>
                  <a:pt x="2902" y="420"/>
                </a:lnTo>
                <a:lnTo>
                  <a:pt x="2892" y="408"/>
                </a:lnTo>
                <a:lnTo>
                  <a:pt x="2882" y="396"/>
                </a:lnTo>
                <a:lnTo>
                  <a:pt x="2873" y="382"/>
                </a:lnTo>
                <a:lnTo>
                  <a:pt x="2867" y="368"/>
                </a:lnTo>
                <a:lnTo>
                  <a:pt x="2797" y="219"/>
                </a:lnTo>
                <a:lnTo>
                  <a:pt x="2789" y="205"/>
                </a:lnTo>
                <a:lnTo>
                  <a:pt x="2781" y="193"/>
                </a:lnTo>
                <a:lnTo>
                  <a:pt x="2772" y="180"/>
                </a:lnTo>
                <a:lnTo>
                  <a:pt x="2760" y="170"/>
                </a:lnTo>
                <a:lnTo>
                  <a:pt x="2749" y="159"/>
                </a:lnTo>
                <a:lnTo>
                  <a:pt x="2736" y="151"/>
                </a:lnTo>
                <a:lnTo>
                  <a:pt x="2723" y="143"/>
                </a:lnTo>
                <a:lnTo>
                  <a:pt x="2709" y="136"/>
                </a:lnTo>
                <a:lnTo>
                  <a:pt x="2694" y="132"/>
                </a:lnTo>
                <a:lnTo>
                  <a:pt x="2681" y="128"/>
                </a:lnTo>
                <a:lnTo>
                  <a:pt x="2664" y="125"/>
                </a:lnTo>
                <a:lnTo>
                  <a:pt x="2649" y="123"/>
                </a:lnTo>
                <a:lnTo>
                  <a:pt x="2634" y="123"/>
                </a:lnTo>
                <a:lnTo>
                  <a:pt x="2619" y="126"/>
                </a:lnTo>
                <a:lnTo>
                  <a:pt x="2604" y="128"/>
                </a:lnTo>
                <a:lnTo>
                  <a:pt x="2589" y="133"/>
                </a:lnTo>
                <a:lnTo>
                  <a:pt x="2185" y="280"/>
                </a:lnTo>
                <a:lnTo>
                  <a:pt x="2170" y="287"/>
                </a:lnTo>
                <a:lnTo>
                  <a:pt x="2156" y="294"/>
                </a:lnTo>
                <a:lnTo>
                  <a:pt x="2143" y="302"/>
                </a:lnTo>
                <a:lnTo>
                  <a:pt x="2132" y="313"/>
                </a:lnTo>
                <a:lnTo>
                  <a:pt x="2121" y="323"/>
                </a:lnTo>
                <a:lnTo>
                  <a:pt x="2111" y="335"/>
                </a:lnTo>
                <a:lnTo>
                  <a:pt x="2103" y="347"/>
                </a:lnTo>
                <a:lnTo>
                  <a:pt x="2095" y="361"/>
                </a:lnTo>
                <a:lnTo>
                  <a:pt x="2089" y="375"/>
                </a:lnTo>
                <a:lnTo>
                  <a:pt x="2083" y="389"/>
                </a:lnTo>
                <a:lnTo>
                  <a:pt x="2080" y="404"/>
                </a:lnTo>
                <a:lnTo>
                  <a:pt x="2077" y="419"/>
                </a:lnTo>
                <a:lnTo>
                  <a:pt x="2076" y="434"/>
                </a:lnTo>
                <a:lnTo>
                  <a:pt x="2076" y="450"/>
                </a:lnTo>
                <a:lnTo>
                  <a:pt x="2077" y="465"/>
                </a:lnTo>
                <a:lnTo>
                  <a:pt x="2081" y="481"/>
                </a:lnTo>
                <a:lnTo>
                  <a:pt x="2125" y="640"/>
                </a:lnTo>
                <a:lnTo>
                  <a:pt x="2128" y="655"/>
                </a:lnTo>
                <a:lnTo>
                  <a:pt x="2129" y="672"/>
                </a:lnTo>
                <a:lnTo>
                  <a:pt x="2131" y="687"/>
                </a:lnTo>
                <a:lnTo>
                  <a:pt x="2129" y="703"/>
                </a:lnTo>
                <a:lnTo>
                  <a:pt x="2127" y="719"/>
                </a:lnTo>
                <a:lnTo>
                  <a:pt x="2124" y="735"/>
                </a:lnTo>
                <a:lnTo>
                  <a:pt x="2119" y="750"/>
                </a:lnTo>
                <a:lnTo>
                  <a:pt x="2113" y="765"/>
                </a:lnTo>
                <a:lnTo>
                  <a:pt x="2106" y="780"/>
                </a:lnTo>
                <a:lnTo>
                  <a:pt x="2098" y="794"/>
                </a:lnTo>
                <a:lnTo>
                  <a:pt x="2089" y="808"/>
                </a:lnTo>
                <a:lnTo>
                  <a:pt x="2079" y="820"/>
                </a:lnTo>
                <a:lnTo>
                  <a:pt x="2068" y="832"/>
                </a:lnTo>
                <a:lnTo>
                  <a:pt x="2057" y="842"/>
                </a:lnTo>
                <a:lnTo>
                  <a:pt x="2044" y="853"/>
                </a:lnTo>
                <a:lnTo>
                  <a:pt x="2031" y="861"/>
                </a:lnTo>
                <a:lnTo>
                  <a:pt x="1971" y="897"/>
                </a:lnTo>
                <a:lnTo>
                  <a:pt x="1911" y="934"/>
                </a:lnTo>
                <a:lnTo>
                  <a:pt x="1853" y="972"/>
                </a:lnTo>
                <a:lnTo>
                  <a:pt x="1795" y="1011"/>
                </a:lnTo>
                <a:lnTo>
                  <a:pt x="1739" y="1052"/>
                </a:lnTo>
                <a:lnTo>
                  <a:pt x="1682" y="1094"/>
                </a:lnTo>
                <a:lnTo>
                  <a:pt x="1628" y="1137"/>
                </a:lnTo>
                <a:lnTo>
                  <a:pt x="1574" y="1182"/>
                </a:lnTo>
                <a:lnTo>
                  <a:pt x="1561" y="1191"/>
                </a:lnTo>
                <a:lnTo>
                  <a:pt x="1548" y="1199"/>
                </a:lnTo>
                <a:lnTo>
                  <a:pt x="1533" y="1207"/>
                </a:lnTo>
                <a:lnTo>
                  <a:pt x="1519" y="1213"/>
                </a:lnTo>
                <a:lnTo>
                  <a:pt x="1503" y="1217"/>
                </a:lnTo>
                <a:lnTo>
                  <a:pt x="1488" y="1222"/>
                </a:lnTo>
                <a:lnTo>
                  <a:pt x="1472" y="1224"/>
                </a:lnTo>
                <a:lnTo>
                  <a:pt x="1456" y="1227"/>
                </a:lnTo>
                <a:lnTo>
                  <a:pt x="1440" y="1227"/>
                </a:lnTo>
                <a:lnTo>
                  <a:pt x="1423" y="1226"/>
                </a:lnTo>
                <a:lnTo>
                  <a:pt x="1407" y="1223"/>
                </a:lnTo>
                <a:lnTo>
                  <a:pt x="1392" y="1220"/>
                </a:lnTo>
                <a:lnTo>
                  <a:pt x="1376" y="1216"/>
                </a:lnTo>
                <a:lnTo>
                  <a:pt x="1362" y="1211"/>
                </a:lnTo>
                <a:lnTo>
                  <a:pt x="1347" y="1202"/>
                </a:lnTo>
                <a:lnTo>
                  <a:pt x="1334" y="1194"/>
                </a:lnTo>
                <a:lnTo>
                  <a:pt x="1199" y="1100"/>
                </a:lnTo>
                <a:lnTo>
                  <a:pt x="1185" y="1092"/>
                </a:lnTo>
                <a:lnTo>
                  <a:pt x="1172" y="1085"/>
                </a:lnTo>
                <a:lnTo>
                  <a:pt x="1158" y="1079"/>
                </a:lnTo>
                <a:lnTo>
                  <a:pt x="1143" y="1074"/>
                </a:lnTo>
                <a:lnTo>
                  <a:pt x="1128" y="1072"/>
                </a:lnTo>
                <a:lnTo>
                  <a:pt x="1111" y="1071"/>
                </a:lnTo>
                <a:lnTo>
                  <a:pt x="1096" y="1071"/>
                </a:lnTo>
                <a:lnTo>
                  <a:pt x="1081" y="1072"/>
                </a:lnTo>
                <a:lnTo>
                  <a:pt x="1066" y="1074"/>
                </a:lnTo>
                <a:lnTo>
                  <a:pt x="1051" y="1078"/>
                </a:lnTo>
                <a:lnTo>
                  <a:pt x="1037" y="1084"/>
                </a:lnTo>
                <a:lnTo>
                  <a:pt x="1024" y="1091"/>
                </a:lnTo>
                <a:lnTo>
                  <a:pt x="1010" y="1097"/>
                </a:lnTo>
                <a:lnTo>
                  <a:pt x="997" y="1107"/>
                </a:lnTo>
                <a:lnTo>
                  <a:pt x="985" y="1117"/>
                </a:lnTo>
                <a:lnTo>
                  <a:pt x="975" y="1129"/>
                </a:lnTo>
                <a:lnTo>
                  <a:pt x="699" y="1459"/>
                </a:lnTo>
                <a:lnTo>
                  <a:pt x="690" y="1471"/>
                </a:lnTo>
                <a:lnTo>
                  <a:pt x="682" y="1484"/>
                </a:lnTo>
                <a:lnTo>
                  <a:pt x="675" y="1498"/>
                </a:lnTo>
                <a:lnTo>
                  <a:pt x="670" y="1513"/>
                </a:lnTo>
                <a:lnTo>
                  <a:pt x="665" y="1528"/>
                </a:lnTo>
                <a:lnTo>
                  <a:pt x="663" y="1543"/>
                </a:lnTo>
                <a:lnTo>
                  <a:pt x="662" y="1558"/>
                </a:lnTo>
                <a:lnTo>
                  <a:pt x="662" y="1573"/>
                </a:lnTo>
                <a:lnTo>
                  <a:pt x="663" y="1588"/>
                </a:lnTo>
                <a:lnTo>
                  <a:pt x="665" y="1603"/>
                </a:lnTo>
                <a:lnTo>
                  <a:pt x="670" y="1618"/>
                </a:lnTo>
                <a:lnTo>
                  <a:pt x="675" y="1632"/>
                </a:lnTo>
                <a:lnTo>
                  <a:pt x="682" y="1646"/>
                </a:lnTo>
                <a:lnTo>
                  <a:pt x="690" y="1659"/>
                </a:lnTo>
                <a:lnTo>
                  <a:pt x="699" y="1672"/>
                </a:lnTo>
                <a:lnTo>
                  <a:pt x="709" y="1684"/>
                </a:lnTo>
                <a:lnTo>
                  <a:pt x="826" y="1799"/>
                </a:lnTo>
                <a:lnTo>
                  <a:pt x="838" y="1811"/>
                </a:lnTo>
                <a:lnTo>
                  <a:pt x="847" y="1823"/>
                </a:lnTo>
                <a:lnTo>
                  <a:pt x="855" y="1837"/>
                </a:lnTo>
                <a:lnTo>
                  <a:pt x="862" y="1851"/>
                </a:lnTo>
                <a:lnTo>
                  <a:pt x="868" y="1866"/>
                </a:lnTo>
                <a:lnTo>
                  <a:pt x="873" y="1881"/>
                </a:lnTo>
                <a:lnTo>
                  <a:pt x="877" y="1897"/>
                </a:lnTo>
                <a:lnTo>
                  <a:pt x="879" y="1913"/>
                </a:lnTo>
                <a:lnTo>
                  <a:pt x="880" y="1930"/>
                </a:lnTo>
                <a:lnTo>
                  <a:pt x="880" y="1946"/>
                </a:lnTo>
                <a:lnTo>
                  <a:pt x="879" y="1962"/>
                </a:lnTo>
                <a:lnTo>
                  <a:pt x="877" y="1978"/>
                </a:lnTo>
                <a:lnTo>
                  <a:pt x="873" y="1993"/>
                </a:lnTo>
                <a:lnTo>
                  <a:pt x="869" y="2008"/>
                </a:lnTo>
                <a:lnTo>
                  <a:pt x="863" y="2023"/>
                </a:lnTo>
                <a:lnTo>
                  <a:pt x="856" y="2037"/>
                </a:lnTo>
                <a:lnTo>
                  <a:pt x="821" y="2098"/>
                </a:lnTo>
                <a:lnTo>
                  <a:pt x="789" y="2159"/>
                </a:lnTo>
                <a:lnTo>
                  <a:pt x="758" y="2220"/>
                </a:lnTo>
                <a:lnTo>
                  <a:pt x="728" y="2284"/>
                </a:lnTo>
                <a:lnTo>
                  <a:pt x="699" y="2347"/>
                </a:lnTo>
                <a:lnTo>
                  <a:pt x="671" y="2412"/>
                </a:lnTo>
                <a:lnTo>
                  <a:pt x="646" y="2477"/>
                </a:lnTo>
                <a:lnTo>
                  <a:pt x="620" y="2542"/>
                </a:lnTo>
                <a:lnTo>
                  <a:pt x="615" y="2557"/>
                </a:lnTo>
                <a:lnTo>
                  <a:pt x="608" y="2571"/>
                </a:lnTo>
                <a:lnTo>
                  <a:pt x="598" y="2585"/>
                </a:lnTo>
                <a:lnTo>
                  <a:pt x="589" y="2598"/>
                </a:lnTo>
                <a:lnTo>
                  <a:pt x="579" y="2610"/>
                </a:lnTo>
                <a:lnTo>
                  <a:pt x="567" y="2621"/>
                </a:lnTo>
                <a:lnTo>
                  <a:pt x="555" y="2632"/>
                </a:lnTo>
                <a:lnTo>
                  <a:pt x="541" y="2642"/>
                </a:lnTo>
                <a:lnTo>
                  <a:pt x="527" y="2650"/>
                </a:lnTo>
                <a:lnTo>
                  <a:pt x="513" y="2657"/>
                </a:lnTo>
                <a:lnTo>
                  <a:pt x="498" y="2664"/>
                </a:lnTo>
                <a:lnTo>
                  <a:pt x="483" y="2668"/>
                </a:lnTo>
                <a:lnTo>
                  <a:pt x="467" y="2672"/>
                </a:lnTo>
                <a:lnTo>
                  <a:pt x="452" y="2674"/>
                </a:lnTo>
                <a:lnTo>
                  <a:pt x="436" y="2675"/>
                </a:lnTo>
                <a:lnTo>
                  <a:pt x="419" y="2675"/>
                </a:lnTo>
                <a:lnTo>
                  <a:pt x="255" y="2660"/>
                </a:lnTo>
                <a:lnTo>
                  <a:pt x="239" y="2659"/>
                </a:lnTo>
                <a:lnTo>
                  <a:pt x="224" y="2660"/>
                </a:lnTo>
                <a:lnTo>
                  <a:pt x="209" y="2662"/>
                </a:lnTo>
                <a:lnTo>
                  <a:pt x="194" y="2666"/>
                </a:lnTo>
                <a:lnTo>
                  <a:pt x="179" y="2672"/>
                </a:lnTo>
                <a:lnTo>
                  <a:pt x="165" y="2677"/>
                </a:lnTo>
                <a:lnTo>
                  <a:pt x="152" y="2685"/>
                </a:lnTo>
                <a:lnTo>
                  <a:pt x="140" y="2695"/>
                </a:lnTo>
                <a:lnTo>
                  <a:pt x="128" y="2704"/>
                </a:lnTo>
                <a:lnTo>
                  <a:pt x="118" y="2715"/>
                </a:lnTo>
                <a:lnTo>
                  <a:pt x="107" y="2727"/>
                </a:lnTo>
                <a:lnTo>
                  <a:pt x="99" y="2740"/>
                </a:lnTo>
                <a:lnTo>
                  <a:pt x="91" y="2752"/>
                </a:lnTo>
                <a:lnTo>
                  <a:pt x="85" y="2766"/>
                </a:lnTo>
                <a:lnTo>
                  <a:pt x="80" y="2781"/>
                </a:lnTo>
                <a:lnTo>
                  <a:pt x="76" y="2797"/>
                </a:lnTo>
                <a:lnTo>
                  <a:pt x="2" y="3220"/>
                </a:lnTo>
                <a:lnTo>
                  <a:pt x="1" y="3236"/>
                </a:lnTo>
                <a:lnTo>
                  <a:pt x="0" y="3251"/>
                </a:lnTo>
                <a:lnTo>
                  <a:pt x="1" y="3267"/>
                </a:lnTo>
                <a:lnTo>
                  <a:pt x="3" y="3282"/>
                </a:lnTo>
                <a:lnTo>
                  <a:pt x="8" y="3297"/>
                </a:lnTo>
                <a:lnTo>
                  <a:pt x="13" y="3311"/>
                </a:lnTo>
                <a:lnTo>
                  <a:pt x="20" y="3325"/>
                </a:lnTo>
                <a:lnTo>
                  <a:pt x="28" y="3339"/>
                </a:lnTo>
                <a:lnTo>
                  <a:pt x="36" y="3350"/>
                </a:lnTo>
                <a:lnTo>
                  <a:pt x="46" y="3362"/>
                </a:lnTo>
                <a:lnTo>
                  <a:pt x="57" y="3373"/>
                </a:lnTo>
                <a:lnTo>
                  <a:pt x="68" y="3383"/>
                </a:lnTo>
                <a:lnTo>
                  <a:pt x="81" y="3392"/>
                </a:lnTo>
                <a:lnTo>
                  <a:pt x="95" y="3399"/>
                </a:lnTo>
                <a:lnTo>
                  <a:pt x="109" y="3406"/>
                </a:lnTo>
                <a:lnTo>
                  <a:pt x="124" y="3410"/>
                </a:lnTo>
                <a:lnTo>
                  <a:pt x="283" y="3452"/>
                </a:lnTo>
                <a:lnTo>
                  <a:pt x="298" y="3456"/>
                </a:lnTo>
                <a:lnTo>
                  <a:pt x="313" y="3463"/>
                </a:lnTo>
                <a:lnTo>
                  <a:pt x="327" y="3470"/>
                </a:lnTo>
                <a:lnTo>
                  <a:pt x="340" y="3479"/>
                </a:lnTo>
                <a:lnTo>
                  <a:pt x="352" y="3489"/>
                </a:lnTo>
                <a:lnTo>
                  <a:pt x="365" y="3500"/>
                </a:lnTo>
                <a:lnTo>
                  <a:pt x="375" y="3512"/>
                </a:lnTo>
                <a:lnTo>
                  <a:pt x="386" y="3524"/>
                </a:lnTo>
                <a:lnTo>
                  <a:pt x="395" y="3537"/>
                </a:lnTo>
                <a:lnTo>
                  <a:pt x="403" y="3551"/>
                </a:lnTo>
                <a:lnTo>
                  <a:pt x="410" y="3566"/>
                </a:lnTo>
                <a:lnTo>
                  <a:pt x="417" y="3581"/>
                </a:lnTo>
                <a:lnTo>
                  <a:pt x="422" y="3596"/>
                </a:lnTo>
                <a:lnTo>
                  <a:pt x="425" y="3612"/>
                </a:lnTo>
                <a:lnTo>
                  <a:pt x="426" y="3628"/>
                </a:lnTo>
                <a:lnTo>
                  <a:pt x="427" y="3643"/>
                </a:lnTo>
                <a:lnTo>
                  <a:pt x="429" y="3714"/>
                </a:lnTo>
                <a:lnTo>
                  <a:pt x="431" y="3784"/>
                </a:lnTo>
                <a:lnTo>
                  <a:pt x="434" y="3855"/>
                </a:lnTo>
                <a:lnTo>
                  <a:pt x="440" y="3924"/>
                </a:lnTo>
                <a:lnTo>
                  <a:pt x="447" y="3993"/>
                </a:lnTo>
                <a:lnTo>
                  <a:pt x="455" y="4062"/>
                </a:lnTo>
                <a:lnTo>
                  <a:pt x="466" y="4130"/>
                </a:lnTo>
                <a:lnTo>
                  <a:pt x="477" y="4198"/>
                </a:lnTo>
                <a:lnTo>
                  <a:pt x="479" y="4215"/>
                </a:lnTo>
                <a:lnTo>
                  <a:pt x="479" y="4231"/>
                </a:lnTo>
                <a:lnTo>
                  <a:pt x="479" y="4246"/>
                </a:lnTo>
                <a:lnTo>
                  <a:pt x="477" y="4262"/>
                </a:lnTo>
                <a:lnTo>
                  <a:pt x="474" y="4278"/>
                </a:lnTo>
                <a:lnTo>
                  <a:pt x="469" y="4293"/>
                </a:lnTo>
                <a:lnTo>
                  <a:pt x="463" y="4309"/>
                </a:lnTo>
                <a:lnTo>
                  <a:pt x="457" y="4323"/>
                </a:lnTo>
                <a:lnTo>
                  <a:pt x="449" y="4338"/>
                </a:lnTo>
                <a:lnTo>
                  <a:pt x="440" y="4352"/>
                </a:lnTo>
                <a:lnTo>
                  <a:pt x="431" y="4365"/>
                </a:lnTo>
                <a:lnTo>
                  <a:pt x="419" y="4376"/>
                </a:lnTo>
                <a:lnTo>
                  <a:pt x="408" y="4387"/>
                </a:lnTo>
                <a:lnTo>
                  <a:pt x="396" y="4397"/>
                </a:lnTo>
                <a:lnTo>
                  <a:pt x="382" y="4405"/>
                </a:lnTo>
                <a:lnTo>
                  <a:pt x="369" y="4413"/>
                </a:lnTo>
                <a:lnTo>
                  <a:pt x="219" y="4482"/>
                </a:lnTo>
                <a:lnTo>
                  <a:pt x="206" y="4489"/>
                </a:lnTo>
                <a:lnTo>
                  <a:pt x="193" y="4498"/>
                </a:lnTo>
                <a:lnTo>
                  <a:pt x="180" y="4508"/>
                </a:lnTo>
                <a:lnTo>
                  <a:pt x="170" y="4518"/>
                </a:lnTo>
                <a:lnTo>
                  <a:pt x="159" y="4531"/>
                </a:lnTo>
                <a:lnTo>
                  <a:pt x="151" y="4542"/>
                </a:lnTo>
                <a:lnTo>
                  <a:pt x="143" y="4556"/>
                </a:lnTo>
                <a:lnTo>
                  <a:pt x="136" y="4570"/>
                </a:lnTo>
                <a:lnTo>
                  <a:pt x="132" y="4584"/>
                </a:lnTo>
                <a:lnTo>
                  <a:pt x="128" y="4599"/>
                </a:lnTo>
                <a:lnTo>
                  <a:pt x="125" y="4614"/>
                </a:lnTo>
                <a:lnTo>
                  <a:pt x="124" y="4629"/>
                </a:lnTo>
                <a:lnTo>
                  <a:pt x="124" y="4644"/>
                </a:lnTo>
                <a:lnTo>
                  <a:pt x="126" y="4660"/>
                </a:lnTo>
                <a:lnTo>
                  <a:pt x="128" y="4675"/>
                </a:lnTo>
                <a:lnTo>
                  <a:pt x="133" y="4690"/>
                </a:lnTo>
                <a:lnTo>
                  <a:pt x="281" y="5094"/>
                </a:lnTo>
                <a:lnTo>
                  <a:pt x="286" y="5108"/>
                </a:lnTo>
                <a:lnTo>
                  <a:pt x="295" y="5122"/>
                </a:lnTo>
                <a:lnTo>
                  <a:pt x="303" y="5134"/>
                </a:lnTo>
                <a:lnTo>
                  <a:pt x="313" y="5147"/>
                </a:lnTo>
                <a:lnTo>
                  <a:pt x="323" y="5157"/>
                </a:lnTo>
                <a:lnTo>
                  <a:pt x="335" y="5167"/>
                </a:lnTo>
                <a:lnTo>
                  <a:pt x="348" y="5176"/>
                </a:lnTo>
                <a:lnTo>
                  <a:pt x="362" y="5184"/>
                </a:lnTo>
                <a:lnTo>
                  <a:pt x="375" y="5190"/>
                </a:lnTo>
                <a:lnTo>
                  <a:pt x="389" y="5196"/>
                </a:lnTo>
                <a:lnTo>
                  <a:pt x="404" y="5199"/>
                </a:lnTo>
                <a:lnTo>
                  <a:pt x="419" y="5201"/>
                </a:lnTo>
                <a:lnTo>
                  <a:pt x="434" y="5202"/>
                </a:lnTo>
                <a:lnTo>
                  <a:pt x="451" y="5202"/>
                </a:lnTo>
                <a:lnTo>
                  <a:pt x="466" y="5200"/>
                </a:lnTo>
                <a:lnTo>
                  <a:pt x="481" y="5197"/>
                </a:lnTo>
                <a:lnTo>
                  <a:pt x="640" y="5154"/>
                </a:lnTo>
                <a:lnTo>
                  <a:pt x="656" y="5151"/>
                </a:lnTo>
                <a:lnTo>
                  <a:pt x="671" y="5149"/>
                </a:lnTo>
                <a:lnTo>
                  <a:pt x="687" y="5148"/>
                </a:lnTo>
                <a:lnTo>
                  <a:pt x="704" y="5149"/>
                </a:lnTo>
                <a:lnTo>
                  <a:pt x="720" y="5152"/>
                </a:lnTo>
                <a:lnTo>
                  <a:pt x="735" y="5155"/>
                </a:lnTo>
                <a:lnTo>
                  <a:pt x="751" y="5160"/>
                </a:lnTo>
                <a:lnTo>
                  <a:pt x="766" y="5166"/>
                </a:lnTo>
                <a:lnTo>
                  <a:pt x="780" y="5172"/>
                </a:lnTo>
                <a:lnTo>
                  <a:pt x="795" y="5181"/>
                </a:lnTo>
                <a:lnTo>
                  <a:pt x="808" y="5190"/>
                </a:lnTo>
                <a:lnTo>
                  <a:pt x="820" y="5199"/>
                </a:lnTo>
                <a:lnTo>
                  <a:pt x="832" y="5211"/>
                </a:lnTo>
                <a:lnTo>
                  <a:pt x="843" y="5222"/>
                </a:lnTo>
                <a:lnTo>
                  <a:pt x="853" y="5235"/>
                </a:lnTo>
                <a:lnTo>
                  <a:pt x="862" y="5249"/>
                </a:lnTo>
                <a:lnTo>
                  <a:pt x="898" y="5307"/>
                </a:lnTo>
                <a:lnTo>
                  <a:pt x="935" y="5368"/>
                </a:lnTo>
                <a:lnTo>
                  <a:pt x="973" y="5425"/>
                </a:lnTo>
                <a:lnTo>
                  <a:pt x="1012" y="5483"/>
                </a:lnTo>
                <a:lnTo>
                  <a:pt x="1053" y="5539"/>
                </a:lnTo>
                <a:lnTo>
                  <a:pt x="1095" y="5595"/>
                </a:lnTo>
                <a:lnTo>
                  <a:pt x="1138" y="5650"/>
                </a:lnTo>
                <a:lnTo>
                  <a:pt x="1183" y="5703"/>
                </a:lnTo>
                <a:lnTo>
                  <a:pt x="1192" y="5716"/>
                </a:lnTo>
                <a:lnTo>
                  <a:pt x="1200" y="5730"/>
                </a:lnTo>
                <a:lnTo>
                  <a:pt x="1207" y="5744"/>
                </a:lnTo>
                <a:lnTo>
                  <a:pt x="1214" y="5759"/>
                </a:lnTo>
                <a:lnTo>
                  <a:pt x="1219" y="5774"/>
                </a:lnTo>
                <a:lnTo>
                  <a:pt x="1224" y="5790"/>
                </a:lnTo>
                <a:lnTo>
                  <a:pt x="1226" y="5806"/>
                </a:lnTo>
                <a:lnTo>
                  <a:pt x="1227" y="5822"/>
                </a:lnTo>
                <a:lnTo>
                  <a:pt x="1228" y="5838"/>
                </a:lnTo>
                <a:lnTo>
                  <a:pt x="1227" y="5855"/>
                </a:lnTo>
                <a:lnTo>
                  <a:pt x="1225" y="5871"/>
                </a:lnTo>
                <a:lnTo>
                  <a:pt x="1221" y="5886"/>
                </a:lnTo>
                <a:lnTo>
                  <a:pt x="1217" y="5901"/>
                </a:lnTo>
                <a:lnTo>
                  <a:pt x="1211" y="5916"/>
                </a:lnTo>
                <a:lnTo>
                  <a:pt x="1204" y="5930"/>
                </a:lnTo>
                <a:lnTo>
                  <a:pt x="1196" y="5943"/>
                </a:lnTo>
                <a:lnTo>
                  <a:pt x="1101" y="6078"/>
                </a:lnTo>
                <a:lnTo>
                  <a:pt x="1093" y="6091"/>
                </a:lnTo>
                <a:lnTo>
                  <a:pt x="1086" y="6106"/>
                </a:lnTo>
                <a:lnTo>
                  <a:pt x="1080" y="6120"/>
                </a:lnTo>
                <a:lnTo>
                  <a:pt x="1076" y="6135"/>
                </a:lnTo>
                <a:lnTo>
                  <a:pt x="1073" y="6150"/>
                </a:lnTo>
                <a:lnTo>
                  <a:pt x="1072" y="6165"/>
                </a:lnTo>
                <a:lnTo>
                  <a:pt x="1072" y="6180"/>
                </a:lnTo>
                <a:lnTo>
                  <a:pt x="1073" y="6196"/>
                </a:lnTo>
                <a:lnTo>
                  <a:pt x="1076" y="6211"/>
                </a:lnTo>
                <a:lnTo>
                  <a:pt x="1079" y="6225"/>
                </a:lnTo>
                <a:lnTo>
                  <a:pt x="1085" y="6240"/>
                </a:lnTo>
                <a:lnTo>
                  <a:pt x="1092" y="6254"/>
                </a:lnTo>
                <a:lnTo>
                  <a:pt x="1099" y="6267"/>
                </a:lnTo>
                <a:lnTo>
                  <a:pt x="1108" y="6279"/>
                </a:lnTo>
                <a:lnTo>
                  <a:pt x="1118" y="6291"/>
                </a:lnTo>
                <a:lnTo>
                  <a:pt x="1130" y="6302"/>
                </a:lnTo>
                <a:lnTo>
                  <a:pt x="1460" y="6577"/>
                </a:lnTo>
                <a:lnTo>
                  <a:pt x="1473" y="6587"/>
                </a:lnTo>
                <a:lnTo>
                  <a:pt x="1486" y="6595"/>
                </a:lnTo>
                <a:lnTo>
                  <a:pt x="1500" y="6601"/>
                </a:lnTo>
                <a:lnTo>
                  <a:pt x="1515" y="6607"/>
                </a:lnTo>
                <a:lnTo>
                  <a:pt x="1529" y="6612"/>
                </a:lnTo>
                <a:lnTo>
                  <a:pt x="1544" y="6614"/>
                </a:lnTo>
                <a:lnTo>
                  <a:pt x="1560" y="6615"/>
                </a:lnTo>
                <a:lnTo>
                  <a:pt x="1575" y="6615"/>
                </a:lnTo>
                <a:lnTo>
                  <a:pt x="1590" y="6614"/>
                </a:lnTo>
                <a:lnTo>
                  <a:pt x="1605" y="6612"/>
                </a:lnTo>
                <a:lnTo>
                  <a:pt x="1620" y="6607"/>
                </a:lnTo>
                <a:lnTo>
                  <a:pt x="1634" y="6601"/>
                </a:lnTo>
                <a:lnTo>
                  <a:pt x="1648" y="6595"/>
                </a:lnTo>
                <a:lnTo>
                  <a:pt x="1661" y="6587"/>
                </a:lnTo>
                <a:lnTo>
                  <a:pt x="1674" y="6578"/>
                </a:lnTo>
                <a:lnTo>
                  <a:pt x="1686" y="6567"/>
                </a:lnTo>
                <a:lnTo>
                  <a:pt x="1801" y="6450"/>
                </a:lnTo>
                <a:lnTo>
                  <a:pt x="1813" y="6440"/>
                </a:lnTo>
                <a:lnTo>
                  <a:pt x="1825" y="6430"/>
                </a:lnTo>
                <a:lnTo>
                  <a:pt x="1838" y="6422"/>
                </a:lnTo>
                <a:lnTo>
                  <a:pt x="1853" y="6414"/>
                </a:lnTo>
                <a:lnTo>
                  <a:pt x="1868" y="6408"/>
                </a:lnTo>
                <a:lnTo>
                  <a:pt x="1883" y="6404"/>
                </a:lnTo>
                <a:lnTo>
                  <a:pt x="1899" y="6400"/>
                </a:lnTo>
                <a:lnTo>
                  <a:pt x="1914" y="6398"/>
                </a:lnTo>
                <a:lnTo>
                  <a:pt x="1931" y="6396"/>
                </a:lnTo>
                <a:lnTo>
                  <a:pt x="1948" y="6396"/>
                </a:lnTo>
                <a:lnTo>
                  <a:pt x="1964" y="6397"/>
                </a:lnTo>
                <a:lnTo>
                  <a:pt x="1979" y="6399"/>
                </a:lnTo>
                <a:lnTo>
                  <a:pt x="1995" y="6403"/>
                </a:lnTo>
                <a:lnTo>
                  <a:pt x="2010" y="6408"/>
                </a:lnTo>
                <a:lnTo>
                  <a:pt x="2025" y="6414"/>
                </a:lnTo>
                <a:lnTo>
                  <a:pt x="2039" y="6421"/>
                </a:lnTo>
                <a:lnTo>
                  <a:pt x="2099" y="6456"/>
                </a:lnTo>
                <a:lnTo>
                  <a:pt x="2161" y="6488"/>
                </a:lnTo>
                <a:lnTo>
                  <a:pt x="2223" y="6519"/>
                </a:lnTo>
                <a:lnTo>
                  <a:pt x="2287" y="6549"/>
                </a:lnTo>
                <a:lnTo>
                  <a:pt x="2350" y="6578"/>
                </a:lnTo>
                <a:lnTo>
                  <a:pt x="2415" y="6606"/>
                </a:lnTo>
                <a:lnTo>
                  <a:pt x="2479" y="6631"/>
                </a:lnTo>
                <a:lnTo>
                  <a:pt x="2545" y="6657"/>
                </a:lnTo>
                <a:lnTo>
                  <a:pt x="2560" y="6662"/>
                </a:lnTo>
                <a:lnTo>
                  <a:pt x="2574" y="6669"/>
                </a:lnTo>
                <a:lnTo>
                  <a:pt x="2588" y="6679"/>
                </a:lnTo>
                <a:lnTo>
                  <a:pt x="2601" y="6688"/>
                </a:lnTo>
                <a:lnTo>
                  <a:pt x="2613" y="6698"/>
                </a:lnTo>
                <a:lnTo>
                  <a:pt x="2624" y="6711"/>
                </a:lnTo>
                <a:lnTo>
                  <a:pt x="2634" y="6722"/>
                </a:lnTo>
                <a:lnTo>
                  <a:pt x="2645" y="6736"/>
                </a:lnTo>
                <a:lnTo>
                  <a:pt x="2653" y="6750"/>
                </a:lnTo>
                <a:lnTo>
                  <a:pt x="2660" y="6764"/>
                </a:lnTo>
                <a:lnTo>
                  <a:pt x="2667" y="6779"/>
                </a:lnTo>
                <a:lnTo>
                  <a:pt x="2671" y="6794"/>
                </a:lnTo>
                <a:lnTo>
                  <a:pt x="2675" y="6810"/>
                </a:lnTo>
                <a:lnTo>
                  <a:pt x="2677" y="6825"/>
                </a:lnTo>
                <a:lnTo>
                  <a:pt x="2678" y="6841"/>
                </a:lnTo>
                <a:lnTo>
                  <a:pt x="2677" y="6857"/>
                </a:lnTo>
                <a:lnTo>
                  <a:pt x="2663" y="7020"/>
                </a:lnTo>
                <a:lnTo>
                  <a:pt x="2662" y="7036"/>
                </a:lnTo>
                <a:lnTo>
                  <a:pt x="2663" y="7051"/>
                </a:lnTo>
                <a:lnTo>
                  <a:pt x="2665" y="7067"/>
                </a:lnTo>
                <a:lnTo>
                  <a:pt x="2669" y="7081"/>
                </a:lnTo>
                <a:lnTo>
                  <a:pt x="2675" y="7096"/>
                </a:lnTo>
                <a:lnTo>
                  <a:pt x="2681" y="7110"/>
                </a:lnTo>
                <a:lnTo>
                  <a:pt x="2689" y="7123"/>
                </a:lnTo>
                <a:lnTo>
                  <a:pt x="2698" y="7136"/>
                </a:lnTo>
                <a:lnTo>
                  <a:pt x="2707" y="7147"/>
                </a:lnTo>
                <a:lnTo>
                  <a:pt x="2717" y="7159"/>
                </a:lnTo>
                <a:lnTo>
                  <a:pt x="2730" y="7168"/>
                </a:lnTo>
                <a:lnTo>
                  <a:pt x="2743" y="7177"/>
                </a:lnTo>
                <a:lnTo>
                  <a:pt x="2756" y="7184"/>
                </a:lnTo>
                <a:lnTo>
                  <a:pt x="2769" y="7191"/>
                </a:lnTo>
                <a:lnTo>
                  <a:pt x="2784" y="7196"/>
                </a:lnTo>
                <a:lnTo>
                  <a:pt x="2800" y="7199"/>
                </a:lnTo>
                <a:lnTo>
                  <a:pt x="3224" y="7273"/>
                </a:lnTo>
                <a:lnTo>
                  <a:pt x="3240" y="7275"/>
                </a:lnTo>
                <a:lnTo>
                  <a:pt x="3255" y="7275"/>
                </a:lnTo>
                <a:lnTo>
                  <a:pt x="3271" y="7274"/>
                </a:lnTo>
                <a:lnTo>
                  <a:pt x="3286" y="7272"/>
                </a:lnTo>
                <a:lnTo>
                  <a:pt x="3301" y="7268"/>
                </a:lnTo>
                <a:lnTo>
                  <a:pt x="3315" y="7262"/>
                </a:lnTo>
                <a:lnTo>
                  <a:pt x="3329" y="7257"/>
                </a:lnTo>
                <a:lnTo>
                  <a:pt x="3341" y="7249"/>
                </a:lnTo>
                <a:lnTo>
                  <a:pt x="3354" y="7239"/>
                </a:lnTo>
                <a:lnTo>
                  <a:pt x="3366" y="7230"/>
                </a:lnTo>
                <a:lnTo>
                  <a:pt x="3377" y="7219"/>
                </a:lnTo>
                <a:lnTo>
                  <a:pt x="3386" y="7207"/>
                </a:lnTo>
                <a:lnTo>
                  <a:pt x="3396" y="7194"/>
                </a:lnTo>
                <a:lnTo>
                  <a:pt x="3403" y="7181"/>
                </a:lnTo>
                <a:lnTo>
                  <a:pt x="3408" y="7167"/>
                </a:lnTo>
                <a:lnTo>
                  <a:pt x="3414" y="7152"/>
                </a:lnTo>
                <a:lnTo>
                  <a:pt x="3456" y="6994"/>
                </a:lnTo>
                <a:lnTo>
                  <a:pt x="3460" y="6979"/>
                </a:lnTo>
                <a:lnTo>
                  <a:pt x="3467" y="6964"/>
                </a:lnTo>
                <a:lnTo>
                  <a:pt x="3474" y="6950"/>
                </a:lnTo>
                <a:lnTo>
                  <a:pt x="3484" y="6936"/>
                </a:lnTo>
                <a:lnTo>
                  <a:pt x="3493" y="6923"/>
                </a:lnTo>
                <a:lnTo>
                  <a:pt x="3503" y="6912"/>
                </a:lnTo>
                <a:lnTo>
                  <a:pt x="3516" y="6900"/>
                </a:lnTo>
                <a:lnTo>
                  <a:pt x="3529" y="6891"/>
                </a:lnTo>
                <a:lnTo>
                  <a:pt x="3541" y="6882"/>
                </a:lnTo>
                <a:lnTo>
                  <a:pt x="3555" y="6874"/>
                </a:lnTo>
                <a:lnTo>
                  <a:pt x="3570" y="6865"/>
                </a:lnTo>
                <a:lnTo>
                  <a:pt x="3585" y="6860"/>
                </a:lnTo>
                <a:lnTo>
                  <a:pt x="3600" y="6855"/>
                </a:lnTo>
                <a:lnTo>
                  <a:pt x="3616" y="6852"/>
                </a:lnTo>
                <a:lnTo>
                  <a:pt x="3631" y="6849"/>
                </a:lnTo>
                <a:lnTo>
                  <a:pt x="3648" y="6848"/>
                </a:lnTo>
                <a:lnTo>
                  <a:pt x="3718" y="6848"/>
                </a:lnTo>
                <a:lnTo>
                  <a:pt x="3789" y="6846"/>
                </a:lnTo>
                <a:lnTo>
                  <a:pt x="3859" y="6841"/>
                </a:lnTo>
                <a:lnTo>
                  <a:pt x="3928" y="6837"/>
                </a:lnTo>
                <a:lnTo>
                  <a:pt x="3998" y="6830"/>
                </a:lnTo>
                <a:lnTo>
                  <a:pt x="4067" y="6820"/>
                </a:lnTo>
                <a:lnTo>
                  <a:pt x="4135" y="6811"/>
                </a:lnTo>
                <a:lnTo>
                  <a:pt x="4203" y="6800"/>
                </a:lnTo>
                <a:lnTo>
                  <a:pt x="4220" y="6797"/>
                </a:lnTo>
                <a:lnTo>
                  <a:pt x="4236" y="6796"/>
                </a:lnTo>
                <a:lnTo>
                  <a:pt x="4252" y="6797"/>
                </a:lnTo>
                <a:lnTo>
                  <a:pt x="4267" y="6800"/>
                </a:lnTo>
                <a:lnTo>
                  <a:pt x="4283" y="6802"/>
                </a:lnTo>
                <a:lnTo>
                  <a:pt x="4299" y="6807"/>
                </a:lnTo>
                <a:lnTo>
                  <a:pt x="4314" y="6812"/>
                </a:lnTo>
                <a:lnTo>
                  <a:pt x="4328" y="6819"/>
                </a:lnTo>
                <a:lnTo>
                  <a:pt x="4343" y="6827"/>
                </a:lnTo>
                <a:lnTo>
                  <a:pt x="4357" y="6835"/>
                </a:lnTo>
                <a:lnTo>
                  <a:pt x="4370" y="6846"/>
                </a:lnTo>
                <a:lnTo>
                  <a:pt x="4381" y="6856"/>
                </a:lnTo>
                <a:lnTo>
                  <a:pt x="4392" y="6868"/>
                </a:lnTo>
                <a:lnTo>
                  <a:pt x="4402" y="6880"/>
                </a:lnTo>
                <a:lnTo>
                  <a:pt x="4411" y="6894"/>
                </a:lnTo>
                <a:lnTo>
                  <a:pt x="4418" y="6908"/>
                </a:lnTo>
                <a:lnTo>
                  <a:pt x="4488" y="7057"/>
                </a:lnTo>
                <a:lnTo>
                  <a:pt x="4495" y="7071"/>
                </a:lnTo>
                <a:lnTo>
                  <a:pt x="4503" y="7084"/>
                </a:lnTo>
                <a:lnTo>
                  <a:pt x="4513" y="7095"/>
                </a:lnTo>
                <a:lnTo>
                  <a:pt x="4523" y="7107"/>
                </a:lnTo>
                <a:lnTo>
                  <a:pt x="4535" y="7116"/>
                </a:lnTo>
                <a:lnTo>
                  <a:pt x="4548" y="7125"/>
                </a:lnTo>
                <a:lnTo>
                  <a:pt x="4562" y="7133"/>
                </a:lnTo>
                <a:lnTo>
                  <a:pt x="4575" y="7139"/>
                </a:lnTo>
                <a:lnTo>
                  <a:pt x="4589" y="7145"/>
                </a:lnTo>
                <a:lnTo>
                  <a:pt x="4604" y="7148"/>
                </a:lnTo>
                <a:lnTo>
                  <a:pt x="4619" y="7151"/>
                </a:lnTo>
                <a:lnTo>
                  <a:pt x="4634" y="7153"/>
                </a:lnTo>
                <a:lnTo>
                  <a:pt x="4649" y="7152"/>
                </a:lnTo>
                <a:lnTo>
                  <a:pt x="4666" y="7151"/>
                </a:lnTo>
                <a:lnTo>
                  <a:pt x="4681" y="7147"/>
                </a:lnTo>
                <a:lnTo>
                  <a:pt x="4696" y="7142"/>
                </a:lnTo>
                <a:lnTo>
                  <a:pt x="5100" y="6995"/>
                </a:lnTo>
                <a:lnTo>
                  <a:pt x="5114" y="6989"/>
                </a:lnTo>
                <a:lnTo>
                  <a:pt x="5128" y="6982"/>
                </a:lnTo>
                <a:lnTo>
                  <a:pt x="5140" y="6973"/>
                </a:lnTo>
                <a:lnTo>
                  <a:pt x="5152" y="6964"/>
                </a:lnTo>
                <a:lnTo>
                  <a:pt x="5164" y="6952"/>
                </a:lnTo>
                <a:lnTo>
                  <a:pt x="5173" y="6940"/>
                </a:lnTo>
                <a:lnTo>
                  <a:pt x="5182" y="6928"/>
                </a:lnTo>
                <a:lnTo>
                  <a:pt x="5190" y="6915"/>
                </a:lnTo>
                <a:lnTo>
                  <a:pt x="5196" y="6901"/>
                </a:lnTo>
                <a:lnTo>
                  <a:pt x="5202" y="6886"/>
                </a:lnTo>
                <a:lnTo>
                  <a:pt x="5205" y="6871"/>
                </a:lnTo>
                <a:lnTo>
                  <a:pt x="5207" y="6856"/>
                </a:lnTo>
                <a:lnTo>
                  <a:pt x="5209" y="6841"/>
                </a:lnTo>
                <a:lnTo>
                  <a:pt x="5209" y="6826"/>
                </a:lnTo>
                <a:lnTo>
                  <a:pt x="5206" y="6810"/>
                </a:lnTo>
                <a:lnTo>
                  <a:pt x="5203" y="6795"/>
                </a:lnTo>
                <a:lnTo>
                  <a:pt x="5160" y="6637"/>
                </a:lnTo>
                <a:lnTo>
                  <a:pt x="5157" y="6621"/>
                </a:lnTo>
                <a:lnTo>
                  <a:pt x="5154" y="6606"/>
                </a:lnTo>
                <a:lnTo>
                  <a:pt x="5154" y="6590"/>
                </a:lnTo>
                <a:lnTo>
                  <a:pt x="5155" y="6573"/>
                </a:lnTo>
                <a:lnTo>
                  <a:pt x="5158" y="6557"/>
                </a:lnTo>
                <a:lnTo>
                  <a:pt x="5161" y="6542"/>
                </a:lnTo>
                <a:lnTo>
                  <a:pt x="5166" y="6526"/>
                </a:lnTo>
                <a:lnTo>
                  <a:pt x="5172" y="6511"/>
                </a:lnTo>
                <a:lnTo>
                  <a:pt x="5179" y="6496"/>
                </a:lnTo>
                <a:lnTo>
                  <a:pt x="5187" y="6482"/>
                </a:lnTo>
                <a:lnTo>
                  <a:pt x="5195" y="6470"/>
                </a:lnTo>
                <a:lnTo>
                  <a:pt x="5205" y="6457"/>
                </a:lnTo>
                <a:lnTo>
                  <a:pt x="5217" y="6444"/>
                </a:lnTo>
                <a:lnTo>
                  <a:pt x="5228" y="6434"/>
                </a:lnTo>
                <a:lnTo>
                  <a:pt x="5241" y="6423"/>
                </a:lnTo>
                <a:lnTo>
                  <a:pt x="5254" y="6415"/>
                </a:lnTo>
                <a:lnTo>
                  <a:pt x="5314" y="6380"/>
                </a:lnTo>
                <a:lnTo>
                  <a:pt x="5374" y="6343"/>
                </a:lnTo>
                <a:lnTo>
                  <a:pt x="5432" y="6305"/>
                </a:lnTo>
                <a:lnTo>
                  <a:pt x="5489" y="6265"/>
                </a:lnTo>
                <a:lnTo>
                  <a:pt x="5546" y="6225"/>
                </a:lnTo>
                <a:lnTo>
                  <a:pt x="5601" y="6182"/>
                </a:lnTo>
                <a:lnTo>
                  <a:pt x="5657" y="6140"/>
                </a:lnTo>
                <a:lnTo>
                  <a:pt x="5711" y="6096"/>
                </a:lnTo>
                <a:lnTo>
                  <a:pt x="5723" y="6085"/>
                </a:lnTo>
                <a:lnTo>
                  <a:pt x="5737" y="6077"/>
                </a:lnTo>
                <a:lnTo>
                  <a:pt x="5750" y="6069"/>
                </a:lnTo>
                <a:lnTo>
                  <a:pt x="5765" y="6063"/>
                </a:lnTo>
                <a:lnTo>
                  <a:pt x="5781" y="6059"/>
                </a:lnTo>
                <a:lnTo>
                  <a:pt x="5797" y="6054"/>
                </a:lnTo>
                <a:lnTo>
                  <a:pt x="5813" y="6052"/>
                </a:lnTo>
                <a:lnTo>
                  <a:pt x="5829" y="6050"/>
                </a:lnTo>
                <a:lnTo>
                  <a:pt x="5845" y="6050"/>
                </a:lnTo>
                <a:lnTo>
                  <a:pt x="5861" y="6051"/>
                </a:lnTo>
                <a:lnTo>
                  <a:pt x="5878" y="6053"/>
                </a:lnTo>
                <a:lnTo>
                  <a:pt x="5893" y="6056"/>
                </a:lnTo>
                <a:lnTo>
                  <a:pt x="5909" y="6061"/>
                </a:lnTo>
                <a:lnTo>
                  <a:pt x="5923" y="6067"/>
                </a:lnTo>
                <a:lnTo>
                  <a:pt x="5938" y="6074"/>
                </a:lnTo>
                <a:lnTo>
                  <a:pt x="5950" y="6082"/>
                </a:lnTo>
                <a:lnTo>
                  <a:pt x="6086" y="6176"/>
                </a:lnTo>
                <a:lnTo>
                  <a:pt x="6099" y="6185"/>
                </a:lnTo>
                <a:lnTo>
                  <a:pt x="6113" y="6192"/>
                </a:lnTo>
                <a:lnTo>
                  <a:pt x="6127" y="6197"/>
                </a:lnTo>
                <a:lnTo>
                  <a:pt x="6142" y="6202"/>
                </a:lnTo>
                <a:lnTo>
                  <a:pt x="6157" y="6204"/>
                </a:lnTo>
                <a:lnTo>
                  <a:pt x="6172" y="6205"/>
                </a:lnTo>
                <a:lnTo>
                  <a:pt x="6187" y="6205"/>
                </a:lnTo>
                <a:lnTo>
                  <a:pt x="6202" y="6204"/>
                </a:lnTo>
                <a:lnTo>
                  <a:pt x="6217" y="6202"/>
                </a:lnTo>
                <a:lnTo>
                  <a:pt x="6232" y="6197"/>
                </a:lnTo>
                <a:lnTo>
                  <a:pt x="6247" y="6193"/>
                </a:lnTo>
                <a:lnTo>
                  <a:pt x="6261" y="6186"/>
                </a:lnTo>
                <a:lnTo>
                  <a:pt x="6274" y="6178"/>
                </a:lnTo>
                <a:lnTo>
                  <a:pt x="6287" y="6168"/>
                </a:lnTo>
                <a:lnTo>
                  <a:pt x="6298" y="6158"/>
                </a:lnTo>
                <a:lnTo>
                  <a:pt x="6309" y="6146"/>
                </a:lnTo>
                <a:lnTo>
                  <a:pt x="6585" y="5818"/>
                </a:lnTo>
                <a:lnTo>
                  <a:pt x="6595" y="5805"/>
                </a:lnTo>
                <a:lnTo>
                  <a:pt x="6603" y="5791"/>
                </a:lnTo>
                <a:lnTo>
                  <a:pt x="6609" y="5777"/>
                </a:lnTo>
                <a:lnTo>
                  <a:pt x="6615" y="5763"/>
                </a:lnTo>
                <a:lnTo>
                  <a:pt x="6618" y="5748"/>
                </a:lnTo>
                <a:lnTo>
                  <a:pt x="6622" y="5733"/>
                </a:lnTo>
                <a:lnTo>
                  <a:pt x="6623" y="5718"/>
                </a:lnTo>
                <a:lnTo>
                  <a:pt x="6623" y="5703"/>
                </a:lnTo>
                <a:lnTo>
                  <a:pt x="6622" y="5687"/>
                </a:lnTo>
                <a:lnTo>
                  <a:pt x="6618" y="5672"/>
                </a:lnTo>
                <a:lnTo>
                  <a:pt x="6615" y="5658"/>
                </a:lnTo>
                <a:lnTo>
                  <a:pt x="6609" y="5643"/>
                </a:lnTo>
                <a:lnTo>
                  <a:pt x="6603" y="5629"/>
                </a:lnTo>
                <a:lnTo>
                  <a:pt x="6595" y="5617"/>
                </a:lnTo>
                <a:lnTo>
                  <a:pt x="6586" y="5604"/>
                </a:lnTo>
                <a:lnTo>
                  <a:pt x="6574" y="5593"/>
                </a:lnTo>
                <a:lnTo>
                  <a:pt x="6458" y="5477"/>
                </a:lnTo>
                <a:lnTo>
                  <a:pt x="6447" y="5466"/>
                </a:lnTo>
                <a:lnTo>
                  <a:pt x="6438" y="5453"/>
                </a:lnTo>
                <a:lnTo>
                  <a:pt x="6430" y="5439"/>
                </a:lnTo>
                <a:lnTo>
                  <a:pt x="6422" y="5425"/>
                </a:lnTo>
                <a:lnTo>
                  <a:pt x="6416" y="5410"/>
                </a:lnTo>
                <a:lnTo>
                  <a:pt x="6411" y="5395"/>
                </a:lnTo>
                <a:lnTo>
                  <a:pt x="6408" y="5379"/>
                </a:lnTo>
                <a:lnTo>
                  <a:pt x="6406" y="5363"/>
                </a:lnTo>
                <a:lnTo>
                  <a:pt x="6403" y="5347"/>
                </a:lnTo>
                <a:lnTo>
                  <a:pt x="6403" y="5331"/>
                </a:lnTo>
                <a:lnTo>
                  <a:pt x="6404" y="5314"/>
                </a:lnTo>
                <a:lnTo>
                  <a:pt x="6407" y="5298"/>
                </a:lnTo>
                <a:lnTo>
                  <a:pt x="6410" y="5282"/>
                </a:lnTo>
                <a:lnTo>
                  <a:pt x="6415" y="5267"/>
                </a:lnTo>
                <a:lnTo>
                  <a:pt x="6422" y="5252"/>
                </a:lnTo>
                <a:lnTo>
                  <a:pt x="6429" y="5238"/>
                </a:lnTo>
                <a:lnTo>
                  <a:pt x="6462" y="5178"/>
                </a:lnTo>
                <a:lnTo>
                  <a:pt x="6496" y="5117"/>
                </a:lnTo>
                <a:lnTo>
                  <a:pt x="6527" y="5056"/>
                </a:lnTo>
                <a:lnTo>
                  <a:pt x="6557" y="4992"/>
                </a:lnTo>
                <a:lnTo>
                  <a:pt x="6586" y="4929"/>
                </a:lnTo>
                <a:lnTo>
                  <a:pt x="6612" y="4864"/>
                </a:lnTo>
                <a:lnTo>
                  <a:pt x="6639" y="4800"/>
                </a:lnTo>
                <a:lnTo>
                  <a:pt x="6664" y="4733"/>
                </a:lnTo>
                <a:lnTo>
                  <a:pt x="6670" y="4719"/>
                </a:lnTo>
                <a:lnTo>
                  <a:pt x="6677" y="4705"/>
                </a:lnTo>
                <a:lnTo>
                  <a:pt x="6686" y="4691"/>
                </a:lnTo>
                <a:lnTo>
                  <a:pt x="6696" y="4679"/>
                </a:lnTo>
                <a:lnTo>
                  <a:pt x="6706" y="4666"/>
                </a:lnTo>
                <a:lnTo>
                  <a:pt x="6718" y="4655"/>
                </a:lnTo>
                <a:lnTo>
                  <a:pt x="6730" y="4645"/>
                </a:lnTo>
                <a:lnTo>
                  <a:pt x="6744" y="4635"/>
                </a:lnTo>
                <a:lnTo>
                  <a:pt x="6758" y="4627"/>
                </a:lnTo>
                <a:lnTo>
                  <a:pt x="6772" y="4620"/>
                </a:lnTo>
                <a:lnTo>
                  <a:pt x="6787" y="4613"/>
                </a:lnTo>
                <a:lnTo>
                  <a:pt x="6802" y="4608"/>
                </a:lnTo>
                <a:lnTo>
                  <a:pt x="6818" y="4605"/>
                </a:lnTo>
                <a:lnTo>
                  <a:pt x="6833" y="4602"/>
                </a:lnTo>
                <a:lnTo>
                  <a:pt x="6849" y="4601"/>
                </a:lnTo>
                <a:lnTo>
                  <a:pt x="6865" y="4601"/>
                </a:lnTo>
                <a:lnTo>
                  <a:pt x="7028" y="4616"/>
                </a:lnTo>
                <a:lnTo>
                  <a:pt x="7045" y="4617"/>
                </a:lnTo>
                <a:lnTo>
                  <a:pt x="7061" y="4616"/>
                </a:lnTo>
                <a:lnTo>
                  <a:pt x="7076" y="4614"/>
                </a:lnTo>
                <a:lnTo>
                  <a:pt x="7091" y="4609"/>
                </a:lnTo>
                <a:lnTo>
                  <a:pt x="7105" y="4605"/>
                </a:lnTo>
                <a:lnTo>
                  <a:pt x="7118" y="4598"/>
                </a:lnTo>
                <a:lnTo>
                  <a:pt x="7132" y="4591"/>
                </a:lnTo>
                <a:lnTo>
                  <a:pt x="7145" y="4582"/>
                </a:lnTo>
                <a:lnTo>
                  <a:pt x="7157" y="4572"/>
                </a:lnTo>
                <a:lnTo>
                  <a:pt x="7167" y="4561"/>
                </a:lnTo>
                <a:lnTo>
                  <a:pt x="7176" y="4549"/>
                </a:lnTo>
                <a:lnTo>
                  <a:pt x="7186" y="4537"/>
                </a:lnTo>
                <a:lnTo>
                  <a:pt x="7192" y="4524"/>
                </a:lnTo>
                <a:lnTo>
                  <a:pt x="7199" y="4509"/>
                </a:lnTo>
                <a:lnTo>
                  <a:pt x="7204" y="4495"/>
                </a:lnTo>
                <a:lnTo>
                  <a:pt x="7207" y="4479"/>
                </a:lnTo>
                <a:lnTo>
                  <a:pt x="7281" y="4055"/>
                </a:lnTo>
                <a:close/>
                <a:moveTo>
                  <a:pt x="3269" y="5733"/>
                </a:moveTo>
                <a:lnTo>
                  <a:pt x="3269" y="5733"/>
                </a:lnTo>
                <a:lnTo>
                  <a:pt x="3160" y="5713"/>
                </a:lnTo>
                <a:lnTo>
                  <a:pt x="3055" y="5685"/>
                </a:lnTo>
                <a:lnTo>
                  <a:pt x="2952" y="5654"/>
                </a:lnTo>
                <a:lnTo>
                  <a:pt x="2853" y="5617"/>
                </a:lnTo>
                <a:lnTo>
                  <a:pt x="2754" y="5576"/>
                </a:lnTo>
                <a:lnTo>
                  <a:pt x="2661" y="5530"/>
                </a:lnTo>
                <a:lnTo>
                  <a:pt x="2568" y="5481"/>
                </a:lnTo>
                <a:lnTo>
                  <a:pt x="2479" y="5426"/>
                </a:lnTo>
                <a:lnTo>
                  <a:pt x="2394" y="5368"/>
                </a:lnTo>
                <a:lnTo>
                  <a:pt x="2312" y="5305"/>
                </a:lnTo>
                <a:lnTo>
                  <a:pt x="2232" y="5239"/>
                </a:lnTo>
                <a:lnTo>
                  <a:pt x="2157" y="5170"/>
                </a:lnTo>
                <a:lnTo>
                  <a:pt x="2085" y="5097"/>
                </a:lnTo>
                <a:lnTo>
                  <a:pt x="2016" y="5021"/>
                </a:lnTo>
                <a:lnTo>
                  <a:pt x="1951" y="4942"/>
                </a:lnTo>
                <a:lnTo>
                  <a:pt x="1891" y="4860"/>
                </a:lnTo>
                <a:lnTo>
                  <a:pt x="1835" y="4775"/>
                </a:lnTo>
                <a:lnTo>
                  <a:pt x="1782" y="4688"/>
                </a:lnTo>
                <a:lnTo>
                  <a:pt x="1733" y="4598"/>
                </a:lnTo>
                <a:lnTo>
                  <a:pt x="1689" y="4504"/>
                </a:lnTo>
                <a:lnTo>
                  <a:pt x="1650" y="4411"/>
                </a:lnTo>
                <a:lnTo>
                  <a:pt x="1614" y="4314"/>
                </a:lnTo>
                <a:lnTo>
                  <a:pt x="1584" y="4215"/>
                </a:lnTo>
                <a:lnTo>
                  <a:pt x="1559" y="4115"/>
                </a:lnTo>
                <a:lnTo>
                  <a:pt x="1537" y="4013"/>
                </a:lnTo>
                <a:lnTo>
                  <a:pt x="1522" y="3910"/>
                </a:lnTo>
                <a:lnTo>
                  <a:pt x="1510" y="3805"/>
                </a:lnTo>
                <a:lnTo>
                  <a:pt x="1504" y="3700"/>
                </a:lnTo>
                <a:lnTo>
                  <a:pt x="1504" y="3594"/>
                </a:lnTo>
                <a:lnTo>
                  <a:pt x="1509" y="3486"/>
                </a:lnTo>
                <a:lnTo>
                  <a:pt x="1519" y="3378"/>
                </a:lnTo>
                <a:lnTo>
                  <a:pt x="1535" y="3269"/>
                </a:lnTo>
                <a:lnTo>
                  <a:pt x="1557" y="3162"/>
                </a:lnTo>
                <a:lnTo>
                  <a:pt x="1584" y="3057"/>
                </a:lnTo>
                <a:lnTo>
                  <a:pt x="1616" y="2954"/>
                </a:lnTo>
                <a:lnTo>
                  <a:pt x="1652" y="2855"/>
                </a:lnTo>
                <a:lnTo>
                  <a:pt x="1694" y="2757"/>
                </a:lnTo>
                <a:lnTo>
                  <a:pt x="1740" y="2662"/>
                </a:lnTo>
                <a:lnTo>
                  <a:pt x="1790" y="2571"/>
                </a:lnTo>
                <a:lnTo>
                  <a:pt x="1844" y="2482"/>
                </a:lnTo>
                <a:lnTo>
                  <a:pt x="1902" y="2397"/>
                </a:lnTo>
                <a:lnTo>
                  <a:pt x="1964" y="2315"/>
                </a:lnTo>
                <a:lnTo>
                  <a:pt x="2030" y="2235"/>
                </a:lnTo>
                <a:lnTo>
                  <a:pt x="2099" y="2160"/>
                </a:lnTo>
                <a:lnTo>
                  <a:pt x="2173" y="2088"/>
                </a:lnTo>
                <a:lnTo>
                  <a:pt x="2250" y="2020"/>
                </a:lnTo>
                <a:lnTo>
                  <a:pt x="2328" y="1955"/>
                </a:lnTo>
                <a:lnTo>
                  <a:pt x="2410" y="1895"/>
                </a:lnTo>
                <a:lnTo>
                  <a:pt x="2496" y="1837"/>
                </a:lnTo>
                <a:lnTo>
                  <a:pt x="2583" y="1785"/>
                </a:lnTo>
                <a:lnTo>
                  <a:pt x="2674" y="1737"/>
                </a:lnTo>
                <a:lnTo>
                  <a:pt x="2766" y="1693"/>
                </a:lnTo>
                <a:lnTo>
                  <a:pt x="2861" y="1653"/>
                </a:lnTo>
                <a:lnTo>
                  <a:pt x="2958" y="1618"/>
                </a:lnTo>
                <a:lnTo>
                  <a:pt x="3056" y="1588"/>
                </a:lnTo>
                <a:lnTo>
                  <a:pt x="3157" y="1561"/>
                </a:lnTo>
                <a:lnTo>
                  <a:pt x="3258" y="1541"/>
                </a:lnTo>
                <a:lnTo>
                  <a:pt x="3362" y="1524"/>
                </a:lnTo>
                <a:lnTo>
                  <a:pt x="3466" y="1514"/>
                </a:lnTo>
                <a:lnTo>
                  <a:pt x="3572" y="1508"/>
                </a:lnTo>
                <a:lnTo>
                  <a:pt x="3679" y="1508"/>
                </a:lnTo>
                <a:lnTo>
                  <a:pt x="3786" y="1513"/>
                </a:lnTo>
                <a:lnTo>
                  <a:pt x="3894" y="1523"/>
                </a:lnTo>
                <a:lnTo>
                  <a:pt x="4002" y="1539"/>
                </a:lnTo>
                <a:lnTo>
                  <a:pt x="4110" y="1561"/>
                </a:lnTo>
                <a:lnTo>
                  <a:pt x="4215" y="1588"/>
                </a:lnTo>
                <a:lnTo>
                  <a:pt x="4318" y="1620"/>
                </a:lnTo>
                <a:lnTo>
                  <a:pt x="4418" y="1656"/>
                </a:lnTo>
                <a:lnTo>
                  <a:pt x="4515" y="1698"/>
                </a:lnTo>
                <a:lnTo>
                  <a:pt x="4610" y="1743"/>
                </a:lnTo>
                <a:lnTo>
                  <a:pt x="4702" y="1793"/>
                </a:lnTo>
                <a:lnTo>
                  <a:pt x="4791" y="1848"/>
                </a:lnTo>
                <a:lnTo>
                  <a:pt x="4877" y="1905"/>
                </a:lnTo>
                <a:lnTo>
                  <a:pt x="4959" y="1968"/>
                </a:lnTo>
                <a:lnTo>
                  <a:pt x="5038" y="2033"/>
                </a:lnTo>
                <a:lnTo>
                  <a:pt x="5114" y="2103"/>
                </a:lnTo>
                <a:lnTo>
                  <a:pt x="5185" y="2175"/>
                </a:lnTo>
                <a:lnTo>
                  <a:pt x="5254" y="2252"/>
                </a:lnTo>
                <a:lnTo>
                  <a:pt x="5318" y="2331"/>
                </a:lnTo>
                <a:lnTo>
                  <a:pt x="5380" y="2413"/>
                </a:lnTo>
                <a:lnTo>
                  <a:pt x="5436" y="2499"/>
                </a:lnTo>
                <a:lnTo>
                  <a:pt x="5489" y="2586"/>
                </a:lnTo>
                <a:lnTo>
                  <a:pt x="5538" y="2676"/>
                </a:lnTo>
                <a:lnTo>
                  <a:pt x="5582" y="2769"/>
                </a:lnTo>
                <a:lnTo>
                  <a:pt x="5621" y="2863"/>
                </a:lnTo>
                <a:lnTo>
                  <a:pt x="5657" y="2959"/>
                </a:lnTo>
                <a:lnTo>
                  <a:pt x="5687" y="3058"/>
                </a:lnTo>
                <a:lnTo>
                  <a:pt x="5712" y="3159"/>
                </a:lnTo>
                <a:lnTo>
                  <a:pt x="5733" y="3260"/>
                </a:lnTo>
                <a:lnTo>
                  <a:pt x="5749" y="3363"/>
                </a:lnTo>
                <a:lnTo>
                  <a:pt x="5761" y="3468"/>
                </a:lnTo>
                <a:lnTo>
                  <a:pt x="5767" y="3573"/>
                </a:lnTo>
                <a:lnTo>
                  <a:pt x="5767" y="3680"/>
                </a:lnTo>
                <a:lnTo>
                  <a:pt x="5761" y="3786"/>
                </a:lnTo>
                <a:lnTo>
                  <a:pt x="5750" y="3895"/>
                </a:lnTo>
                <a:lnTo>
                  <a:pt x="5734" y="4003"/>
                </a:lnTo>
                <a:lnTo>
                  <a:pt x="5713" y="4111"/>
                </a:lnTo>
                <a:lnTo>
                  <a:pt x="5686" y="4216"/>
                </a:lnTo>
                <a:lnTo>
                  <a:pt x="5655" y="4318"/>
                </a:lnTo>
                <a:lnTo>
                  <a:pt x="5618" y="4419"/>
                </a:lnTo>
                <a:lnTo>
                  <a:pt x="5577" y="4516"/>
                </a:lnTo>
                <a:lnTo>
                  <a:pt x="5531" y="4610"/>
                </a:lnTo>
                <a:lnTo>
                  <a:pt x="5481" y="4702"/>
                </a:lnTo>
                <a:lnTo>
                  <a:pt x="5427" y="4790"/>
                </a:lnTo>
                <a:lnTo>
                  <a:pt x="5368" y="4876"/>
                </a:lnTo>
                <a:lnTo>
                  <a:pt x="5307" y="4959"/>
                </a:lnTo>
                <a:lnTo>
                  <a:pt x="5241" y="5037"/>
                </a:lnTo>
                <a:lnTo>
                  <a:pt x="5170" y="5114"/>
                </a:lnTo>
                <a:lnTo>
                  <a:pt x="5098" y="5185"/>
                </a:lnTo>
                <a:lnTo>
                  <a:pt x="5021" y="5253"/>
                </a:lnTo>
                <a:lnTo>
                  <a:pt x="4943" y="5318"/>
                </a:lnTo>
                <a:lnTo>
                  <a:pt x="4860" y="5379"/>
                </a:lnTo>
                <a:lnTo>
                  <a:pt x="4775" y="5436"/>
                </a:lnTo>
                <a:lnTo>
                  <a:pt x="4687" y="5488"/>
                </a:lnTo>
                <a:lnTo>
                  <a:pt x="4597" y="5536"/>
                </a:lnTo>
                <a:lnTo>
                  <a:pt x="4505" y="5581"/>
                </a:lnTo>
                <a:lnTo>
                  <a:pt x="4410" y="5620"/>
                </a:lnTo>
                <a:lnTo>
                  <a:pt x="4313" y="5655"/>
                </a:lnTo>
                <a:lnTo>
                  <a:pt x="4215" y="5686"/>
                </a:lnTo>
                <a:lnTo>
                  <a:pt x="4114" y="5711"/>
                </a:lnTo>
                <a:lnTo>
                  <a:pt x="4013" y="5732"/>
                </a:lnTo>
                <a:lnTo>
                  <a:pt x="3909" y="5748"/>
                </a:lnTo>
                <a:lnTo>
                  <a:pt x="3805" y="5760"/>
                </a:lnTo>
                <a:lnTo>
                  <a:pt x="3698" y="5764"/>
                </a:lnTo>
                <a:lnTo>
                  <a:pt x="3592" y="5766"/>
                </a:lnTo>
                <a:lnTo>
                  <a:pt x="3485" y="5760"/>
                </a:lnTo>
                <a:lnTo>
                  <a:pt x="3376" y="5749"/>
                </a:lnTo>
                <a:lnTo>
                  <a:pt x="3269" y="5733"/>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408" name="CustomShape 41"/>
          <p:cNvSpPr/>
          <p:nvPr/>
        </p:nvSpPr>
        <p:spPr>
          <a:xfrm>
            <a:off x="8993520" y="7890840"/>
            <a:ext cx="584640" cy="7772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09" name="CustomShape 42"/>
          <p:cNvSpPr/>
          <p:nvPr/>
        </p:nvSpPr>
        <p:spPr>
          <a:xfrm>
            <a:off x="9072000" y="8013960"/>
            <a:ext cx="429480" cy="26280"/>
          </a:xfrm>
          <a:prstGeom prst="rect">
            <a:avLst/>
          </a:prstGeom>
          <a:solidFill>
            <a:srgbClr val="ACE1FF"/>
          </a:solidFill>
          <a:ln>
            <a:noFill/>
          </a:ln>
        </p:spPr>
        <p:style>
          <a:lnRef idx="0">
            <a:scrgbClr r="0" g="0" b="0"/>
          </a:lnRef>
          <a:fillRef idx="0">
            <a:scrgbClr r="0" g="0" b="0"/>
          </a:fillRef>
          <a:effectRef idx="0">
            <a:scrgbClr r="0" g="0" b="0"/>
          </a:effectRef>
          <a:fontRef idx="minor"/>
        </p:style>
      </p:sp>
      <p:sp>
        <p:nvSpPr>
          <p:cNvPr id="410" name="CustomShape 43"/>
          <p:cNvSpPr/>
          <p:nvPr/>
        </p:nvSpPr>
        <p:spPr>
          <a:xfrm>
            <a:off x="9072000" y="8128080"/>
            <a:ext cx="429480" cy="26280"/>
          </a:xfrm>
          <a:prstGeom prst="rect">
            <a:avLst/>
          </a:prstGeom>
          <a:solidFill>
            <a:srgbClr val="ACE1FF"/>
          </a:solidFill>
          <a:ln>
            <a:noFill/>
          </a:ln>
        </p:spPr>
        <p:style>
          <a:lnRef idx="0">
            <a:scrgbClr r="0" g="0" b="0"/>
          </a:lnRef>
          <a:fillRef idx="0">
            <a:scrgbClr r="0" g="0" b="0"/>
          </a:fillRef>
          <a:effectRef idx="0">
            <a:scrgbClr r="0" g="0" b="0"/>
          </a:effectRef>
          <a:fontRef idx="minor"/>
        </p:style>
      </p:sp>
      <p:sp>
        <p:nvSpPr>
          <p:cNvPr id="411" name="CustomShape 44"/>
          <p:cNvSpPr/>
          <p:nvPr/>
        </p:nvSpPr>
        <p:spPr>
          <a:xfrm>
            <a:off x="9072000" y="8242200"/>
            <a:ext cx="429480" cy="24480"/>
          </a:xfrm>
          <a:prstGeom prst="rect">
            <a:avLst/>
          </a:prstGeom>
          <a:solidFill>
            <a:srgbClr val="ACE1FF"/>
          </a:solidFill>
          <a:ln>
            <a:noFill/>
          </a:ln>
        </p:spPr>
        <p:style>
          <a:lnRef idx="0">
            <a:scrgbClr r="0" g="0" b="0"/>
          </a:lnRef>
          <a:fillRef idx="0">
            <a:scrgbClr r="0" g="0" b="0"/>
          </a:fillRef>
          <a:effectRef idx="0">
            <a:scrgbClr r="0" g="0" b="0"/>
          </a:effectRef>
          <a:fontRef idx="minor"/>
        </p:style>
      </p:sp>
      <p:sp>
        <p:nvSpPr>
          <p:cNvPr id="412" name="CustomShape 45"/>
          <p:cNvSpPr/>
          <p:nvPr/>
        </p:nvSpPr>
        <p:spPr>
          <a:xfrm>
            <a:off x="8938080" y="7880400"/>
            <a:ext cx="640080" cy="832320"/>
          </a:xfrm>
          <a:prstGeom prst="rect">
            <a:avLst/>
          </a:prstGeom>
          <a:solidFill>
            <a:srgbClr val="ACE1FF"/>
          </a:solidFill>
          <a:ln>
            <a:noFill/>
          </a:ln>
        </p:spPr>
        <p:style>
          <a:lnRef idx="0">
            <a:scrgbClr r="0" g="0" b="0"/>
          </a:lnRef>
          <a:fillRef idx="0">
            <a:scrgbClr r="0" g="0" b="0"/>
          </a:fillRef>
          <a:effectRef idx="0">
            <a:scrgbClr r="0" g="0" b="0"/>
          </a:effectRef>
          <a:fontRef idx="minor"/>
        </p:style>
        <p:txBody>
          <a:bodyPr/>
          <a:lstStyle/>
          <a:p>
            <a:endParaRPr lang="en-US" dirty="0"/>
          </a:p>
          <a:p>
            <a:r>
              <a:rPr lang="en-US" sz="1200" b="1" dirty="0">
                <a:solidFill>
                  <a:schemeClr val="accent3">
                    <a:lumMod val="75000"/>
                  </a:schemeClr>
                </a:solidFill>
              </a:rPr>
              <a:t>LSTM</a:t>
            </a:r>
          </a:p>
        </p:txBody>
      </p:sp>
      <p:sp>
        <p:nvSpPr>
          <p:cNvPr id="413" name="CustomShape 46"/>
          <p:cNvSpPr/>
          <p:nvPr/>
        </p:nvSpPr>
        <p:spPr>
          <a:xfrm>
            <a:off x="9072000" y="8469000"/>
            <a:ext cx="429480" cy="24480"/>
          </a:xfrm>
          <a:prstGeom prst="rect">
            <a:avLst/>
          </a:prstGeom>
          <a:solidFill>
            <a:srgbClr val="ACE1FF"/>
          </a:solidFill>
          <a:ln>
            <a:noFill/>
          </a:ln>
        </p:spPr>
        <p:style>
          <a:lnRef idx="0">
            <a:scrgbClr r="0" g="0" b="0"/>
          </a:lnRef>
          <a:fillRef idx="0">
            <a:scrgbClr r="0" g="0" b="0"/>
          </a:fillRef>
          <a:effectRef idx="0">
            <a:scrgbClr r="0" g="0" b="0"/>
          </a:effectRef>
          <a:fontRef idx="minor"/>
        </p:style>
      </p:sp>
      <p:sp>
        <p:nvSpPr>
          <p:cNvPr id="414" name="CustomShape 47"/>
          <p:cNvSpPr/>
          <p:nvPr/>
        </p:nvSpPr>
        <p:spPr>
          <a:xfrm>
            <a:off x="9127440" y="7880400"/>
            <a:ext cx="315360" cy="24480"/>
          </a:xfrm>
          <a:custGeom>
            <a:avLst/>
            <a:gdLst/>
            <a:ahLst/>
            <a:cxnLst/>
            <a:rect l="l" t="t" r="r" b="b"/>
            <a:pathLst>
              <a:path w="881" h="74">
                <a:moveTo>
                  <a:pt x="881" y="37"/>
                </a:moveTo>
                <a:lnTo>
                  <a:pt x="879" y="29"/>
                </a:lnTo>
                <a:lnTo>
                  <a:pt x="877" y="22"/>
                </a:lnTo>
                <a:lnTo>
                  <a:pt x="874" y="16"/>
                </a:lnTo>
                <a:lnTo>
                  <a:pt x="869" y="10"/>
                </a:lnTo>
                <a:lnTo>
                  <a:pt x="864" y="7"/>
                </a:lnTo>
                <a:lnTo>
                  <a:pt x="857" y="3"/>
                </a:lnTo>
                <a:lnTo>
                  <a:pt x="851" y="1"/>
                </a:lnTo>
                <a:lnTo>
                  <a:pt x="844" y="0"/>
                </a:lnTo>
                <a:lnTo>
                  <a:pt x="36" y="0"/>
                </a:lnTo>
                <a:lnTo>
                  <a:pt x="29" y="1"/>
                </a:lnTo>
                <a:lnTo>
                  <a:pt x="22" y="3"/>
                </a:lnTo>
                <a:lnTo>
                  <a:pt x="16" y="7"/>
                </a:lnTo>
                <a:lnTo>
                  <a:pt x="11" y="10"/>
                </a:lnTo>
                <a:lnTo>
                  <a:pt x="6" y="16"/>
                </a:lnTo>
                <a:lnTo>
                  <a:pt x="2" y="22"/>
                </a:lnTo>
                <a:lnTo>
                  <a:pt x="0" y="29"/>
                </a:lnTo>
                <a:lnTo>
                  <a:pt x="0" y="37"/>
                </a:lnTo>
                <a:lnTo>
                  <a:pt x="0" y="44"/>
                </a:lnTo>
                <a:lnTo>
                  <a:pt x="2" y="51"/>
                </a:lnTo>
                <a:lnTo>
                  <a:pt x="6" y="57"/>
                </a:lnTo>
                <a:lnTo>
                  <a:pt x="11" y="62"/>
                </a:lnTo>
                <a:lnTo>
                  <a:pt x="16" y="67"/>
                </a:lnTo>
                <a:lnTo>
                  <a:pt x="22" y="70"/>
                </a:lnTo>
                <a:lnTo>
                  <a:pt x="29" y="72"/>
                </a:lnTo>
                <a:lnTo>
                  <a:pt x="36" y="74"/>
                </a:lnTo>
                <a:lnTo>
                  <a:pt x="844" y="74"/>
                </a:lnTo>
                <a:lnTo>
                  <a:pt x="851" y="72"/>
                </a:lnTo>
                <a:lnTo>
                  <a:pt x="857" y="70"/>
                </a:lnTo>
                <a:lnTo>
                  <a:pt x="864" y="67"/>
                </a:lnTo>
                <a:lnTo>
                  <a:pt x="869" y="62"/>
                </a:lnTo>
                <a:lnTo>
                  <a:pt x="874" y="57"/>
                </a:lnTo>
                <a:lnTo>
                  <a:pt x="877" y="51"/>
                </a:lnTo>
                <a:lnTo>
                  <a:pt x="879" y="44"/>
                </a:lnTo>
                <a:lnTo>
                  <a:pt x="881" y="37"/>
                </a:lnTo>
                <a:close/>
              </a:path>
            </a:pathLst>
          </a:custGeom>
          <a:solidFill>
            <a:srgbClr val="489580"/>
          </a:solidFill>
          <a:ln>
            <a:noFill/>
          </a:ln>
        </p:spPr>
        <p:style>
          <a:lnRef idx="0">
            <a:scrgbClr r="0" g="0" b="0"/>
          </a:lnRef>
          <a:fillRef idx="0">
            <a:scrgbClr r="0" g="0" b="0"/>
          </a:fillRef>
          <a:effectRef idx="0">
            <a:scrgbClr r="0" g="0" b="0"/>
          </a:effectRef>
          <a:fontRef idx="minor"/>
        </p:style>
      </p:sp>
      <p:sp>
        <p:nvSpPr>
          <p:cNvPr id="415" name="CustomShape 48"/>
          <p:cNvSpPr/>
          <p:nvPr/>
        </p:nvSpPr>
        <p:spPr>
          <a:xfrm>
            <a:off x="1330200" y="1530000"/>
            <a:ext cx="1158480" cy="34560"/>
          </a:xfrm>
          <a:custGeom>
            <a:avLst/>
            <a:gdLst/>
            <a:ahLst/>
            <a:cxnLst/>
            <a:rect l="l" t="t" r="r" b="b"/>
            <a:pathLst>
              <a:path w="9200483" h="343466">
                <a:moveTo>
                  <a:pt x="210159" y="0"/>
                </a:moveTo>
                <a:lnTo>
                  <a:pt x="214013" y="636"/>
                </a:lnTo>
                <a:lnTo>
                  <a:pt x="214581" y="0"/>
                </a:lnTo>
                <a:cubicBezTo>
                  <a:pt x="4270113" y="57274"/>
                  <a:pt x="7545601" y="114488"/>
                  <a:pt x="9200483" y="159163"/>
                </a:cubicBezTo>
                <a:cubicBezTo>
                  <a:pt x="7992281" y="214751"/>
                  <a:pt x="7843652" y="214176"/>
                  <a:pt x="2712501" y="300655"/>
                </a:cubicBezTo>
                <a:lnTo>
                  <a:pt x="212390" y="343098"/>
                </a:lnTo>
                <a:lnTo>
                  <a:pt x="210159" y="343466"/>
                </a:lnTo>
                <a:lnTo>
                  <a:pt x="208345" y="343167"/>
                </a:lnTo>
                <a:lnTo>
                  <a:pt x="190769" y="343465"/>
                </a:lnTo>
                <a:lnTo>
                  <a:pt x="187351" y="339703"/>
                </a:lnTo>
                <a:lnTo>
                  <a:pt x="128356" y="329971"/>
                </a:lnTo>
                <a:cubicBezTo>
                  <a:pt x="52926" y="303900"/>
                  <a:pt x="0" y="242868"/>
                  <a:pt x="0" y="171733"/>
                </a:cubicBezTo>
                <a:cubicBezTo>
                  <a:pt x="0" y="76887"/>
                  <a:pt x="94091" y="0"/>
                  <a:pt x="210159" y="0"/>
                </a:cubicBezTo>
                <a:close/>
              </a:path>
            </a:pathLst>
          </a:custGeom>
          <a:gradFill rotWithShape="0">
            <a:gsLst>
              <a:gs pos="5000">
                <a:schemeClr val="accent4">
                  <a:lumMod val="75000"/>
                </a:schemeClr>
              </a:gs>
              <a:gs pos="100000">
                <a:schemeClr val="accent4"/>
              </a:gs>
            </a:gsLst>
            <a:lin ang="5400000"/>
          </a:gradFill>
          <a:ln>
            <a:noFill/>
          </a:ln>
        </p:spPr>
        <p:style>
          <a:lnRef idx="2">
            <a:schemeClr val="accent1">
              <a:shade val="50000"/>
            </a:schemeClr>
          </a:lnRef>
          <a:fillRef idx="1">
            <a:schemeClr val="accent1"/>
          </a:fillRef>
          <a:effectRef idx="0">
            <a:schemeClr val="accent1"/>
          </a:effectRef>
          <a:fontRef idx="minor"/>
        </p:style>
      </p:sp>
      <p:sp>
        <p:nvSpPr>
          <p:cNvPr id="416" name="CustomShape 49"/>
          <p:cNvSpPr/>
          <p:nvPr/>
        </p:nvSpPr>
        <p:spPr>
          <a:xfrm>
            <a:off x="1227240" y="1690200"/>
            <a:ext cx="722844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400" b="1" strike="noStrike" spc="-1" dirty="0">
                <a:solidFill>
                  <a:srgbClr val="B4D335"/>
                </a:solidFill>
                <a:latin typeface="Raleway"/>
              </a:rPr>
              <a:t>Model</a:t>
            </a:r>
            <a:r>
              <a:rPr lang="en-US" sz="4400" b="1" strike="noStrike" spc="-1" dirty="0">
                <a:solidFill>
                  <a:srgbClr val="262626"/>
                </a:solidFill>
                <a:latin typeface="Raleway"/>
              </a:rPr>
              <a:t> </a:t>
            </a:r>
            <a:r>
              <a:rPr lang="en-US" sz="4400" b="1" strike="noStrike" spc="-1" dirty="0">
                <a:solidFill>
                  <a:srgbClr val="FFFFFF"/>
                </a:solidFill>
                <a:latin typeface="Raleway"/>
              </a:rPr>
              <a:t>details</a:t>
            </a:r>
            <a:endParaRPr lang="en-US" sz="4400" b="0" strike="noStrike" spc="-1" dirty="0">
              <a:latin typeface="Arial"/>
            </a:endParaRPr>
          </a:p>
        </p:txBody>
      </p:sp>
      <p:sp>
        <p:nvSpPr>
          <p:cNvPr id="417" name="CustomShape 50"/>
          <p:cNvSpPr/>
          <p:nvPr/>
        </p:nvSpPr>
        <p:spPr>
          <a:xfrm>
            <a:off x="13222080" y="5862600"/>
            <a:ext cx="1414800" cy="1414800"/>
          </a:xfrm>
          <a:prstGeom prst="ellipse">
            <a:avLst/>
          </a:prstGeom>
          <a:solidFill>
            <a:schemeClr val="accent2">
              <a:alpha val="13000"/>
            </a:schemeClr>
          </a:solidFill>
          <a:ln>
            <a:noFill/>
          </a:ln>
        </p:spPr>
        <p:style>
          <a:lnRef idx="2">
            <a:schemeClr val="accent1">
              <a:shade val="50000"/>
            </a:schemeClr>
          </a:lnRef>
          <a:fillRef idx="1">
            <a:schemeClr val="accent1"/>
          </a:fillRef>
          <a:effectRef idx="0">
            <a:schemeClr val="accent1"/>
          </a:effectRef>
          <a:fontRef idx="minor"/>
        </p:style>
      </p:sp>
      <p:sp>
        <p:nvSpPr>
          <p:cNvPr id="418" name="CustomShape 51"/>
          <p:cNvSpPr/>
          <p:nvPr/>
        </p:nvSpPr>
        <p:spPr>
          <a:xfrm>
            <a:off x="13323600" y="5964120"/>
            <a:ext cx="1212120" cy="1212120"/>
          </a:xfrm>
          <a:prstGeom prst="ellipse">
            <a:avLst/>
          </a:pr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p:style>
      </p:sp>
      <p:sp>
        <p:nvSpPr>
          <p:cNvPr id="419" name="CustomShape 52"/>
          <p:cNvSpPr/>
          <p:nvPr/>
        </p:nvSpPr>
        <p:spPr>
          <a:xfrm>
            <a:off x="13430160" y="6070680"/>
            <a:ext cx="998640" cy="99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4000" b="1" strike="noStrike" spc="-1">
                <a:solidFill>
                  <a:srgbClr val="FFFFFF"/>
                </a:solidFill>
                <a:latin typeface="Raleway"/>
              </a:rPr>
              <a:t>3</a:t>
            </a:r>
            <a:endParaRPr lang="en-US" sz="4000" b="0" strike="noStrike" spc="-1">
              <a:latin typeface="Arial"/>
            </a:endParaRPr>
          </a:p>
        </p:txBody>
      </p:sp>
      <p:sp>
        <p:nvSpPr>
          <p:cNvPr id="420" name="CustomShape 53"/>
          <p:cNvSpPr/>
          <p:nvPr/>
        </p:nvSpPr>
        <p:spPr>
          <a:xfrm>
            <a:off x="14770800" y="5986080"/>
            <a:ext cx="3832560" cy="125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3200" b="1" strike="noStrike" spc="-1" dirty="0">
                <a:solidFill>
                  <a:srgbClr val="FFFFFF"/>
                </a:solidFill>
                <a:latin typeface="Raleway"/>
              </a:rPr>
              <a:t>Output Layer</a:t>
            </a:r>
          </a:p>
          <a:p>
            <a:pPr>
              <a:lnSpc>
                <a:spcPct val="120000"/>
              </a:lnSpc>
            </a:pPr>
            <a:r>
              <a:rPr lang="en-US" sz="3200" b="1" strike="noStrike" spc="-1" dirty="0">
                <a:solidFill>
                  <a:srgbClr val="FFFFFF"/>
                </a:solidFill>
                <a:latin typeface="Raleway"/>
              </a:rPr>
              <a:t>(dimension)</a:t>
            </a:r>
            <a:endParaRPr lang="en-US" sz="3200" b="0" strike="noStrike" spc="-1" dirty="0">
              <a:latin typeface="Arial"/>
            </a:endParaRPr>
          </a:p>
        </p:txBody>
      </p:sp>
      <p:sp>
        <p:nvSpPr>
          <p:cNvPr id="421" name="CustomShape 54"/>
          <p:cNvSpPr/>
          <p:nvPr/>
        </p:nvSpPr>
        <p:spPr>
          <a:xfrm>
            <a:off x="12012120" y="3695400"/>
            <a:ext cx="1410840" cy="1410840"/>
          </a:xfrm>
          <a:prstGeom prst="ellipse">
            <a:avLst/>
          </a:prstGeom>
          <a:solidFill>
            <a:schemeClr val="accent3">
              <a:alpha val="13000"/>
            </a:schemeClr>
          </a:solidFill>
          <a:ln>
            <a:noFill/>
          </a:ln>
          <a:effectLst>
            <a:outerShdw blurRad="6223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p:style>
      </p:sp>
      <p:sp>
        <p:nvSpPr>
          <p:cNvPr id="422" name="CustomShape 55"/>
          <p:cNvSpPr/>
          <p:nvPr/>
        </p:nvSpPr>
        <p:spPr>
          <a:xfrm>
            <a:off x="12113280" y="3796560"/>
            <a:ext cx="1208520" cy="1208520"/>
          </a:xfrm>
          <a:prstGeom prst="ellipse">
            <a:avLst/>
          </a:prstGeom>
          <a:solidFill>
            <a:schemeClr val="accent3">
              <a:alpha val="25000"/>
            </a:schemeClr>
          </a:solidFill>
          <a:ln>
            <a:noFill/>
          </a:ln>
          <a:effectLst>
            <a:outerShdw blurRad="6223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p:style>
      </p:sp>
      <p:sp>
        <p:nvSpPr>
          <p:cNvPr id="423" name="CustomShape 56"/>
          <p:cNvSpPr/>
          <p:nvPr/>
        </p:nvSpPr>
        <p:spPr>
          <a:xfrm>
            <a:off x="12219840" y="3902760"/>
            <a:ext cx="995760" cy="9957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4000" b="1" strike="noStrike" spc="-1">
                <a:solidFill>
                  <a:srgbClr val="FFFFFF"/>
                </a:solidFill>
                <a:latin typeface="Raleway"/>
              </a:rPr>
              <a:t>2</a:t>
            </a:r>
            <a:endParaRPr lang="en-US" sz="4000" b="0" strike="noStrike" spc="-1">
              <a:latin typeface="Arial"/>
            </a:endParaRPr>
          </a:p>
        </p:txBody>
      </p:sp>
      <p:sp>
        <p:nvSpPr>
          <p:cNvPr id="424" name="CustomShape 57"/>
          <p:cNvSpPr/>
          <p:nvPr/>
        </p:nvSpPr>
        <p:spPr>
          <a:xfrm>
            <a:off x="13522680" y="3650040"/>
            <a:ext cx="2739960" cy="1844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3200" b="1" strike="noStrike" spc="-1" dirty="0">
                <a:solidFill>
                  <a:srgbClr val="FFFFFF"/>
                </a:solidFill>
                <a:latin typeface="Raleway"/>
              </a:rPr>
              <a:t>Hidden </a:t>
            </a:r>
          </a:p>
          <a:p>
            <a:pPr>
              <a:lnSpc>
                <a:spcPct val="120000"/>
              </a:lnSpc>
            </a:pPr>
            <a:r>
              <a:rPr lang="en-US" sz="3200" b="1" spc="-1" dirty="0">
                <a:solidFill>
                  <a:srgbClr val="FFFFFF"/>
                </a:solidFill>
                <a:latin typeface="Raleway"/>
              </a:rPr>
              <a:t>Layers (dimension) </a:t>
            </a:r>
            <a:endParaRPr lang="en-US" sz="3200" b="0" strike="noStrike" spc="-1" dirty="0">
              <a:latin typeface="Arial"/>
            </a:endParaRPr>
          </a:p>
        </p:txBody>
      </p:sp>
      <p:sp>
        <p:nvSpPr>
          <p:cNvPr id="425" name="CustomShape 58"/>
          <p:cNvSpPr/>
          <p:nvPr/>
        </p:nvSpPr>
        <p:spPr>
          <a:xfrm>
            <a:off x="10838880" y="1204200"/>
            <a:ext cx="1410480" cy="1410480"/>
          </a:xfrm>
          <a:prstGeom prst="ellipse">
            <a:avLst/>
          </a:prstGeom>
          <a:solidFill>
            <a:schemeClr val="accent4">
              <a:alpha val="13000"/>
            </a:schemeClr>
          </a:solidFill>
          <a:ln>
            <a:noFill/>
          </a:ln>
          <a:effectLst>
            <a:outerShdw blurRad="6223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p:style>
      </p:sp>
      <p:sp>
        <p:nvSpPr>
          <p:cNvPr id="426" name="CustomShape 59"/>
          <p:cNvSpPr/>
          <p:nvPr/>
        </p:nvSpPr>
        <p:spPr>
          <a:xfrm>
            <a:off x="10940040" y="1305360"/>
            <a:ext cx="1208160" cy="1208160"/>
          </a:xfrm>
          <a:prstGeom prst="ellipse">
            <a:avLst/>
          </a:prstGeom>
          <a:solidFill>
            <a:schemeClr val="accent4">
              <a:alpha val="25000"/>
            </a:schemeClr>
          </a:solidFill>
          <a:ln>
            <a:noFill/>
          </a:ln>
          <a:effectLst>
            <a:outerShdw blurRad="6223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p:style>
      </p:sp>
      <p:sp>
        <p:nvSpPr>
          <p:cNvPr id="427" name="CustomShape 60"/>
          <p:cNvSpPr/>
          <p:nvPr/>
        </p:nvSpPr>
        <p:spPr>
          <a:xfrm>
            <a:off x="11046240" y="1411920"/>
            <a:ext cx="995760" cy="9957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4000" b="1" strike="noStrike" spc="-1">
                <a:solidFill>
                  <a:srgbClr val="FFFFFF"/>
                </a:solidFill>
                <a:latin typeface="Raleway"/>
              </a:rPr>
              <a:t>1</a:t>
            </a:r>
            <a:endParaRPr lang="en-US" sz="4000" b="0" strike="noStrike" spc="-1">
              <a:latin typeface="Arial"/>
            </a:endParaRPr>
          </a:p>
        </p:txBody>
      </p:sp>
      <p:sp>
        <p:nvSpPr>
          <p:cNvPr id="428" name="CustomShape 61"/>
          <p:cNvSpPr/>
          <p:nvPr/>
        </p:nvSpPr>
        <p:spPr>
          <a:xfrm>
            <a:off x="12381120" y="1573200"/>
            <a:ext cx="3249000" cy="125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3200" b="1" strike="noStrike" spc="-1" dirty="0">
                <a:solidFill>
                  <a:srgbClr val="FFFFFF"/>
                </a:solidFill>
                <a:latin typeface="Raleway"/>
              </a:rPr>
              <a:t>Input Layers</a:t>
            </a:r>
          </a:p>
          <a:p>
            <a:pPr>
              <a:lnSpc>
                <a:spcPct val="120000"/>
              </a:lnSpc>
            </a:pPr>
            <a:r>
              <a:rPr lang="en-US" sz="3200" b="1" strike="noStrike" spc="-1" dirty="0">
                <a:solidFill>
                  <a:srgbClr val="FFFFFF"/>
                </a:solidFill>
                <a:latin typeface="Raleway"/>
              </a:rPr>
              <a:t>(Dimension)</a:t>
            </a:r>
          </a:p>
          <a:p>
            <a:pPr>
              <a:lnSpc>
                <a:spcPct val="120000"/>
              </a:lnSpc>
            </a:pPr>
            <a:endParaRPr lang="en-US" sz="3200" b="0" strike="noStrike" spc="-1" dirty="0">
              <a:latin typeface="Arial"/>
            </a:endParaRPr>
          </a:p>
        </p:txBody>
      </p:sp>
      <p:sp>
        <p:nvSpPr>
          <p:cNvPr id="429" name="CustomShape 62"/>
          <p:cNvSpPr/>
          <p:nvPr/>
        </p:nvSpPr>
        <p:spPr>
          <a:xfrm flipV="1">
            <a:off x="9060480" y="-779400"/>
            <a:ext cx="1741320" cy="1741320"/>
          </a:xfrm>
          <a:custGeom>
            <a:avLst/>
            <a:gdLst/>
            <a:ahLst/>
            <a:cxnLst/>
            <a:rect l="l" t="t" r="r" b="b"/>
            <a:pathLst>
              <a:path w="756" h="756">
                <a:moveTo>
                  <a:pt x="378" y="756"/>
                </a:moveTo>
                <a:lnTo>
                  <a:pt x="358" y="756"/>
                </a:lnTo>
                <a:lnTo>
                  <a:pt x="339" y="754"/>
                </a:lnTo>
                <a:lnTo>
                  <a:pt x="321" y="752"/>
                </a:lnTo>
                <a:lnTo>
                  <a:pt x="301" y="749"/>
                </a:lnTo>
                <a:lnTo>
                  <a:pt x="284" y="744"/>
                </a:lnTo>
                <a:lnTo>
                  <a:pt x="265" y="739"/>
                </a:lnTo>
                <a:lnTo>
                  <a:pt x="248" y="734"/>
                </a:lnTo>
                <a:lnTo>
                  <a:pt x="231" y="726"/>
                </a:lnTo>
                <a:lnTo>
                  <a:pt x="214" y="718"/>
                </a:lnTo>
                <a:lnTo>
                  <a:pt x="197" y="711"/>
                </a:lnTo>
                <a:lnTo>
                  <a:pt x="182" y="701"/>
                </a:lnTo>
                <a:lnTo>
                  <a:pt x="166" y="691"/>
                </a:lnTo>
                <a:lnTo>
                  <a:pt x="152" y="681"/>
                </a:lnTo>
                <a:lnTo>
                  <a:pt x="137" y="670"/>
                </a:lnTo>
                <a:lnTo>
                  <a:pt x="124" y="658"/>
                </a:lnTo>
                <a:lnTo>
                  <a:pt x="111" y="645"/>
                </a:lnTo>
                <a:lnTo>
                  <a:pt x="98" y="632"/>
                </a:lnTo>
                <a:lnTo>
                  <a:pt x="86" y="619"/>
                </a:lnTo>
                <a:lnTo>
                  <a:pt x="75" y="604"/>
                </a:lnTo>
                <a:lnTo>
                  <a:pt x="65" y="590"/>
                </a:lnTo>
                <a:lnTo>
                  <a:pt x="55" y="574"/>
                </a:lnTo>
                <a:lnTo>
                  <a:pt x="45" y="559"/>
                </a:lnTo>
                <a:lnTo>
                  <a:pt x="38" y="542"/>
                </a:lnTo>
                <a:lnTo>
                  <a:pt x="30" y="525"/>
                </a:lnTo>
                <a:lnTo>
                  <a:pt x="22" y="508"/>
                </a:lnTo>
                <a:lnTo>
                  <a:pt x="17" y="491"/>
                </a:lnTo>
                <a:lnTo>
                  <a:pt x="12" y="472"/>
                </a:lnTo>
                <a:lnTo>
                  <a:pt x="7" y="455"/>
                </a:lnTo>
                <a:lnTo>
                  <a:pt x="4" y="435"/>
                </a:lnTo>
                <a:lnTo>
                  <a:pt x="2" y="417"/>
                </a:lnTo>
                <a:lnTo>
                  <a:pt x="0" y="398"/>
                </a:lnTo>
                <a:lnTo>
                  <a:pt x="0" y="378"/>
                </a:lnTo>
                <a:lnTo>
                  <a:pt x="0" y="359"/>
                </a:lnTo>
                <a:lnTo>
                  <a:pt x="2" y="339"/>
                </a:lnTo>
                <a:lnTo>
                  <a:pt x="4" y="321"/>
                </a:lnTo>
                <a:lnTo>
                  <a:pt x="7" y="302"/>
                </a:lnTo>
                <a:lnTo>
                  <a:pt x="12" y="284"/>
                </a:lnTo>
                <a:lnTo>
                  <a:pt x="17" y="266"/>
                </a:lnTo>
                <a:lnTo>
                  <a:pt x="22" y="249"/>
                </a:lnTo>
                <a:lnTo>
                  <a:pt x="30" y="231"/>
                </a:lnTo>
                <a:lnTo>
                  <a:pt x="38" y="214"/>
                </a:lnTo>
                <a:lnTo>
                  <a:pt x="45" y="198"/>
                </a:lnTo>
                <a:lnTo>
                  <a:pt x="55" y="183"/>
                </a:lnTo>
                <a:lnTo>
                  <a:pt x="65" y="167"/>
                </a:lnTo>
                <a:lnTo>
                  <a:pt x="75" y="152"/>
                </a:lnTo>
                <a:lnTo>
                  <a:pt x="86" y="137"/>
                </a:lnTo>
                <a:lnTo>
                  <a:pt x="98" y="124"/>
                </a:lnTo>
                <a:lnTo>
                  <a:pt x="111" y="111"/>
                </a:lnTo>
                <a:lnTo>
                  <a:pt x="124" y="98"/>
                </a:lnTo>
                <a:lnTo>
                  <a:pt x="137" y="87"/>
                </a:lnTo>
                <a:lnTo>
                  <a:pt x="152" y="76"/>
                </a:lnTo>
                <a:lnTo>
                  <a:pt x="166" y="65"/>
                </a:lnTo>
                <a:lnTo>
                  <a:pt x="182" y="55"/>
                </a:lnTo>
                <a:lnTo>
                  <a:pt x="197" y="46"/>
                </a:lnTo>
                <a:lnTo>
                  <a:pt x="214" y="38"/>
                </a:lnTo>
                <a:lnTo>
                  <a:pt x="231" y="30"/>
                </a:lnTo>
                <a:lnTo>
                  <a:pt x="248" y="23"/>
                </a:lnTo>
                <a:lnTo>
                  <a:pt x="265" y="17"/>
                </a:lnTo>
                <a:lnTo>
                  <a:pt x="284" y="12"/>
                </a:lnTo>
                <a:lnTo>
                  <a:pt x="301" y="8"/>
                </a:lnTo>
                <a:lnTo>
                  <a:pt x="321" y="5"/>
                </a:lnTo>
                <a:lnTo>
                  <a:pt x="339" y="2"/>
                </a:lnTo>
                <a:lnTo>
                  <a:pt x="358" y="0"/>
                </a:lnTo>
                <a:lnTo>
                  <a:pt x="378" y="0"/>
                </a:lnTo>
                <a:lnTo>
                  <a:pt x="397" y="0"/>
                </a:lnTo>
                <a:lnTo>
                  <a:pt x="417" y="2"/>
                </a:lnTo>
                <a:lnTo>
                  <a:pt x="435" y="5"/>
                </a:lnTo>
                <a:lnTo>
                  <a:pt x="454" y="8"/>
                </a:lnTo>
                <a:lnTo>
                  <a:pt x="473" y="12"/>
                </a:lnTo>
                <a:lnTo>
                  <a:pt x="490" y="17"/>
                </a:lnTo>
                <a:lnTo>
                  <a:pt x="507" y="23"/>
                </a:lnTo>
                <a:lnTo>
                  <a:pt x="525" y="30"/>
                </a:lnTo>
                <a:lnTo>
                  <a:pt x="542" y="38"/>
                </a:lnTo>
                <a:lnTo>
                  <a:pt x="558" y="46"/>
                </a:lnTo>
                <a:lnTo>
                  <a:pt x="574" y="55"/>
                </a:lnTo>
                <a:lnTo>
                  <a:pt x="589" y="65"/>
                </a:lnTo>
                <a:lnTo>
                  <a:pt x="604" y="76"/>
                </a:lnTo>
                <a:lnTo>
                  <a:pt x="619" y="87"/>
                </a:lnTo>
                <a:lnTo>
                  <a:pt x="632" y="98"/>
                </a:lnTo>
                <a:lnTo>
                  <a:pt x="646" y="111"/>
                </a:lnTo>
                <a:lnTo>
                  <a:pt x="658" y="124"/>
                </a:lnTo>
                <a:lnTo>
                  <a:pt x="669" y="137"/>
                </a:lnTo>
                <a:lnTo>
                  <a:pt x="680" y="152"/>
                </a:lnTo>
                <a:lnTo>
                  <a:pt x="691" y="167"/>
                </a:lnTo>
                <a:lnTo>
                  <a:pt x="701" y="183"/>
                </a:lnTo>
                <a:lnTo>
                  <a:pt x="710" y="198"/>
                </a:lnTo>
                <a:lnTo>
                  <a:pt x="719" y="214"/>
                </a:lnTo>
                <a:lnTo>
                  <a:pt x="727" y="231"/>
                </a:lnTo>
                <a:lnTo>
                  <a:pt x="733" y="249"/>
                </a:lnTo>
                <a:lnTo>
                  <a:pt x="739" y="266"/>
                </a:lnTo>
                <a:lnTo>
                  <a:pt x="744" y="284"/>
                </a:lnTo>
                <a:lnTo>
                  <a:pt x="748" y="302"/>
                </a:lnTo>
                <a:lnTo>
                  <a:pt x="751" y="321"/>
                </a:lnTo>
                <a:lnTo>
                  <a:pt x="754" y="339"/>
                </a:lnTo>
                <a:lnTo>
                  <a:pt x="756" y="359"/>
                </a:lnTo>
                <a:lnTo>
                  <a:pt x="756" y="378"/>
                </a:lnTo>
                <a:lnTo>
                  <a:pt x="756" y="398"/>
                </a:lnTo>
                <a:lnTo>
                  <a:pt x="754" y="417"/>
                </a:lnTo>
                <a:lnTo>
                  <a:pt x="751" y="435"/>
                </a:lnTo>
                <a:lnTo>
                  <a:pt x="748" y="455"/>
                </a:lnTo>
                <a:lnTo>
                  <a:pt x="744" y="472"/>
                </a:lnTo>
                <a:lnTo>
                  <a:pt x="739" y="491"/>
                </a:lnTo>
                <a:lnTo>
                  <a:pt x="733" y="508"/>
                </a:lnTo>
                <a:lnTo>
                  <a:pt x="727" y="525"/>
                </a:lnTo>
                <a:lnTo>
                  <a:pt x="719" y="542"/>
                </a:lnTo>
                <a:lnTo>
                  <a:pt x="710" y="559"/>
                </a:lnTo>
                <a:lnTo>
                  <a:pt x="701" y="574"/>
                </a:lnTo>
                <a:lnTo>
                  <a:pt x="691" y="590"/>
                </a:lnTo>
                <a:lnTo>
                  <a:pt x="680" y="604"/>
                </a:lnTo>
                <a:lnTo>
                  <a:pt x="669" y="619"/>
                </a:lnTo>
                <a:lnTo>
                  <a:pt x="658" y="632"/>
                </a:lnTo>
                <a:lnTo>
                  <a:pt x="646" y="645"/>
                </a:lnTo>
                <a:lnTo>
                  <a:pt x="632" y="658"/>
                </a:lnTo>
                <a:lnTo>
                  <a:pt x="619" y="670"/>
                </a:lnTo>
                <a:lnTo>
                  <a:pt x="604" y="681"/>
                </a:lnTo>
                <a:lnTo>
                  <a:pt x="589" y="691"/>
                </a:lnTo>
                <a:lnTo>
                  <a:pt x="574" y="701"/>
                </a:lnTo>
                <a:lnTo>
                  <a:pt x="558" y="711"/>
                </a:lnTo>
                <a:lnTo>
                  <a:pt x="542" y="718"/>
                </a:lnTo>
                <a:lnTo>
                  <a:pt x="525" y="726"/>
                </a:lnTo>
                <a:lnTo>
                  <a:pt x="507" y="734"/>
                </a:lnTo>
                <a:lnTo>
                  <a:pt x="490" y="739"/>
                </a:lnTo>
                <a:lnTo>
                  <a:pt x="473" y="744"/>
                </a:lnTo>
                <a:lnTo>
                  <a:pt x="454" y="749"/>
                </a:lnTo>
                <a:lnTo>
                  <a:pt x="435" y="752"/>
                </a:lnTo>
                <a:lnTo>
                  <a:pt x="417" y="754"/>
                </a:lnTo>
                <a:lnTo>
                  <a:pt x="397" y="756"/>
                </a:lnTo>
                <a:lnTo>
                  <a:pt x="378" y="756"/>
                </a:lnTo>
                <a:close/>
              </a:path>
            </a:pathLst>
          </a:custGeom>
          <a:gradFill rotWithShape="0">
            <a:gsLst>
              <a:gs pos="0">
                <a:schemeClr val="accent4">
                  <a:alpha val="0"/>
                </a:schemeClr>
              </a:gs>
              <a:gs pos="100000">
                <a:schemeClr val="accent4">
                  <a:lumMod val="75000"/>
                </a:schemeClr>
              </a:gs>
            </a:gsLst>
            <a:lin ang="16800000"/>
          </a:gradFill>
          <a:ln>
            <a:noFill/>
          </a:ln>
        </p:spPr>
        <p:style>
          <a:lnRef idx="0">
            <a:scrgbClr r="0" g="0" b="0"/>
          </a:lnRef>
          <a:fillRef idx="0">
            <a:scrgbClr r="0" g="0" b="0"/>
          </a:fillRef>
          <a:effectRef idx="0">
            <a:scrgbClr r="0" g="0" b="0"/>
          </a:effectRef>
          <a:fontRef idx="minor"/>
        </p:style>
      </p:sp>
      <p:sp>
        <p:nvSpPr>
          <p:cNvPr id="430" name="CustomShape 63"/>
          <p:cNvSpPr/>
          <p:nvPr/>
        </p:nvSpPr>
        <p:spPr>
          <a:xfrm>
            <a:off x="17343000" y="9570240"/>
            <a:ext cx="657000" cy="657000"/>
          </a:xfrm>
          <a:custGeom>
            <a:avLst/>
            <a:gdLst/>
            <a:ahLst/>
            <a:cxnLst/>
            <a:rect l="l" t="t" r="r" b="b"/>
            <a:pathLst>
              <a:path w="691" h="691">
                <a:moveTo>
                  <a:pt x="345" y="691"/>
                </a:moveTo>
                <a:lnTo>
                  <a:pt x="328" y="691"/>
                </a:lnTo>
                <a:lnTo>
                  <a:pt x="310" y="689"/>
                </a:lnTo>
                <a:lnTo>
                  <a:pt x="292" y="687"/>
                </a:lnTo>
                <a:lnTo>
                  <a:pt x="276" y="684"/>
                </a:lnTo>
                <a:lnTo>
                  <a:pt x="259" y="681"/>
                </a:lnTo>
                <a:lnTo>
                  <a:pt x="243" y="676"/>
                </a:lnTo>
                <a:lnTo>
                  <a:pt x="227" y="671"/>
                </a:lnTo>
                <a:lnTo>
                  <a:pt x="210" y="664"/>
                </a:lnTo>
                <a:lnTo>
                  <a:pt x="195" y="657"/>
                </a:lnTo>
                <a:lnTo>
                  <a:pt x="181" y="649"/>
                </a:lnTo>
                <a:lnTo>
                  <a:pt x="166" y="642"/>
                </a:lnTo>
                <a:lnTo>
                  <a:pt x="152" y="632"/>
                </a:lnTo>
                <a:lnTo>
                  <a:pt x="139" y="622"/>
                </a:lnTo>
                <a:lnTo>
                  <a:pt x="125" y="613"/>
                </a:lnTo>
                <a:lnTo>
                  <a:pt x="113" y="602"/>
                </a:lnTo>
                <a:lnTo>
                  <a:pt x="101" y="590"/>
                </a:lnTo>
                <a:lnTo>
                  <a:pt x="89" y="578"/>
                </a:lnTo>
                <a:lnTo>
                  <a:pt x="79" y="566"/>
                </a:lnTo>
                <a:lnTo>
                  <a:pt x="69" y="552"/>
                </a:lnTo>
                <a:lnTo>
                  <a:pt x="59" y="539"/>
                </a:lnTo>
                <a:lnTo>
                  <a:pt x="49" y="525"/>
                </a:lnTo>
                <a:lnTo>
                  <a:pt x="42" y="511"/>
                </a:lnTo>
                <a:lnTo>
                  <a:pt x="34" y="496"/>
                </a:lnTo>
                <a:lnTo>
                  <a:pt x="27" y="481"/>
                </a:lnTo>
                <a:lnTo>
                  <a:pt x="20" y="465"/>
                </a:lnTo>
                <a:lnTo>
                  <a:pt x="15" y="448"/>
                </a:lnTo>
                <a:lnTo>
                  <a:pt x="11" y="432"/>
                </a:lnTo>
                <a:lnTo>
                  <a:pt x="7" y="415"/>
                </a:lnTo>
                <a:lnTo>
                  <a:pt x="4" y="399"/>
                </a:lnTo>
                <a:lnTo>
                  <a:pt x="2" y="381"/>
                </a:lnTo>
                <a:lnTo>
                  <a:pt x="0" y="363"/>
                </a:lnTo>
                <a:lnTo>
                  <a:pt x="0" y="346"/>
                </a:lnTo>
                <a:lnTo>
                  <a:pt x="0" y="329"/>
                </a:lnTo>
                <a:lnTo>
                  <a:pt x="2" y="310"/>
                </a:lnTo>
                <a:lnTo>
                  <a:pt x="4" y="293"/>
                </a:lnTo>
                <a:lnTo>
                  <a:pt x="7" y="277"/>
                </a:lnTo>
                <a:lnTo>
                  <a:pt x="11" y="259"/>
                </a:lnTo>
                <a:lnTo>
                  <a:pt x="15" y="243"/>
                </a:lnTo>
                <a:lnTo>
                  <a:pt x="20" y="227"/>
                </a:lnTo>
                <a:lnTo>
                  <a:pt x="27" y="211"/>
                </a:lnTo>
                <a:lnTo>
                  <a:pt x="34" y="196"/>
                </a:lnTo>
                <a:lnTo>
                  <a:pt x="42" y="181"/>
                </a:lnTo>
                <a:lnTo>
                  <a:pt x="49" y="167"/>
                </a:lnTo>
                <a:lnTo>
                  <a:pt x="59" y="152"/>
                </a:lnTo>
                <a:lnTo>
                  <a:pt x="69" y="140"/>
                </a:lnTo>
                <a:lnTo>
                  <a:pt x="79" y="125"/>
                </a:lnTo>
                <a:lnTo>
                  <a:pt x="89" y="114"/>
                </a:lnTo>
                <a:lnTo>
                  <a:pt x="101" y="102"/>
                </a:lnTo>
                <a:lnTo>
                  <a:pt x="113" y="90"/>
                </a:lnTo>
                <a:lnTo>
                  <a:pt x="125" y="79"/>
                </a:lnTo>
                <a:lnTo>
                  <a:pt x="139" y="69"/>
                </a:lnTo>
                <a:lnTo>
                  <a:pt x="152" y="60"/>
                </a:lnTo>
                <a:lnTo>
                  <a:pt x="166" y="50"/>
                </a:lnTo>
                <a:lnTo>
                  <a:pt x="181" y="42"/>
                </a:lnTo>
                <a:lnTo>
                  <a:pt x="195" y="35"/>
                </a:lnTo>
                <a:lnTo>
                  <a:pt x="210" y="27"/>
                </a:lnTo>
                <a:lnTo>
                  <a:pt x="227" y="21"/>
                </a:lnTo>
                <a:lnTo>
                  <a:pt x="243" y="15"/>
                </a:lnTo>
                <a:lnTo>
                  <a:pt x="259" y="11"/>
                </a:lnTo>
                <a:lnTo>
                  <a:pt x="276" y="8"/>
                </a:lnTo>
                <a:lnTo>
                  <a:pt x="292" y="5"/>
                </a:lnTo>
                <a:lnTo>
                  <a:pt x="310" y="2"/>
                </a:lnTo>
                <a:lnTo>
                  <a:pt x="328" y="0"/>
                </a:lnTo>
                <a:lnTo>
                  <a:pt x="345" y="0"/>
                </a:lnTo>
                <a:lnTo>
                  <a:pt x="363" y="0"/>
                </a:lnTo>
                <a:lnTo>
                  <a:pt x="381" y="2"/>
                </a:lnTo>
                <a:lnTo>
                  <a:pt x="398" y="5"/>
                </a:lnTo>
                <a:lnTo>
                  <a:pt x="416" y="8"/>
                </a:lnTo>
                <a:lnTo>
                  <a:pt x="432" y="11"/>
                </a:lnTo>
                <a:lnTo>
                  <a:pt x="448" y="15"/>
                </a:lnTo>
                <a:lnTo>
                  <a:pt x="464" y="21"/>
                </a:lnTo>
                <a:lnTo>
                  <a:pt x="480" y="27"/>
                </a:lnTo>
                <a:lnTo>
                  <a:pt x="496" y="35"/>
                </a:lnTo>
                <a:lnTo>
                  <a:pt x="511" y="42"/>
                </a:lnTo>
                <a:lnTo>
                  <a:pt x="525" y="50"/>
                </a:lnTo>
                <a:lnTo>
                  <a:pt x="539" y="60"/>
                </a:lnTo>
                <a:lnTo>
                  <a:pt x="552" y="69"/>
                </a:lnTo>
                <a:lnTo>
                  <a:pt x="566" y="79"/>
                </a:lnTo>
                <a:lnTo>
                  <a:pt x="578" y="90"/>
                </a:lnTo>
                <a:lnTo>
                  <a:pt x="589" y="102"/>
                </a:lnTo>
                <a:lnTo>
                  <a:pt x="601" y="114"/>
                </a:lnTo>
                <a:lnTo>
                  <a:pt x="612" y="125"/>
                </a:lnTo>
                <a:lnTo>
                  <a:pt x="622" y="140"/>
                </a:lnTo>
                <a:lnTo>
                  <a:pt x="632" y="152"/>
                </a:lnTo>
                <a:lnTo>
                  <a:pt x="641" y="167"/>
                </a:lnTo>
                <a:lnTo>
                  <a:pt x="649" y="181"/>
                </a:lnTo>
                <a:lnTo>
                  <a:pt x="656" y="196"/>
                </a:lnTo>
                <a:lnTo>
                  <a:pt x="664" y="211"/>
                </a:lnTo>
                <a:lnTo>
                  <a:pt x="670" y="227"/>
                </a:lnTo>
                <a:lnTo>
                  <a:pt x="676" y="243"/>
                </a:lnTo>
                <a:lnTo>
                  <a:pt x="680" y="259"/>
                </a:lnTo>
                <a:lnTo>
                  <a:pt x="685" y="277"/>
                </a:lnTo>
                <a:lnTo>
                  <a:pt x="687" y="293"/>
                </a:lnTo>
                <a:lnTo>
                  <a:pt x="689" y="310"/>
                </a:lnTo>
                <a:lnTo>
                  <a:pt x="691" y="329"/>
                </a:lnTo>
                <a:lnTo>
                  <a:pt x="691" y="346"/>
                </a:lnTo>
                <a:lnTo>
                  <a:pt x="691" y="363"/>
                </a:lnTo>
                <a:lnTo>
                  <a:pt x="689" y="381"/>
                </a:lnTo>
                <a:lnTo>
                  <a:pt x="687" y="399"/>
                </a:lnTo>
                <a:lnTo>
                  <a:pt x="685" y="415"/>
                </a:lnTo>
                <a:lnTo>
                  <a:pt x="680" y="432"/>
                </a:lnTo>
                <a:lnTo>
                  <a:pt x="676" y="448"/>
                </a:lnTo>
                <a:lnTo>
                  <a:pt x="670" y="465"/>
                </a:lnTo>
                <a:lnTo>
                  <a:pt x="664" y="481"/>
                </a:lnTo>
                <a:lnTo>
                  <a:pt x="656" y="496"/>
                </a:lnTo>
                <a:lnTo>
                  <a:pt x="649" y="511"/>
                </a:lnTo>
                <a:lnTo>
                  <a:pt x="641" y="525"/>
                </a:lnTo>
                <a:lnTo>
                  <a:pt x="632" y="539"/>
                </a:lnTo>
                <a:lnTo>
                  <a:pt x="622" y="552"/>
                </a:lnTo>
                <a:lnTo>
                  <a:pt x="612" y="566"/>
                </a:lnTo>
                <a:lnTo>
                  <a:pt x="601" y="578"/>
                </a:lnTo>
                <a:lnTo>
                  <a:pt x="589" y="590"/>
                </a:lnTo>
                <a:lnTo>
                  <a:pt x="578" y="602"/>
                </a:lnTo>
                <a:lnTo>
                  <a:pt x="566" y="613"/>
                </a:lnTo>
                <a:lnTo>
                  <a:pt x="552" y="622"/>
                </a:lnTo>
                <a:lnTo>
                  <a:pt x="539" y="632"/>
                </a:lnTo>
                <a:lnTo>
                  <a:pt x="525" y="642"/>
                </a:lnTo>
                <a:lnTo>
                  <a:pt x="511" y="649"/>
                </a:lnTo>
                <a:lnTo>
                  <a:pt x="496" y="657"/>
                </a:lnTo>
                <a:lnTo>
                  <a:pt x="480" y="664"/>
                </a:lnTo>
                <a:lnTo>
                  <a:pt x="464" y="671"/>
                </a:lnTo>
                <a:lnTo>
                  <a:pt x="448" y="676"/>
                </a:lnTo>
                <a:lnTo>
                  <a:pt x="432" y="681"/>
                </a:lnTo>
                <a:lnTo>
                  <a:pt x="416" y="684"/>
                </a:lnTo>
                <a:lnTo>
                  <a:pt x="398" y="687"/>
                </a:lnTo>
                <a:lnTo>
                  <a:pt x="381" y="689"/>
                </a:lnTo>
                <a:lnTo>
                  <a:pt x="363" y="691"/>
                </a:lnTo>
                <a:lnTo>
                  <a:pt x="345" y="691"/>
                </a:lnTo>
                <a:close/>
              </a:path>
            </a:pathLst>
          </a:custGeom>
          <a:gradFill rotWithShape="0">
            <a:gsLst>
              <a:gs pos="0">
                <a:schemeClr val="accent4">
                  <a:alpha val="0"/>
                </a:schemeClr>
              </a:gs>
              <a:gs pos="100000">
                <a:schemeClr val="accent4">
                  <a:lumMod val="75000"/>
                </a:schemeClr>
              </a:gs>
            </a:gsLst>
            <a:lin ang="4800000"/>
          </a:gradFill>
          <a:ln>
            <a:noFill/>
          </a:ln>
        </p:spPr>
        <p:style>
          <a:lnRef idx="0">
            <a:scrgbClr r="0" g="0" b="0"/>
          </a:lnRef>
          <a:fillRef idx="0">
            <a:scrgbClr r="0" g="0" b="0"/>
          </a:fillRef>
          <a:effectRef idx="0">
            <a:scrgbClr r="0" g="0" b="0"/>
          </a:effectRef>
          <a:fontRef idx="minor"/>
        </p:style>
      </p:sp>
      <p:sp>
        <p:nvSpPr>
          <p:cNvPr id="431" name="CustomShape 64"/>
          <p:cNvSpPr/>
          <p:nvPr/>
        </p:nvSpPr>
        <p:spPr>
          <a:xfrm flipH="1" flipV="1">
            <a:off x="-56160" y="7576560"/>
            <a:ext cx="3700440" cy="3395160"/>
          </a:xfrm>
          <a:custGeom>
            <a:avLst/>
            <a:gdLst/>
            <a:ahLst/>
            <a:cxnLst/>
            <a:rect l="l" t="t" r="r" b="b"/>
            <a:pathLst>
              <a:path w="7391400" h="6591971">
                <a:moveTo>
                  <a:pt x="4648" y="0"/>
                </a:moveTo>
                <a:lnTo>
                  <a:pt x="7371596" y="0"/>
                </a:lnTo>
                <a:cubicBezTo>
                  <a:pt x="7378197" y="1983551"/>
                  <a:pt x="7384799" y="3967101"/>
                  <a:pt x="7391400" y="5950652"/>
                </a:cubicBezTo>
                <a:cubicBezTo>
                  <a:pt x="6896311" y="6571165"/>
                  <a:pt x="4789466" y="7199770"/>
                  <a:pt x="3529694" y="5465800"/>
                </a:cubicBezTo>
                <a:cubicBezTo>
                  <a:pt x="2910240" y="4101497"/>
                  <a:pt x="3795384" y="3078814"/>
                  <a:pt x="2981550" y="2062229"/>
                </a:cubicBezTo>
                <a:cubicBezTo>
                  <a:pt x="2167716" y="1045644"/>
                  <a:pt x="-116596" y="2394604"/>
                  <a:pt x="4648" y="0"/>
                </a:cubicBezTo>
                <a:close/>
              </a:path>
            </a:pathLst>
          </a:custGeom>
          <a:gradFill rotWithShape="0">
            <a:gsLst>
              <a:gs pos="0">
                <a:schemeClr val="accent4"/>
              </a:gs>
              <a:gs pos="100000">
                <a:schemeClr val="accent4">
                  <a:lumMod val="75000"/>
                </a:schemeClr>
              </a:gs>
            </a:gsLst>
            <a:lin ang="13500000"/>
          </a:gradFill>
          <a:ln>
            <a:noFill/>
          </a:ln>
        </p:spPr>
        <p:style>
          <a:lnRef idx="2">
            <a:schemeClr val="accent1">
              <a:shade val="50000"/>
            </a:schemeClr>
          </a:lnRef>
          <a:fillRef idx="1">
            <a:schemeClr val="accent1"/>
          </a:fillRef>
          <a:effectRef idx="0">
            <a:schemeClr val="accent1"/>
          </a:effectRef>
          <a:fontRef idx="minor"/>
        </p:style>
      </p:sp>
      <p:sp>
        <p:nvSpPr>
          <p:cNvPr id="432" name="CustomShape 65"/>
          <p:cNvSpPr/>
          <p:nvPr/>
        </p:nvSpPr>
        <p:spPr>
          <a:xfrm flipH="1" flipV="1">
            <a:off x="1478880" y="8690040"/>
            <a:ext cx="859680" cy="85968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bg1"/>
              </a:gs>
              <a:gs pos="100000">
                <a:srgbClr val="F0F0F0"/>
              </a:gs>
            </a:gsLst>
            <a:lin ang="21000000"/>
          </a:gradFill>
          <a:ln>
            <a:noFill/>
          </a:ln>
          <a:effectLst>
            <a:outerShdw blurRad="1270000" dist="812800" dir="2700000" sx="80000" sy="8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433" name="CustomShape 66"/>
          <p:cNvSpPr/>
          <p:nvPr/>
        </p:nvSpPr>
        <p:spPr>
          <a:xfrm>
            <a:off x="14321160" y="8100000"/>
            <a:ext cx="1410480" cy="1410480"/>
          </a:xfrm>
          <a:prstGeom prst="ellipse">
            <a:avLst/>
          </a:prstGeom>
          <a:solidFill>
            <a:schemeClr val="accent4">
              <a:alpha val="13000"/>
            </a:schemeClr>
          </a:solidFill>
          <a:ln>
            <a:noFill/>
          </a:ln>
          <a:effectLst>
            <a:outerShdw blurRad="6223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p:style>
      </p:sp>
      <p:sp>
        <p:nvSpPr>
          <p:cNvPr id="434" name="CustomShape 67"/>
          <p:cNvSpPr/>
          <p:nvPr/>
        </p:nvSpPr>
        <p:spPr>
          <a:xfrm>
            <a:off x="14421960" y="8201160"/>
            <a:ext cx="1208160" cy="1208160"/>
          </a:xfrm>
          <a:prstGeom prst="ellipse">
            <a:avLst/>
          </a:prstGeom>
          <a:solidFill>
            <a:schemeClr val="accent4">
              <a:alpha val="25000"/>
            </a:schemeClr>
          </a:solidFill>
          <a:ln>
            <a:noFill/>
          </a:ln>
          <a:effectLst>
            <a:outerShdw blurRad="622300" dist="50800" dir="5400000" algn="ctr" rotWithShape="0">
              <a:srgbClr val="000000">
                <a:alpha val="44000"/>
              </a:srgbClr>
            </a:outerShdw>
          </a:effectLst>
        </p:spPr>
        <p:style>
          <a:lnRef idx="2">
            <a:schemeClr val="accent1">
              <a:shade val="50000"/>
            </a:schemeClr>
          </a:lnRef>
          <a:fillRef idx="1">
            <a:schemeClr val="accent1"/>
          </a:fillRef>
          <a:effectRef idx="0">
            <a:schemeClr val="accent1"/>
          </a:effectRef>
          <a:fontRef idx="minor"/>
        </p:style>
      </p:sp>
      <p:sp>
        <p:nvSpPr>
          <p:cNvPr id="435" name="CustomShape 68"/>
          <p:cNvSpPr/>
          <p:nvPr/>
        </p:nvSpPr>
        <p:spPr>
          <a:xfrm>
            <a:off x="14528520" y="8307360"/>
            <a:ext cx="995760" cy="9957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4000" b="1" strike="noStrike" spc="-1">
                <a:solidFill>
                  <a:srgbClr val="FFFFFF"/>
                </a:solidFill>
                <a:latin typeface="Raleway"/>
              </a:rPr>
              <a:t>4</a:t>
            </a:r>
            <a:endParaRPr lang="en-US" sz="4000" b="0" strike="noStrike" spc="-1">
              <a:latin typeface="Arial"/>
            </a:endParaRPr>
          </a:p>
        </p:txBody>
      </p:sp>
      <p:sp>
        <p:nvSpPr>
          <p:cNvPr id="436" name="CustomShape 69"/>
          <p:cNvSpPr/>
          <p:nvPr/>
        </p:nvSpPr>
        <p:spPr>
          <a:xfrm>
            <a:off x="15863400" y="8193240"/>
            <a:ext cx="2739960" cy="125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endParaRPr lang="en-US" sz="3200" b="0" strike="noStrike" spc="-1" dirty="0">
              <a:latin typeface="Arial"/>
            </a:endParaRPr>
          </a:p>
        </p:txBody>
      </p:sp>
      <p:sp>
        <p:nvSpPr>
          <p:cNvPr id="3" name="TextBox 2"/>
          <p:cNvSpPr txBox="1"/>
          <p:nvPr/>
        </p:nvSpPr>
        <p:spPr>
          <a:xfrm>
            <a:off x="15863400" y="8404920"/>
            <a:ext cx="2356920" cy="584775"/>
          </a:xfrm>
          <a:prstGeom prst="rect">
            <a:avLst/>
          </a:prstGeom>
          <a:noFill/>
        </p:spPr>
        <p:txBody>
          <a:bodyPr wrap="square" rtlCol="0">
            <a:spAutoFit/>
          </a:bodyPr>
          <a:lstStyle/>
          <a:p>
            <a:r>
              <a:rPr lang="en-US" sz="3200" b="1" dirty="0">
                <a:solidFill>
                  <a:schemeClr val="bg1"/>
                </a:solidFill>
                <a:latin typeface="Raleway"/>
              </a:rPr>
              <a:t>Epochs</a:t>
            </a: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flipH="1">
            <a:off x="15159960" y="6647400"/>
            <a:ext cx="4316040" cy="4325040"/>
          </a:xfrm>
          <a:custGeom>
            <a:avLst/>
            <a:gdLst/>
            <a:ahLst/>
            <a:cxnLst/>
            <a:rect l="l" t="t" r="r" b="b"/>
            <a:pathLst>
              <a:path w="8106032" h="8122943">
                <a:moveTo>
                  <a:pt x="5604" y="4078531"/>
                </a:moveTo>
                <a:lnTo>
                  <a:pt x="3316" y="5727365"/>
                </a:lnTo>
                <a:lnTo>
                  <a:pt x="15" y="8105673"/>
                </a:lnTo>
                <a:lnTo>
                  <a:pt x="1762" y="6094849"/>
                </a:lnTo>
                <a:close/>
                <a:moveTo>
                  <a:pt x="11274" y="0"/>
                </a:moveTo>
                <a:cubicBezTo>
                  <a:pt x="2161361" y="0"/>
                  <a:pt x="4223114" y="855394"/>
                  <a:pt x="5741707" y="2377481"/>
                </a:cubicBezTo>
                <a:cubicBezTo>
                  <a:pt x="7260301" y="3899568"/>
                  <a:pt x="8110954" y="5963281"/>
                  <a:pt x="8106011" y="8113363"/>
                </a:cubicBezTo>
                <a:lnTo>
                  <a:pt x="0" y="8122943"/>
                </a:lnTo>
                <a:lnTo>
                  <a:pt x="6" y="8116481"/>
                </a:lnTo>
                <a:lnTo>
                  <a:pt x="4768273" y="8110846"/>
                </a:lnTo>
                <a:cubicBezTo>
                  <a:pt x="4771180" y="6846084"/>
                  <a:pt x="4270793" y="5632127"/>
                  <a:pt x="3377496" y="4736776"/>
                </a:cubicBezTo>
                <a:cubicBezTo>
                  <a:pt x="2540032" y="3897385"/>
                  <a:pt x="1421750" y="3402678"/>
                  <a:pt x="243101" y="3344119"/>
                </a:cubicBezTo>
                <a:lnTo>
                  <a:pt x="7015" y="3338259"/>
                </a:lnTo>
                <a:lnTo>
                  <a:pt x="9512" y="2028094"/>
                </a:lnTo>
                <a:cubicBezTo>
                  <a:pt x="10569" y="1350888"/>
                  <a:pt x="11274" y="674563"/>
                  <a:pt x="11274" y="0"/>
                </a:cubicBezTo>
                <a:close/>
              </a:path>
            </a:pathLst>
          </a:cu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91" name="CustomShape 2"/>
          <p:cNvSpPr/>
          <p:nvPr/>
        </p:nvSpPr>
        <p:spPr>
          <a:xfrm flipV="1">
            <a:off x="0" y="-720"/>
            <a:ext cx="8105760" cy="8122680"/>
          </a:xfrm>
          <a:custGeom>
            <a:avLst/>
            <a:gdLst/>
            <a:ahLst/>
            <a:cxnLst/>
            <a:rect l="l" t="t" r="r" b="b"/>
            <a:pathLst>
              <a:path w="8106032" h="8122943">
                <a:moveTo>
                  <a:pt x="5604" y="4078531"/>
                </a:moveTo>
                <a:lnTo>
                  <a:pt x="3316" y="5727365"/>
                </a:lnTo>
                <a:lnTo>
                  <a:pt x="15" y="8105673"/>
                </a:lnTo>
                <a:lnTo>
                  <a:pt x="1762" y="6094849"/>
                </a:lnTo>
                <a:close/>
                <a:moveTo>
                  <a:pt x="11274" y="0"/>
                </a:moveTo>
                <a:cubicBezTo>
                  <a:pt x="2161361" y="0"/>
                  <a:pt x="4223114" y="855394"/>
                  <a:pt x="5741707" y="2377481"/>
                </a:cubicBezTo>
                <a:cubicBezTo>
                  <a:pt x="7260301" y="3899568"/>
                  <a:pt x="8110954" y="5963281"/>
                  <a:pt x="8106011" y="8113363"/>
                </a:cubicBezTo>
                <a:lnTo>
                  <a:pt x="0" y="8122943"/>
                </a:lnTo>
                <a:lnTo>
                  <a:pt x="6" y="8116481"/>
                </a:lnTo>
                <a:lnTo>
                  <a:pt x="4768273" y="8110846"/>
                </a:lnTo>
                <a:cubicBezTo>
                  <a:pt x="4771180" y="6846084"/>
                  <a:pt x="4270793" y="5632127"/>
                  <a:pt x="3377496" y="4736776"/>
                </a:cubicBezTo>
                <a:cubicBezTo>
                  <a:pt x="2540032" y="3897385"/>
                  <a:pt x="1421750" y="3402678"/>
                  <a:pt x="243101" y="3344119"/>
                </a:cubicBezTo>
                <a:lnTo>
                  <a:pt x="7015" y="3338259"/>
                </a:lnTo>
                <a:lnTo>
                  <a:pt x="9512" y="2028094"/>
                </a:lnTo>
                <a:cubicBezTo>
                  <a:pt x="10569" y="1350888"/>
                  <a:pt x="11274" y="674563"/>
                  <a:pt x="11274" y="0"/>
                </a:cubicBezTo>
                <a:close/>
              </a:path>
            </a:pathLst>
          </a:cu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293" name="CustomShape 4"/>
          <p:cNvSpPr/>
          <p:nvPr/>
        </p:nvSpPr>
        <p:spPr>
          <a:xfrm flipH="1" flipV="1">
            <a:off x="17510400" y="-358920"/>
            <a:ext cx="2999520" cy="299952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2"/>
              </a:gs>
              <a:gs pos="100000">
                <a:schemeClr val="accent2">
                  <a:lumMod val="75000"/>
                </a:schemeClr>
              </a:gs>
            </a:gsLst>
            <a:lin ang="13500000"/>
          </a:gradFill>
          <a:ln>
            <a:noFill/>
          </a:ln>
        </p:spPr>
        <p:style>
          <a:lnRef idx="0">
            <a:scrgbClr r="0" g="0" b="0"/>
          </a:lnRef>
          <a:fillRef idx="0">
            <a:scrgbClr r="0" g="0" b="0"/>
          </a:fillRef>
          <a:effectRef idx="0">
            <a:scrgbClr r="0" g="0" b="0"/>
          </a:effectRef>
          <a:fontRef idx="minor"/>
        </p:style>
      </p:sp>
      <p:sp>
        <p:nvSpPr>
          <p:cNvPr id="294" name="CustomShape 5"/>
          <p:cNvSpPr/>
          <p:nvPr/>
        </p:nvSpPr>
        <p:spPr>
          <a:xfrm flipH="1">
            <a:off x="17160480" y="1221120"/>
            <a:ext cx="1168560" cy="116856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bg1"/>
              </a:gs>
              <a:gs pos="100000">
                <a:srgbClr val="F0F0F0"/>
              </a:gs>
            </a:gsLst>
            <a:lin ang="600000"/>
          </a:gradFill>
          <a:ln>
            <a:noFill/>
          </a:ln>
          <a:effectLst>
            <a:outerShdw blurRad="1270000" dist="812800" dir="2700000" sx="80000" sy="80000" algn="tl" rotWithShape="0">
              <a:srgbClr val="000000">
                <a:alpha val="40000"/>
              </a:srgbClr>
            </a:outerShdw>
          </a:effectLst>
        </p:spPr>
        <p:style>
          <a:lnRef idx="0">
            <a:scrgbClr r="0" g="0" b="0"/>
          </a:lnRef>
          <a:fillRef idx="0">
            <a:scrgbClr r="0" g="0" b="0"/>
          </a:fillRef>
          <a:effectRef idx="0">
            <a:scrgbClr r="0" g="0" b="0"/>
          </a:effectRef>
          <a:fontRef idx="minor"/>
        </p:style>
      </p:sp>
      <p:sp>
        <p:nvSpPr>
          <p:cNvPr id="295" name="CustomShape 6"/>
          <p:cNvSpPr/>
          <p:nvPr/>
        </p:nvSpPr>
        <p:spPr>
          <a:xfrm flipH="1">
            <a:off x="8088120" y="-629640"/>
            <a:ext cx="1287000" cy="128700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6"/>
              </a:gs>
              <a:gs pos="100000">
                <a:schemeClr val="accent6">
                  <a:lumMod val="75000"/>
                </a:schemeClr>
              </a:gs>
            </a:gsLst>
            <a:lin ang="8100000"/>
          </a:gradFill>
          <a:ln>
            <a:noFill/>
          </a:ln>
        </p:spPr>
        <p:style>
          <a:lnRef idx="0">
            <a:scrgbClr r="0" g="0" b="0"/>
          </a:lnRef>
          <a:fillRef idx="0">
            <a:scrgbClr r="0" g="0" b="0"/>
          </a:fillRef>
          <a:effectRef idx="0">
            <a:scrgbClr r="0" g="0" b="0"/>
          </a:effectRef>
          <a:fontRef idx="minor"/>
        </p:style>
      </p:sp>
      <p:sp>
        <p:nvSpPr>
          <p:cNvPr id="296" name="CustomShape 7"/>
          <p:cNvSpPr/>
          <p:nvPr/>
        </p:nvSpPr>
        <p:spPr>
          <a:xfrm flipH="1">
            <a:off x="743040" y="10314720"/>
            <a:ext cx="774360" cy="774360"/>
          </a:xfrm>
          <a:custGeom>
            <a:avLst/>
            <a:gdLst/>
            <a:ahLst/>
            <a:cxnLst/>
            <a:rect l="l" t="t" r="r" b="b"/>
            <a:pathLst>
              <a:path w="756" h="756">
                <a:moveTo>
                  <a:pt x="378" y="756"/>
                </a:moveTo>
                <a:lnTo>
                  <a:pt x="397" y="756"/>
                </a:lnTo>
                <a:lnTo>
                  <a:pt x="417" y="754"/>
                </a:lnTo>
                <a:lnTo>
                  <a:pt x="435" y="752"/>
                </a:lnTo>
                <a:lnTo>
                  <a:pt x="454" y="749"/>
                </a:lnTo>
                <a:lnTo>
                  <a:pt x="472" y="744"/>
                </a:lnTo>
                <a:lnTo>
                  <a:pt x="490" y="739"/>
                </a:lnTo>
                <a:lnTo>
                  <a:pt x="507" y="734"/>
                </a:lnTo>
                <a:lnTo>
                  <a:pt x="525" y="726"/>
                </a:lnTo>
                <a:lnTo>
                  <a:pt x="542" y="718"/>
                </a:lnTo>
                <a:lnTo>
                  <a:pt x="558" y="711"/>
                </a:lnTo>
                <a:lnTo>
                  <a:pt x="574" y="701"/>
                </a:lnTo>
                <a:lnTo>
                  <a:pt x="589" y="691"/>
                </a:lnTo>
                <a:lnTo>
                  <a:pt x="604" y="681"/>
                </a:lnTo>
                <a:lnTo>
                  <a:pt x="619" y="670"/>
                </a:lnTo>
                <a:lnTo>
                  <a:pt x="632" y="658"/>
                </a:lnTo>
                <a:lnTo>
                  <a:pt x="645" y="645"/>
                </a:lnTo>
                <a:lnTo>
                  <a:pt x="658" y="632"/>
                </a:lnTo>
                <a:lnTo>
                  <a:pt x="669" y="619"/>
                </a:lnTo>
                <a:lnTo>
                  <a:pt x="680" y="604"/>
                </a:lnTo>
                <a:lnTo>
                  <a:pt x="691" y="590"/>
                </a:lnTo>
                <a:lnTo>
                  <a:pt x="701" y="574"/>
                </a:lnTo>
                <a:lnTo>
                  <a:pt x="710" y="559"/>
                </a:lnTo>
                <a:lnTo>
                  <a:pt x="719" y="542"/>
                </a:lnTo>
                <a:lnTo>
                  <a:pt x="727" y="525"/>
                </a:lnTo>
                <a:lnTo>
                  <a:pt x="733" y="508"/>
                </a:lnTo>
                <a:lnTo>
                  <a:pt x="739" y="491"/>
                </a:lnTo>
                <a:lnTo>
                  <a:pt x="744" y="472"/>
                </a:lnTo>
                <a:lnTo>
                  <a:pt x="748" y="455"/>
                </a:lnTo>
                <a:lnTo>
                  <a:pt x="751" y="435"/>
                </a:lnTo>
                <a:lnTo>
                  <a:pt x="754" y="417"/>
                </a:lnTo>
                <a:lnTo>
                  <a:pt x="756" y="398"/>
                </a:lnTo>
                <a:lnTo>
                  <a:pt x="756" y="378"/>
                </a:lnTo>
                <a:lnTo>
                  <a:pt x="756" y="359"/>
                </a:lnTo>
                <a:lnTo>
                  <a:pt x="754" y="339"/>
                </a:lnTo>
                <a:lnTo>
                  <a:pt x="751" y="321"/>
                </a:lnTo>
                <a:lnTo>
                  <a:pt x="748" y="302"/>
                </a:lnTo>
                <a:lnTo>
                  <a:pt x="744" y="284"/>
                </a:lnTo>
                <a:lnTo>
                  <a:pt x="739" y="266"/>
                </a:lnTo>
                <a:lnTo>
                  <a:pt x="733" y="249"/>
                </a:lnTo>
                <a:lnTo>
                  <a:pt x="727" y="231"/>
                </a:lnTo>
                <a:lnTo>
                  <a:pt x="719" y="214"/>
                </a:lnTo>
                <a:lnTo>
                  <a:pt x="710" y="198"/>
                </a:lnTo>
                <a:lnTo>
                  <a:pt x="701" y="183"/>
                </a:lnTo>
                <a:lnTo>
                  <a:pt x="691" y="167"/>
                </a:lnTo>
                <a:lnTo>
                  <a:pt x="680" y="152"/>
                </a:lnTo>
                <a:lnTo>
                  <a:pt x="669" y="137"/>
                </a:lnTo>
                <a:lnTo>
                  <a:pt x="658" y="124"/>
                </a:lnTo>
                <a:lnTo>
                  <a:pt x="645" y="111"/>
                </a:lnTo>
                <a:lnTo>
                  <a:pt x="632" y="98"/>
                </a:lnTo>
                <a:lnTo>
                  <a:pt x="619" y="87"/>
                </a:lnTo>
                <a:lnTo>
                  <a:pt x="604" y="76"/>
                </a:lnTo>
                <a:lnTo>
                  <a:pt x="589" y="65"/>
                </a:lnTo>
                <a:lnTo>
                  <a:pt x="574" y="55"/>
                </a:lnTo>
                <a:lnTo>
                  <a:pt x="558" y="46"/>
                </a:lnTo>
                <a:lnTo>
                  <a:pt x="542" y="38"/>
                </a:lnTo>
                <a:lnTo>
                  <a:pt x="525" y="30"/>
                </a:lnTo>
                <a:lnTo>
                  <a:pt x="507" y="23"/>
                </a:lnTo>
                <a:lnTo>
                  <a:pt x="490" y="17"/>
                </a:lnTo>
                <a:lnTo>
                  <a:pt x="472" y="12"/>
                </a:lnTo>
                <a:lnTo>
                  <a:pt x="454" y="8"/>
                </a:lnTo>
                <a:lnTo>
                  <a:pt x="435" y="5"/>
                </a:lnTo>
                <a:lnTo>
                  <a:pt x="417" y="2"/>
                </a:lnTo>
                <a:lnTo>
                  <a:pt x="397" y="0"/>
                </a:lnTo>
                <a:lnTo>
                  <a:pt x="378" y="0"/>
                </a:lnTo>
                <a:lnTo>
                  <a:pt x="358" y="0"/>
                </a:lnTo>
                <a:lnTo>
                  <a:pt x="339" y="2"/>
                </a:lnTo>
                <a:lnTo>
                  <a:pt x="321" y="5"/>
                </a:lnTo>
                <a:lnTo>
                  <a:pt x="301" y="8"/>
                </a:lnTo>
                <a:lnTo>
                  <a:pt x="284" y="12"/>
                </a:lnTo>
                <a:lnTo>
                  <a:pt x="265" y="17"/>
                </a:lnTo>
                <a:lnTo>
                  <a:pt x="248" y="23"/>
                </a:lnTo>
                <a:lnTo>
                  <a:pt x="231" y="30"/>
                </a:lnTo>
                <a:lnTo>
                  <a:pt x="214" y="38"/>
                </a:lnTo>
                <a:lnTo>
                  <a:pt x="197" y="46"/>
                </a:lnTo>
                <a:lnTo>
                  <a:pt x="182" y="55"/>
                </a:lnTo>
                <a:lnTo>
                  <a:pt x="166" y="65"/>
                </a:lnTo>
                <a:lnTo>
                  <a:pt x="152" y="76"/>
                </a:lnTo>
                <a:lnTo>
                  <a:pt x="137" y="87"/>
                </a:lnTo>
                <a:lnTo>
                  <a:pt x="124" y="98"/>
                </a:lnTo>
                <a:lnTo>
                  <a:pt x="111" y="111"/>
                </a:lnTo>
                <a:lnTo>
                  <a:pt x="98" y="124"/>
                </a:lnTo>
                <a:lnTo>
                  <a:pt x="86" y="137"/>
                </a:lnTo>
                <a:lnTo>
                  <a:pt x="75" y="152"/>
                </a:lnTo>
                <a:lnTo>
                  <a:pt x="65" y="167"/>
                </a:lnTo>
                <a:lnTo>
                  <a:pt x="55" y="183"/>
                </a:lnTo>
                <a:lnTo>
                  <a:pt x="45" y="198"/>
                </a:lnTo>
                <a:lnTo>
                  <a:pt x="38" y="214"/>
                </a:lnTo>
                <a:lnTo>
                  <a:pt x="30" y="231"/>
                </a:lnTo>
                <a:lnTo>
                  <a:pt x="22" y="249"/>
                </a:lnTo>
                <a:lnTo>
                  <a:pt x="17" y="266"/>
                </a:lnTo>
                <a:lnTo>
                  <a:pt x="12" y="284"/>
                </a:lnTo>
                <a:lnTo>
                  <a:pt x="7" y="302"/>
                </a:lnTo>
                <a:lnTo>
                  <a:pt x="4" y="321"/>
                </a:lnTo>
                <a:lnTo>
                  <a:pt x="2" y="339"/>
                </a:lnTo>
                <a:lnTo>
                  <a:pt x="0" y="359"/>
                </a:lnTo>
                <a:lnTo>
                  <a:pt x="0" y="378"/>
                </a:lnTo>
                <a:lnTo>
                  <a:pt x="0" y="398"/>
                </a:lnTo>
                <a:lnTo>
                  <a:pt x="2" y="417"/>
                </a:lnTo>
                <a:lnTo>
                  <a:pt x="4" y="435"/>
                </a:lnTo>
                <a:lnTo>
                  <a:pt x="7" y="455"/>
                </a:lnTo>
                <a:lnTo>
                  <a:pt x="12" y="472"/>
                </a:lnTo>
                <a:lnTo>
                  <a:pt x="17" y="491"/>
                </a:lnTo>
                <a:lnTo>
                  <a:pt x="22" y="508"/>
                </a:lnTo>
                <a:lnTo>
                  <a:pt x="30" y="525"/>
                </a:lnTo>
                <a:lnTo>
                  <a:pt x="38" y="542"/>
                </a:lnTo>
                <a:lnTo>
                  <a:pt x="45" y="559"/>
                </a:lnTo>
                <a:lnTo>
                  <a:pt x="55" y="574"/>
                </a:lnTo>
                <a:lnTo>
                  <a:pt x="65" y="590"/>
                </a:lnTo>
                <a:lnTo>
                  <a:pt x="75" y="604"/>
                </a:lnTo>
                <a:lnTo>
                  <a:pt x="86" y="619"/>
                </a:lnTo>
                <a:lnTo>
                  <a:pt x="98" y="632"/>
                </a:lnTo>
                <a:lnTo>
                  <a:pt x="111" y="645"/>
                </a:lnTo>
                <a:lnTo>
                  <a:pt x="124" y="658"/>
                </a:lnTo>
                <a:lnTo>
                  <a:pt x="137" y="670"/>
                </a:lnTo>
                <a:lnTo>
                  <a:pt x="152" y="681"/>
                </a:lnTo>
                <a:lnTo>
                  <a:pt x="166" y="691"/>
                </a:lnTo>
                <a:lnTo>
                  <a:pt x="182" y="701"/>
                </a:lnTo>
                <a:lnTo>
                  <a:pt x="197" y="711"/>
                </a:lnTo>
                <a:lnTo>
                  <a:pt x="214" y="718"/>
                </a:lnTo>
                <a:lnTo>
                  <a:pt x="231" y="726"/>
                </a:lnTo>
                <a:lnTo>
                  <a:pt x="248" y="734"/>
                </a:lnTo>
                <a:lnTo>
                  <a:pt x="265" y="739"/>
                </a:lnTo>
                <a:lnTo>
                  <a:pt x="284" y="744"/>
                </a:lnTo>
                <a:lnTo>
                  <a:pt x="301" y="749"/>
                </a:lnTo>
                <a:lnTo>
                  <a:pt x="321" y="752"/>
                </a:lnTo>
                <a:lnTo>
                  <a:pt x="339" y="754"/>
                </a:lnTo>
                <a:lnTo>
                  <a:pt x="358" y="756"/>
                </a:lnTo>
                <a:lnTo>
                  <a:pt x="378" y="756"/>
                </a:lnTo>
                <a:close/>
              </a:path>
            </a:pathLst>
          </a:custGeom>
          <a:gradFill rotWithShape="0">
            <a:gsLst>
              <a:gs pos="0">
                <a:schemeClr val="accent1">
                  <a:lumMod val="60000"/>
                  <a:lumOff val="40000"/>
                </a:schemeClr>
              </a:gs>
              <a:gs pos="100000">
                <a:schemeClr val="accent1"/>
              </a:gs>
            </a:gsLst>
            <a:lin ang="8100000"/>
          </a:gradFill>
          <a:ln>
            <a:noFill/>
          </a:ln>
        </p:spPr>
        <p:style>
          <a:lnRef idx="0">
            <a:scrgbClr r="0" g="0" b="0"/>
          </a:lnRef>
          <a:fillRef idx="0">
            <a:scrgbClr r="0" g="0" b="0"/>
          </a:fillRef>
          <a:effectRef idx="0">
            <a:scrgbClr r="0" g="0" b="0"/>
          </a:effectRef>
          <a:fontRef idx="minor"/>
        </p:style>
      </p:sp>
      <p:sp>
        <p:nvSpPr>
          <p:cNvPr id="297" name="CustomShape 8"/>
          <p:cNvSpPr/>
          <p:nvPr/>
        </p:nvSpPr>
        <p:spPr>
          <a:xfrm>
            <a:off x="4302720" y="3859560"/>
            <a:ext cx="1059480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0000" b="0" strike="noStrike" spc="-299" dirty="0">
                <a:solidFill>
                  <a:schemeClr val="accent1">
                    <a:lumMod val="75000"/>
                  </a:schemeClr>
                </a:solidFill>
                <a:latin typeface="Raleway ExtraBold"/>
              </a:rPr>
              <a:t>CONCLUSION</a:t>
            </a:r>
          </a:p>
          <a:p>
            <a:pPr algn="ctr">
              <a:lnSpc>
                <a:spcPct val="100000"/>
              </a:lnSpc>
            </a:pPr>
            <a:endParaRPr lang="en-US" sz="10000" b="0" strike="noStrike" spc="-299" dirty="0">
              <a:solidFill>
                <a:schemeClr val="accent1">
                  <a:lumMod val="75000"/>
                </a:schemeClr>
              </a:solidFill>
              <a:latin typeface="Raleway ExtraBold"/>
            </a:endParaRPr>
          </a:p>
          <a:p>
            <a:pPr algn="ctr">
              <a:lnSpc>
                <a:spcPct val="100000"/>
              </a:lnSpc>
            </a:pPr>
            <a:r>
              <a:rPr lang="en-US" sz="5400" b="1" spc="-299" dirty="0">
                <a:latin typeface="Raleway ExtraBold"/>
              </a:rPr>
              <a:t>Program Link to check code : </a:t>
            </a:r>
            <a:r>
              <a:rPr lang="en-US" sz="4000" b="1" spc="-299" dirty="0">
                <a:solidFill>
                  <a:srgbClr val="FF0000"/>
                </a:solidFill>
                <a:latin typeface="Raleway ExtraBold"/>
              </a:rPr>
              <a:t>https://colab.research.google.com/drive/18RHYvZTB2b6deZ0wf5jfKGLqr6ZhQZx_?usp=sharing</a:t>
            </a:r>
            <a:endParaRPr lang="en-US" sz="4000" b="1" strike="noStrike" spc="-1" dirty="0">
              <a:solidFill>
                <a:srgbClr val="FF0000"/>
              </a:solidFill>
              <a:latin typeface="Arial"/>
            </a:endParaRPr>
          </a:p>
        </p:txBody>
      </p:sp>
    </p:spTree>
    <p:extLst>
      <p:ext uri="{BB962C8B-B14F-4D97-AF65-F5344CB8AC3E}">
        <p14:creationId xmlns:p14="http://schemas.microsoft.com/office/powerpoint/2010/main" val="4249510635"/>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D3847"/>
      </a:dk2>
      <a:lt2>
        <a:srgbClr val="E7E6E6"/>
      </a:lt2>
      <a:accent1>
        <a:srgbClr val="63C1E4"/>
      </a:accent1>
      <a:accent2>
        <a:srgbClr val="70D3D8"/>
      </a:accent2>
      <a:accent3>
        <a:srgbClr val="F24C6B"/>
      </a:accent3>
      <a:accent4>
        <a:srgbClr val="B4D335"/>
      </a:accent4>
      <a:accent5>
        <a:srgbClr val="F39D2F"/>
      </a:accent5>
      <a:accent6>
        <a:srgbClr val="FFD63D"/>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D3847"/>
      </a:dk2>
      <a:lt2>
        <a:srgbClr val="E7E6E6"/>
      </a:lt2>
      <a:accent1>
        <a:srgbClr val="63C1E4"/>
      </a:accent1>
      <a:accent2>
        <a:srgbClr val="70D3D8"/>
      </a:accent2>
      <a:accent3>
        <a:srgbClr val="F24C6B"/>
      </a:accent3>
      <a:accent4>
        <a:srgbClr val="B4D335"/>
      </a:accent4>
      <a:accent5>
        <a:srgbClr val="F39D2F"/>
      </a:accent5>
      <a:accent6>
        <a:srgbClr val="FFD63D"/>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D3847"/>
      </a:dk2>
      <a:lt2>
        <a:srgbClr val="E7E6E6"/>
      </a:lt2>
      <a:accent1>
        <a:srgbClr val="63C1E4"/>
      </a:accent1>
      <a:accent2>
        <a:srgbClr val="70D3D8"/>
      </a:accent2>
      <a:accent3>
        <a:srgbClr val="F24C6B"/>
      </a:accent3>
      <a:accent4>
        <a:srgbClr val="B4D335"/>
      </a:accent4>
      <a:accent5>
        <a:srgbClr val="F39D2F"/>
      </a:accent5>
      <a:accent6>
        <a:srgbClr val="FFD63D"/>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12401</TotalTime>
  <Words>184</Words>
  <Application>Microsoft Office PowerPoint</Application>
  <PresentationFormat>Custom</PresentationFormat>
  <Paragraphs>41</Paragraphs>
  <Slides>8</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Arial</vt:lpstr>
      <vt:lpstr>Calibri</vt:lpstr>
      <vt:lpstr>Nexa Light</vt:lpstr>
      <vt:lpstr>Raleway</vt:lpstr>
      <vt:lpstr>Raleway ExtraBold</vt:lpstr>
      <vt:lpstr>Segoe UI Light</vt:lpstr>
      <vt:lpstr>StarSymbol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Features:</vt:lpstr>
      <vt:lpstr>Program Functionality: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joenanto</dc:creator>
  <dc:description/>
  <cp:lastModifiedBy>Muhammad Abdullah</cp:lastModifiedBy>
  <cp:revision>729</cp:revision>
  <dcterms:created xsi:type="dcterms:W3CDTF">2017-04-18T01:46:38Z</dcterms:created>
  <dcterms:modified xsi:type="dcterms:W3CDTF">2021-06-10T20:38:37Z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