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7.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9.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0.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5" r:id="rId1"/>
    <p:sldMasterId id="2147483793" r:id="rId2"/>
    <p:sldMasterId id="2147483866" r:id="rId3"/>
    <p:sldMasterId id="2147483878" r:id="rId4"/>
    <p:sldMasterId id="2147483890" r:id="rId5"/>
    <p:sldMasterId id="2147483902" r:id="rId6"/>
    <p:sldMasterId id="2147483914" r:id="rId7"/>
    <p:sldMasterId id="2147483926" r:id="rId8"/>
    <p:sldMasterId id="2147483938" r:id="rId9"/>
    <p:sldMasterId id="2147483950" r:id="rId10"/>
    <p:sldMasterId id="2147488211" r:id="rId11"/>
  </p:sldMasterIdLst>
  <p:notesMasterIdLst>
    <p:notesMasterId r:id="rId74"/>
  </p:notesMasterIdLst>
  <p:handoutMasterIdLst>
    <p:handoutMasterId r:id="rId75"/>
  </p:handoutMasterIdLst>
  <p:sldIdLst>
    <p:sldId id="256" r:id="rId12"/>
    <p:sldId id="257" r:id="rId13"/>
    <p:sldId id="291" r:id="rId14"/>
    <p:sldId id="292" r:id="rId15"/>
    <p:sldId id="293" r:id="rId16"/>
    <p:sldId id="294" r:id="rId17"/>
    <p:sldId id="295" r:id="rId18"/>
    <p:sldId id="296" r:id="rId19"/>
    <p:sldId id="327" r:id="rId20"/>
    <p:sldId id="309" r:id="rId21"/>
    <p:sldId id="310" r:id="rId22"/>
    <p:sldId id="320" r:id="rId23"/>
    <p:sldId id="305" r:id="rId24"/>
    <p:sldId id="307" r:id="rId25"/>
    <p:sldId id="311" r:id="rId26"/>
    <p:sldId id="321" r:id="rId27"/>
    <p:sldId id="312" r:id="rId28"/>
    <p:sldId id="359" r:id="rId29"/>
    <p:sldId id="313" r:id="rId30"/>
    <p:sldId id="314" r:id="rId31"/>
    <p:sldId id="316" r:id="rId32"/>
    <p:sldId id="317" r:id="rId33"/>
    <p:sldId id="318" r:id="rId34"/>
    <p:sldId id="315" r:id="rId35"/>
    <p:sldId id="297" r:id="rId36"/>
    <p:sldId id="329" r:id="rId37"/>
    <p:sldId id="330" r:id="rId38"/>
    <p:sldId id="331" r:id="rId39"/>
    <p:sldId id="336" r:id="rId40"/>
    <p:sldId id="332" r:id="rId41"/>
    <p:sldId id="337" r:id="rId42"/>
    <p:sldId id="333" r:id="rId43"/>
    <p:sldId id="338" r:id="rId44"/>
    <p:sldId id="334" r:id="rId45"/>
    <p:sldId id="339" r:id="rId46"/>
    <p:sldId id="335" r:id="rId47"/>
    <p:sldId id="340" r:id="rId48"/>
    <p:sldId id="341" r:id="rId49"/>
    <p:sldId id="342" r:id="rId50"/>
    <p:sldId id="343" r:id="rId51"/>
    <p:sldId id="344" r:id="rId52"/>
    <p:sldId id="328" r:id="rId53"/>
    <p:sldId id="322" r:id="rId54"/>
    <p:sldId id="323" r:id="rId55"/>
    <p:sldId id="324" r:id="rId56"/>
    <p:sldId id="325" r:id="rId57"/>
    <p:sldId id="326" r:id="rId58"/>
    <p:sldId id="346" r:id="rId59"/>
    <p:sldId id="345" r:id="rId60"/>
    <p:sldId id="347" r:id="rId61"/>
    <p:sldId id="348" r:id="rId62"/>
    <p:sldId id="349" r:id="rId63"/>
    <p:sldId id="350" r:id="rId64"/>
    <p:sldId id="351" r:id="rId65"/>
    <p:sldId id="352" r:id="rId66"/>
    <p:sldId id="353" r:id="rId67"/>
    <p:sldId id="354" r:id="rId68"/>
    <p:sldId id="355" r:id="rId69"/>
    <p:sldId id="356" r:id="rId70"/>
    <p:sldId id="357" r:id="rId71"/>
    <p:sldId id="358" r:id="rId72"/>
    <p:sldId id="274" r:id="rId7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0066FF"/>
    <a:srgbClr val="990000"/>
    <a:srgbClr val="000000"/>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2" autoAdjust="0"/>
    <p:restoredTop sz="94575" autoAdjust="0"/>
  </p:normalViewPr>
  <p:slideViewPr>
    <p:cSldViewPr>
      <p:cViewPr varScale="1">
        <p:scale>
          <a:sx n="79" d="100"/>
          <a:sy n="79" d="100"/>
        </p:scale>
        <p:origin x="15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222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2227"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521100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10.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Animated Title Slide">
    <p:spTree>
      <p:nvGrpSpPr>
        <p:cNvPr id="1" name=""/>
        <p:cNvGrpSpPr/>
        <p:nvPr/>
      </p:nvGrpSpPr>
      <p:grpSpPr>
        <a:xfrm>
          <a:off x="0" y="0"/>
          <a:ext cx="0" cy="0"/>
          <a:chOff x="0" y="0"/>
          <a:chExt cx="0" cy="0"/>
        </a:xfrm>
      </p:grpSpPr>
      <p:pic>
        <p:nvPicPr>
          <p:cNvPr id="4" name="glassy_earth_new.mov">
            <a:hlinkClick r:id="" action="ppaction://media"/>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04800"/>
            <a:ext cx="10464800"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lick_Box"/>
          <p:cNvSpPr/>
          <p:nvPr/>
        </p:nvSpPr>
        <p:spPr>
          <a:xfrm>
            <a:off x="-381000" y="-304800"/>
            <a:ext cx="10439400" cy="784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3425" y="-1490663"/>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85863" y="-14700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4800600" y="6019800"/>
            <a:ext cx="3581400" cy="1752600"/>
          </a:xfrm>
        </p:spPr>
        <p:txBody>
          <a:bodyPr>
            <a:normAutofit/>
          </a:bodyPr>
          <a:lstStyle>
            <a:lvl1pPr marL="0" indent="0" algn="l">
              <a:buNone/>
              <a:defRPr sz="1800">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4800600" y="4648200"/>
            <a:ext cx="3581400" cy="1470025"/>
          </a:xfrm>
          <a:ln>
            <a:noFill/>
          </a:ln>
        </p:spPr>
        <p:txBody>
          <a:bodyPr>
            <a:normAutofit/>
          </a:bodyPr>
          <a:lstStyle>
            <a:lvl1pPr algn="l">
              <a:defRPr sz="3200">
                <a:solidFill>
                  <a:schemeClr val="accent1">
                    <a:lumMod val="75000"/>
                  </a:schemeClr>
                </a:solidFill>
              </a:defRPr>
            </a:lvl1pPr>
          </a:lstStyle>
          <a:p>
            <a:r>
              <a:rPr lang="en-US"/>
              <a:t>Click to edit Master 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A6904D2B-E8FC-4ADE-A036-A35DE4FF7C50}" type="datetimeFigureOut">
              <a:rPr lang="en-US"/>
              <a:pPr>
                <a:defRPr/>
              </a:pPr>
              <a:t>10/25/2024</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smtClean="0"/>
            </a:lvl1pPr>
          </a:lstStyle>
          <a:p>
            <a:pPr>
              <a:defRPr/>
            </a:pPr>
            <a:fld id="{FC68A878-F09A-4C58-9A32-906732EBA295}" type="slidenum">
              <a:rPr lang="en-US" altLang="en-US"/>
              <a:pPr>
                <a:defRPr/>
              </a:pPr>
              <a:t>‹#›</a:t>
            </a:fld>
            <a:endParaRPr lang="en-US" altLang="en-US"/>
          </a:p>
        </p:txBody>
      </p:sp>
    </p:spTree>
    <p:extLst>
      <p:ext uri="{BB962C8B-B14F-4D97-AF65-F5344CB8AC3E}">
        <p14:creationId xmlns:p14="http://schemas.microsoft.com/office/powerpoint/2010/main" val="89192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800" fill="hold"/>
                                        <p:tgtEl>
                                          <p:spTgt spid="7"/>
                                        </p:tgtEl>
                                        <p:attrNameLst>
                                          <p:attrName>ppt_x</p:attrName>
                                        </p:attrNameLst>
                                      </p:cBhvr>
                                      <p:tavLst>
                                        <p:tav tm="0">
                                          <p:val>
                                            <p:strVal val="1+#ppt_w/2"/>
                                          </p:val>
                                        </p:tav>
                                        <p:tav tm="100000">
                                          <p:val>
                                            <p:strVal val="#ppt_x"/>
                                          </p:val>
                                        </p:tav>
                                      </p:tavLst>
                                    </p:anim>
                                    <p:anim calcmode="lin" valueType="num">
                                      <p:cBhvr additive="base">
                                        <p:cTn id="8" dur="8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800" fill="hold"/>
                                        <p:tgtEl>
                                          <p:spTgt spid="8"/>
                                        </p:tgtEl>
                                        <p:attrNameLst>
                                          <p:attrName>ppt_x</p:attrName>
                                        </p:attrNameLst>
                                      </p:cBhvr>
                                      <p:tavLst>
                                        <p:tav tm="0">
                                          <p:val>
                                            <p:strVal val="1+#ppt_w/2"/>
                                          </p:val>
                                        </p:tav>
                                        <p:tav tm="100000">
                                          <p:val>
                                            <p:strVal val="#ppt_x"/>
                                          </p:val>
                                        </p:tav>
                                      </p:tavLst>
                                    </p:anim>
                                    <p:anim calcmode="lin" valueType="num">
                                      <p:cBhvr additive="base">
                                        <p:cTn id="12" dur="8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7887"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887"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C7B9008-17E3-454A-84E3-9D6966EE653E}" type="datetimeFigureOut">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56F13A-9813-4581-997C-BB6F2125AD80}" type="slidenum">
              <a:rPr lang="en-US" altLang="en-US"/>
              <a:pPr>
                <a:defRPr/>
              </a:pPr>
              <a:t>‹#›</a:t>
            </a:fld>
            <a:endParaRPr lang="en-US" altLang="en-US"/>
          </a:p>
        </p:txBody>
      </p:sp>
    </p:spTree>
    <p:extLst>
      <p:ext uri="{BB962C8B-B14F-4D97-AF65-F5344CB8AC3E}">
        <p14:creationId xmlns:p14="http://schemas.microsoft.com/office/powerpoint/2010/main" val="11616785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F6AC1C5D-7BCF-4E34-80C5-3020E6C296B5}" type="slidenum">
              <a:rPr lang="en-MY" altLang="en-US"/>
              <a:pPr>
                <a:defRPr/>
              </a:pPr>
              <a:t>‹#›</a:t>
            </a:fld>
            <a:endParaRPr lang="en-MY" altLang="en-US"/>
          </a:p>
        </p:txBody>
      </p:sp>
    </p:spTree>
    <p:extLst>
      <p:ext uri="{BB962C8B-B14F-4D97-AF65-F5344CB8AC3E}">
        <p14:creationId xmlns:p14="http://schemas.microsoft.com/office/powerpoint/2010/main" val="27340546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34050" y="685800"/>
            <a:ext cx="1809750" cy="54864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04800" y="685800"/>
            <a:ext cx="52768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4E984F4F-C9B3-488C-B8DF-7223A6040C98}" type="slidenum">
              <a:rPr lang="en-MY" altLang="en-US"/>
              <a:pPr>
                <a:defRPr/>
              </a:pPr>
              <a:t>‹#›</a:t>
            </a:fld>
            <a:endParaRPr lang="en-MY" altLang="en-US"/>
          </a:p>
        </p:txBody>
      </p:sp>
    </p:spTree>
    <p:extLst>
      <p:ext uri="{BB962C8B-B14F-4D97-AF65-F5344CB8AC3E}">
        <p14:creationId xmlns:p14="http://schemas.microsoft.com/office/powerpoint/2010/main" val="27016392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F7C8F498-6F6D-4B84-BDF6-4DE69741B5DA}" type="slidenum">
              <a:rPr lang="en-MY" altLang="en-US"/>
              <a:pPr>
                <a:defRPr/>
              </a:pPr>
              <a:t>‹#›</a:t>
            </a:fld>
            <a:endParaRPr lang="en-MY" altLang="en-US"/>
          </a:p>
        </p:txBody>
      </p:sp>
    </p:spTree>
    <p:extLst>
      <p:ext uri="{BB962C8B-B14F-4D97-AF65-F5344CB8AC3E}">
        <p14:creationId xmlns:p14="http://schemas.microsoft.com/office/powerpoint/2010/main" val="1558516584"/>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E7EF108A-89ED-4E46-AD0C-18EB3418E4C5}" type="slidenum">
              <a:rPr lang="en-MY" altLang="en-US"/>
              <a:pPr>
                <a:defRPr/>
              </a:pPr>
              <a:t>‹#›</a:t>
            </a:fld>
            <a:endParaRPr lang="en-MY" altLang="en-US"/>
          </a:p>
        </p:txBody>
      </p:sp>
    </p:spTree>
    <p:extLst>
      <p:ext uri="{BB962C8B-B14F-4D97-AF65-F5344CB8AC3E}">
        <p14:creationId xmlns:p14="http://schemas.microsoft.com/office/powerpoint/2010/main" val="3929272598"/>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594DAEE2-54BB-4C1E-B150-C03BD25E264D}" type="slidenum">
              <a:rPr lang="en-MY" altLang="en-US"/>
              <a:pPr>
                <a:defRPr/>
              </a:pPr>
              <a:t>‹#›</a:t>
            </a:fld>
            <a:endParaRPr lang="en-MY" altLang="en-US"/>
          </a:p>
        </p:txBody>
      </p:sp>
    </p:spTree>
    <p:extLst>
      <p:ext uri="{BB962C8B-B14F-4D97-AF65-F5344CB8AC3E}">
        <p14:creationId xmlns:p14="http://schemas.microsoft.com/office/powerpoint/2010/main" val="2824088525"/>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048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0005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6FB99AA6-CB5A-4E9A-828D-DE486A63E447}" type="slidenum">
              <a:rPr lang="en-MY" altLang="en-US"/>
              <a:pPr>
                <a:defRPr/>
              </a:pPr>
              <a:t>‹#›</a:t>
            </a:fld>
            <a:endParaRPr lang="en-MY" altLang="en-US"/>
          </a:p>
        </p:txBody>
      </p:sp>
    </p:spTree>
    <p:extLst>
      <p:ext uri="{BB962C8B-B14F-4D97-AF65-F5344CB8AC3E}">
        <p14:creationId xmlns:p14="http://schemas.microsoft.com/office/powerpoint/2010/main" val="2201047712"/>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endParaRPr lang="en-MY"/>
          </a:p>
        </p:txBody>
      </p:sp>
      <p:sp>
        <p:nvSpPr>
          <p:cNvPr id="8" name="Rectangle 5"/>
          <p:cNvSpPr>
            <a:spLocks noGrp="1" noChangeArrowheads="1"/>
          </p:cNvSpPr>
          <p:nvPr>
            <p:ph type="ftr" sz="quarter" idx="11"/>
          </p:nvPr>
        </p:nvSpPr>
        <p:spPr>
          <a:ln/>
        </p:spPr>
        <p:txBody>
          <a:bodyPr/>
          <a:lstStyle>
            <a:lvl1pPr>
              <a:defRPr/>
            </a:lvl1pPr>
          </a:lstStyle>
          <a:p>
            <a:pPr>
              <a:defRPr/>
            </a:pPr>
            <a:endParaRPr lang="en-MY"/>
          </a:p>
        </p:txBody>
      </p:sp>
      <p:sp>
        <p:nvSpPr>
          <p:cNvPr id="9" name="Rectangle 6"/>
          <p:cNvSpPr>
            <a:spLocks noGrp="1" noChangeArrowheads="1"/>
          </p:cNvSpPr>
          <p:nvPr>
            <p:ph type="sldNum" sz="quarter" idx="12"/>
          </p:nvPr>
        </p:nvSpPr>
        <p:spPr>
          <a:ln/>
        </p:spPr>
        <p:txBody>
          <a:bodyPr/>
          <a:lstStyle>
            <a:lvl1pPr>
              <a:defRPr/>
            </a:lvl1pPr>
          </a:lstStyle>
          <a:p>
            <a:pPr>
              <a:defRPr/>
            </a:pPr>
            <a:fld id="{2F9579F6-E559-4795-BF1F-79F51410C0A3}" type="slidenum">
              <a:rPr lang="en-MY" altLang="en-US"/>
              <a:pPr>
                <a:defRPr/>
              </a:pPr>
              <a:t>‹#›</a:t>
            </a:fld>
            <a:endParaRPr lang="en-MY" altLang="en-US"/>
          </a:p>
        </p:txBody>
      </p:sp>
    </p:spTree>
    <p:extLst>
      <p:ext uri="{BB962C8B-B14F-4D97-AF65-F5344CB8AC3E}">
        <p14:creationId xmlns:p14="http://schemas.microsoft.com/office/powerpoint/2010/main" val="3019350414"/>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endParaRPr lang="en-MY"/>
          </a:p>
        </p:txBody>
      </p:sp>
      <p:sp>
        <p:nvSpPr>
          <p:cNvPr id="4" name="Rectangle 5"/>
          <p:cNvSpPr>
            <a:spLocks noGrp="1" noChangeArrowheads="1"/>
          </p:cNvSpPr>
          <p:nvPr>
            <p:ph type="ftr" sz="quarter" idx="11"/>
          </p:nvPr>
        </p:nvSpPr>
        <p:spPr>
          <a:ln/>
        </p:spPr>
        <p:txBody>
          <a:bodyPr/>
          <a:lstStyle>
            <a:lvl1pPr>
              <a:defRPr/>
            </a:lvl1pPr>
          </a:lstStyle>
          <a:p>
            <a:pPr>
              <a:defRPr/>
            </a:pPr>
            <a:endParaRPr lang="en-MY"/>
          </a:p>
        </p:txBody>
      </p:sp>
      <p:sp>
        <p:nvSpPr>
          <p:cNvPr id="5" name="Rectangle 6"/>
          <p:cNvSpPr>
            <a:spLocks noGrp="1" noChangeArrowheads="1"/>
          </p:cNvSpPr>
          <p:nvPr>
            <p:ph type="sldNum" sz="quarter" idx="12"/>
          </p:nvPr>
        </p:nvSpPr>
        <p:spPr>
          <a:ln/>
        </p:spPr>
        <p:txBody>
          <a:bodyPr/>
          <a:lstStyle>
            <a:lvl1pPr>
              <a:defRPr/>
            </a:lvl1pPr>
          </a:lstStyle>
          <a:p>
            <a:pPr>
              <a:defRPr/>
            </a:pPr>
            <a:fld id="{70B3ADEB-F757-4CD3-9229-C2251DD26DFB}" type="slidenum">
              <a:rPr lang="en-MY" altLang="en-US"/>
              <a:pPr>
                <a:defRPr/>
              </a:pPr>
              <a:t>‹#›</a:t>
            </a:fld>
            <a:endParaRPr lang="en-MY" altLang="en-US"/>
          </a:p>
        </p:txBody>
      </p:sp>
    </p:spTree>
    <p:extLst>
      <p:ext uri="{BB962C8B-B14F-4D97-AF65-F5344CB8AC3E}">
        <p14:creationId xmlns:p14="http://schemas.microsoft.com/office/powerpoint/2010/main" val="4175700665"/>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MY"/>
          </a:p>
        </p:txBody>
      </p:sp>
      <p:sp>
        <p:nvSpPr>
          <p:cNvPr id="3" name="Rectangle 5"/>
          <p:cNvSpPr>
            <a:spLocks noGrp="1" noChangeArrowheads="1"/>
          </p:cNvSpPr>
          <p:nvPr>
            <p:ph type="ftr" sz="quarter" idx="11"/>
          </p:nvPr>
        </p:nvSpPr>
        <p:spPr>
          <a:ln/>
        </p:spPr>
        <p:txBody>
          <a:bodyPr/>
          <a:lstStyle>
            <a:lvl1pPr>
              <a:defRPr/>
            </a:lvl1pPr>
          </a:lstStyle>
          <a:p>
            <a:pPr>
              <a:defRPr/>
            </a:pPr>
            <a:endParaRPr lang="en-MY"/>
          </a:p>
        </p:txBody>
      </p:sp>
      <p:sp>
        <p:nvSpPr>
          <p:cNvPr id="4" name="Rectangle 6"/>
          <p:cNvSpPr>
            <a:spLocks noGrp="1" noChangeArrowheads="1"/>
          </p:cNvSpPr>
          <p:nvPr>
            <p:ph type="sldNum" sz="quarter" idx="12"/>
          </p:nvPr>
        </p:nvSpPr>
        <p:spPr>
          <a:ln/>
        </p:spPr>
        <p:txBody>
          <a:bodyPr/>
          <a:lstStyle>
            <a:lvl1pPr>
              <a:defRPr/>
            </a:lvl1pPr>
          </a:lstStyle>
          <a:p>
            <a:pPr>
              <a:defRPr/>
            </a:pPr>
            <a:fld id="{23B03E27-69CD-4A5F-A422-6A1789CA4CDF}" type="slidenum">
              <a:rPr lang="en-MY" altLang="en-US"/>
              <a:pPr>
                <a:defRPr/>
              </a:pPr>
              <a:t>‹#›</a:t>
            </a:fld>
            <a:endParaRPr lang="en-MY" altLang="en-US"/>
          </a:p>
        </p:txBody>
      </p:sp>
    </p:spTree>
    <p:extLst>
      <p:ext uri="{BB962C8B-B14F-4D97-AF65-F5344CB8AC3E}">
        <p14:creationId xmlns:p14="http://schemas.microsoft.com/office/powerpoint/2010/main" val="3394062695"/>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E8FE972C-0026-4314-AB7E-A4E01C1C877C}" type="slidenum">
              <a:rPr lang="en-MY" altLang="en-US"/>
              <a:pPr>
                <a:defRPr/>
              </a:pPr>
              <a:t>‹#›</a:t>
            </a:fld>
            <a:endParaRPr lang="en-MY" altLang="en-US"/>
          </a:p>
        </p:txBody>
      </p:sp>
    </p:spTree>
    <p:extLst>
      <p:ext uri="{BB962C8B-B14F-4D97-AF65-F5344CB8AC3E}">
        <p14:creationId xmlns:p14="http://schemas.microsoft.com/office/powerpoint/2010/main" val="37583752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2286000" cy="1143000"/>
          </a:xfrm>
        </p:spPr>
        <p:txBody>
          <a:bodyPr/>
          <a:lstStyle>
            <a:lvl1pPr algn="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962870" y="304801"/>
            <a:ext cx="5892815" cy="4343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85800" y="1524000"/>
            <a:ext cx="2286000" cy="1600200"/>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DED021F-B3C6-4B8E-8EE6-774DD2DA7050}" type="datetimeFigureOut">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E32441-2BD5-4F7A-8030-25F9E791D2C7}" type="slidenum">
              <a:rPr lang="en-US" altLang="en-US"/>
              <a:pPr>
                <a:defRPr/>
              </a:pPr>
              <a:t>‹#›</a:t>
            </a:fld>
            <a:endParaRPr lang="en-US" altLang="en-US"/>
          </a:p>
        </p:txBody>
      </p:sp>
    </p:spTree>
    <p:extLst>
      <p:ext uri="{BB962C8B-B14F-4D97-AF65-F5344CB8AC3E}">
        <p14:creationId xmlns:p14="http://schemas.microsoft.com/office/powerpoint/2010/main" val="34777741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4EF265CF-ECFC-45C5-A891-161FDA484FD6}" type="slidenum">
              <a:rPr lang="en-MY" altLang="en-US"/>
              <a:pPr>
                <a:defRPr/>
              </a:pPr>
              <a:t>‹#›</a:t>
            </a:fld>
            <a:endParaRPr lang="en-MY" altLang="en-US"/>
          </a:p>
        </p:txBody>
      </p:sp>
    </p:spTree>
    <p:extLst>
      <p:ext uri="{BB962C8B-B14F-4D97-AF65-F5344CB8AC3E}">
        <p14:creationId xmlns:p14="http://schemas.microsoft.com/office/powerpoint/2010/main" val="2961802344"/>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24A47734-4054-4B88-85FF-89BF2291C7E0}" type="slidenum">
              <a:rPr lang="en-MY" altLang="en-US"/>
              <a:pPr>
                <a:defRPr/>
              </a:pPr>
              <a:t>‹#›</a:t>
            </a:fld>
            <a:endParaRPr lang="en-MY" altLang="en-US"/>
          </a:p>
        </p:txBody>
      </p:sp>
    </p:spTree>
    <p:extLst>
      <p:ext uri="{BB962C8B-B14F-4D97-AF65-F5344CB8AC3E}">
        <p14:creationId xmlns:p14="http://schemas.microsoft.com/office/powerpoint/2010/main" val="2194342458"/>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34050" y="685800"/>
            <a:ext cx="1809750" cy="54864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04800" y="685800"/>
            <a:ext cx="52768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77AF9C58-9467-480A-9AC4-DBD4A8B32AF4}" type="slidenum">
              <a:rPr lang="en-MY" altLang="en-US"/>
              <a:pPr>
                <a:defRPr/>
              </a:pPr>
              <a:t>‹#›</a:t>
            </a:fld>
            <a:endParaRPr lang="en-MY" altLang="en-US"/>
          </a:p>
        </p:txBody>
      </p:sp>
    </p:spTree>
    <p:extLst>
      <p:ext uri="{BB962C8B-B14F-4D97-AF65-F5344CB8AC3E}">
        <p14:creationId xmlns:p14="http://schemas.microsoft.com/office/powerpoint/2010/main" val="3499365577"/>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E0D1433C-836D-4AD4-90A1-74023FACFC9B}" type="slidenum">
              <a:rPr lang="en-MY" altLang="en-US"/>
              <a:pPr>
                <a:defRPr/>
              </a:pPr>
              <a:t>‹#›</a:t>
            </a:fld>
            <a:endParaRPr lang="en-MY" altLang="en-US"/>
          </a:p>
        </p:txBody>
      </p:sp>
    </p:spTree>
    <p:extLst>
      <p:ext uri="{BB962C8B-B14F-4D97-AF65-F5344CB8AC3E}">
        <p14:creationId xmlns:p14="http://schemas.microsoft.com/office/powerpoint/2010/main" val="28027339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EB97DD24-A518-43A4-B7E2-F00C89CFFB40}" type="slidenum">
              <a:rPr lang="en-MY" altLang="en-US"/>
              <a:pPr>
                <a:defRPr/>
              </a:pPr>
              <a:t>‹#›</a:t>
            </a:fld>
            <a:endParaRPr lang="en-MY" altLang="en-US"/>
          </a:p>
        </p:txBody>
      </p:sp>
    </p:spTree>
    <p:extLst>
      <p:ext uri="{BB962C8B-B14F-4D97-AF65-F5344CB8AC3E}">
        <p14:creationId xmlns:p14="http://schemas.microsoft.com/office/powerpoint/2010/main" val="2935075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5347F2F8-3555-4DFA-92BF-E7C7FD5227E3}" type="slidenum">
              <a:rPr lang="en-MY" altLang="en-US"/>
              <a:pPr>
                <a:defRPr/>
              </a:pPr>
              <a:t>‹#›</a:t>
            </a:fld>
            <a:endParaRPr lang="en-MY" altLang="en-US"/>
          </a:p>
        </p:txBody>
      </p:sp>
    </p:spTree>
    <p:extLst>
      <p:ext uri="{BB962C8B-B14F-4D97-AF65-F5344CB8AC3E}">
        <p14:creationId xmlns:p14="http://schemas.microsoft.com/office/powerpoint/2010/main" val="67333237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F467055C-958C-4809-BF5E-675FD12F4998}" type="slidenum">
              <a:rPr lang="en-MY" altLang="en-US"/>
              <a:pPr>
                <a:defRPr/>
              </a:pPr>
              <a:t>‹#›</a:t>
            </a:fld>
            <a:endParaRPr lang="en-MY" altLang="en-US"/>
          </a:p>
        </p:txBody>
      </p:sp>
    </p:spTree>
    <p:extLst>
      <p:ext uri="{BB962C8B-B14F-4D97-AF65-F5344CB8AC3E}">
        <p14:creationId xmlns:p14="http://schemas.microsoft.com/office/powerpoint/2010/main" val="9285662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endParaRPr lang="en-MY"/>
          </a:p>
        </p:txBody>
      </p:sp>
      <p:sp>
        <p:nvSpPr>
          <p:cNvPr id="8" name="Rectangle 5"/>
          <p:cNvSpPr>
            <a:spLocks noGrp="1" noChangeArrowheads="1"/>
          </p:cNvSpPr>
          <p:nvPr>
            <p:ph type="ftr" sz="quarter" idx="11"/>
          </p:nvPr>
        </p:nvSpPr>
        <p:spPr>
          <a:ln/>
        </p:spPr>
        <p:txBody>
          <a:bodyPr/>
          <a:lstStyle>
            <a:lvl1pPr>
              <a:defRPr/>
            </a:lvl1pPr>
          </a:lstStyle>
          <a:p>
            <a:pPr>
              <a:defRPr/>
            </a:pPr>
            <a:endParaRPr lang="en-MY"/>
          </a:p>
        </p:txBody>
      </p:sp>
      <p:sp>
        <p:nvSpPr>
          <p:cNvPr id="9" name="Rectangle 6"/>
          <p:cNvSpPr>
            <a:spLocks noGrp="1" noChangeArrowheads="1"/>
          </p:cNvSpPr>
          <p:nvPr>
            <p:ph type="sldNum" sz="quarter" idx="12"/>
          </p:nvPr>
        </p:nvSpPr>
        <p:spPr>
          <a:ln/>
        </p:spPr>
        <p:txBody>
          <a:bodyPr/>
          <a:lstStyle>
            <a:lvl1pPr>
              <a:defRPr/>
            </a:lvl1pPr>
          </a:lstStyle>
          <a:p>
            <a:pPr>
              <a:defRPr/>
            </a:pPr>
            <a:fld id="{9B73CDEB-A0F0-4064-9B14-387CDA41C662}" type="slidenum">
              <a:rPr lang="en-MY" altLang="en-US"/>
              <a:pPr>
                <a:defRPr/>
              </a:pPr>
              <a:t>‹#›</a:t>
            </a:fld>
            <a:endParaRPr lang="en-MY" altLang="en-US"/>
          </a:p>
        </p:txBody>
      </p:sp>
    </p:spTree>
    <p:extLst>
      <p:ext uri="{BB962C8B-B14F-4D97-AF65-F5344CB8AC3E}">
        <p14:creationId xmlns:p14="http://schemas.microsoft.com/office/powerpoint/2010/main" val="19667073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endParaRPr lang="en-MY"/>
          </a:p>
        </p:txBody>
      </p:sp>
      <p:sp>
        <p:nvSpPr>
          <p:cNvPr id="4" name="Rectangle 5"/>
          <p:cNvSpPr>
            <a:spLocks noGrp="1" noChangeArrowheads="1"/>
          </p:cNvSpPr>
          <p:nvPr>
            <p:ph type="ftr" sz="quarter" idx="11"/>
          </p:nvPr>
        </p:nvSpPr>
        <p:spPr>
          <a:ln/>
        </p:spPr>
        <p:txBody>
          <a:bodyPr/>
          <a:lstStyle>
            <a:lvl1pPr>
              <a:defRPr/>
            </a:lvl1pPr>
          </a:lstStyle>
          <a:p>
            <a:pPr>
              <a:defRPr/>
            </a:pPr>
            <a:endParaRPr lang="en-MY"/>
          </a:p>
        </p:txBody>
      </p:sp>
      <p:sp>
        <p:nvSpPr>
          <p:cNvPr id="5" name="Rectangle 6"/>
          <p:cNvSpPr>
            <a:spLocks noGrp="1" noChangeArrowheads="1"/>
          </p:cNvSpPr>
          <p:nvPr>
            <p:ph type="sldNum" sz="quarter" idx="12"/>
          </p:nvPr>
        </p:nvSpPr>
        <p:spPr>
          <a:ln/>
        </p:spPr>
        <p:txBody>
          <a:bodyPr/>
          <a:lstStyle>
            <a:lvl1pPr>
              <a:defRPr/>
            </a:lvl1pPr>
          </a:lstStyle>
          <a:p>
            <a:pPr>
              <a:defRPr/>
            </a:pPr>
            <a:fld id="{87FF7E2D-E889-4AF8-8856-F47497B88060}" type="slidenum">
              <a:rPr lang="en-MY" altLang="en-US"/>
              <a:pPr>
                <a:defRPr/>
              </a:pPr>
              <a:t>‹#›</a:t>
            </a:fld>
            <a:endParaRPr lang="en-MY" altLang="en-US"/>
          </a:p>
        </p:txBody>
      </p:sp>
    </p:spTree>
    <p:extLst>
      <p:ext uri="{BB962C8B-B14F-4D97-AF65-F5344CB8AC3E}">
        <p14:creationId xmlns:p14="http://schemas.microsoft.com/office/powerpoint/2010/main" val="78528519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MY"/>
          </a:p>
        </p:txBody>
      </p:sp>
      <p:sp>
        <p:nvSpPr>
          <p:cNvPr id="3" name="Rectangle 5"/>
          <p:cNvSpPr>
            <a:spLocks noGrp="1" noChangeArrowheads="1"/>
          </p:cNvSpPr>
          <p:nvPr>
            <p:ph type="ftr" sz="quarter" idx="11"/>
          </p:nvPr>
        </p:nvSpPr>
        <p:spPr>
          <a:ln/>
        </p:spPr>
        <p:txBody>
          <a:bodyPr/>
          <a:lstStyle>
            <a:lvl1pPr>
              <a:defRPr/>
            </a:lvl1pPr>
          </a:lstStyle>
          <a:p>
            <a:pPr>
              <a:defRPr/>
            </a:pPr>
            <a:endParaRPr lang="en-MY"/>
          </a:p>
        </p:txBody>
      </p:sp>
      <p:sp>
        <p:nvSpPr>
          <p:cNvPr id="4" name="Rectangle 6"/>
          <p:cNvSpPr>
            <a:spLocks noGrp="1" noChangeArrowheads="1"/>
          </p:cNvSpPr>
          <p:nvPr>
            <p:ph type="sldNum" sz="quarter" idx="12"/>
          </p:nvPr>
        </p:nvSpPr>
        <p:spPr>
          <a:ln/>
        </p:spPr>
        <p:txBody>
          <a:bodyPr/>
          <a:lstStyle>
            <a:lvl1pPr>
              <a:defRPr/>
            </a:lvl1pPr>
          </a:lstStyle>
          <a:p>
            <a:pPr>
              <a:defRPr/>
            </a:pPr>
            <a:fld id="{ED0506B2-2C4A-4E6F-AE78-2B73C5B72F7B}" type="slidenum">
              <a:rPr lang="en-MY" altLang="en-US"/>
              <a:pPr>
                <a:defRPr/>
              </a:pPr>
              <a:t>‹#›</a:t>
            </a:fld>
            <a:endParaRPr lang="en-MY" altLang="en-US"/>
          </a:p>
        </p:txBody>
      </p:sp>
    </p:spTree>
    <p:extLst>
      <p:ext uri="{BB962C8B-B14F-4D97-AF65-F5344CB8AC3E}">
        <p14:creationId xmlns:p14="http://schemas.microsoft.com/office/powerpoint/2010/main" val="2037694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DA9C2-AB2D-4EC0-81CE-39BD2ED539E1}" type="datetimeFigureOut">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733BBA-1C61-42BA-A70E-C2F18F81CF1D}" type="slidenum">
              <a:rPr lang="en-US" altLang="en-US"/>
              <a:pPr>
                <a:defRPr/>
              </a:pPr>
              <a:t>‹#›</a:t>
            </a:fld>
            <a:endParaRPr lang="en-US" altLang="en-US"/>
          </a:p>
        </p:txBody>
      </p:sp>
    </p:spTree>
    <p:extLst>
      <p:ext uri="{BB962C8B-B14F-4D97-AF65-F5344CB8AC3E}">
        <p14:creationId xmlns:p14="http://schemas.microsoft.com/office/powerpoint/2010/main" val="39596532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E322F975-B583-448C-8024-D03BBA47A915}" type="slidenum">
              <a:rPr lang="en-MY" altLang="en-US"/>
              <a:pPr>
                <a:defRPr/>
              </a:pPr>
              <a:t>‹#›</a:t>
            </a:fld>
            <a:endParaRPr lang="en-MY" altLang="en-US"/>
          </a:p>
        </p:txBody>
      </p:sp>
    </p:spTree>
    <p:extLst>
      <p:ext uri="{BB962C8B-B14F-4D97-AF65-F5344CB8AC3E}">
        <p14:creationId xmlns:p14="http://schemas.microsoft.com/office/powerpoint/2010/main" val="193712721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4F926E02-15F2-4853-A5EF-5DDBFFFB8A39}" type="slidenum">
              <a:rPr lang="en-MY" altLang="en-US"/>
              <a:pPr>
                <a:defRPr/>
              </a:pPr>
              <a:t>‹#›</a:t>
            </a:fld>
            <a:endParaRPr lang="en-MY" altLang="en-US"/>
          </a:p>
        </p:txBody>
      </p:sp>
    </p:spTree>
    <p:extLst>
      <p:ext uri="{BB962C8B-B14F-4D97-AF65-F5344CB8AC3E}">
        <p14:creationId xmlns:p14="http://schemas.microsoft.com/office/powerpoint/2010/main" val="31789245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DE6374F2-7BB4-4C83-8293-2E56492C4E76}" type="slidenum">
              <a:rPr lang="en-MY" altLang="en-US"/>
              <a:pPr>
                <a:defRPr/>
              </a:pPr>
              <a:t>‹#›</a:t>
            </a:fld>
            <a:endParaRPr lang="en-MY" altLang="en-US"/>
          </a:p>
        </p:txBody>
      </p:sp>
    </p:spTree>
    <p:extLst>
      <p:ext uri="{BB962C8B-B14F-4D97-AF65-F5344CB8AC3E}">
        <p14:creationId xmlns:p14="http://schemas.microsoft.com/office/powerpoint/2010/main" val="238014061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0200"/>
            <a:ext cx="2057400" cy="4525963"/>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457200" y="1600200"/>
            <a:ext cx="6019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D5F05F16-3E96-4054-825E-2B2CD4B81655}" type="slidenum">
              <a:rPr lang="en-MY" altLang="en-US"/>
              <a:pPr>
                <a:defRPr/>
              </a:pPr>
              <a:t>‹#›</a:t>
            </a:fld>
            <a:endParaRPr lang="en-MY" altLang="en-US"/>
          </a:p>
        </p:txBody>
      </p:sp>
    </p:spTree>
    <p:extLst>
      <p:ext uri="{BB962C8B-B14F-4D97-AF65-F5344CB8AC3E}">
        <p14:creationId xmlns:p14="http://schemas.microsoft.com/office/powerpoint/2010/main" val="119051301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EB60CA56-553C-4938-9601-BF97D26CC633}" type="slidenum">
              <a:rPr lang="en-MY" altLang="en-US" smtClean="0"/>
              <a:pPr>
                <a:defRPr/>
              </a:pPr>
              <a:t>‹#›</a:t>
            </a:fld>
            <a:endParaRPr lang="en-MY"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77458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449DC4EF-3333-49ED-8069-7C4CEEF61C07}" type="slidenum">
              <a:rPr lang="en-MY" altLang="en-US" smtClean="0"/>
              <a:pPr>
                <a:defRPr/>
              </a:pPr>
              <a:t>‹#›</a:t>
            </a:fld>
            <a:endParaRPr lang="en-MY" altLang="en-US"/>
          </a:p>
        </p:txBody>
      </p:sp>
    </p:spTree>
    <p:extLst>
      <p:ext uri="{BB962C8B-B14F-4D97-AF65-F5344CB8AC3E}">
        <p14:creationId xmlns:p14="http://schemas.microsoft.com/office/powerpoint/2010/main" val="14372214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3EE3FB5F-8F48-4832-B3CB-1E9E9466A367}" type="slidenum">
              <a:rPr lang="en-MY" altLang="en-US" smtClean="0"/>
              <a:pPr>
                <a:defRPr/>
              </a:pPr>
              <a:t>‹#›</a:t>
            </a:fld>
            <a:endParaRPr lang="en-MY"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5169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MY"/>
          </a:p>
        </p:txBody>
      </p:sp>
      <p:sp>
        <p:nvSpPr>
          <p:cNvPr id="6" name="Footer Placeholder 5"/>
          <p:cNvSpPr>
            <a:spLocks noGrp="1"/>
          </p:cNvSpPr>
          <p:nvPr>
            <p:ph type="ftr" sz="quarter" idx="11"/>
          </p:nvPr>
        </p:nvSpPr>
        <p:spPr/>
        <p:txBody>
          <a:bodyPr/>
          <a:lstStyle/>
          <a:p>
            <a:pPr>
              <a:defRPr/>
            </a:pPr>
            <a:endParaRPr lang="en-MY"/>
          </a:p>
        </p:txBody>
      </p:sp>
      <p:sp>
        <p:nvSpPr>
          <p:cNvPr id="7" name="Slide Number Placeholder 6"/>
          <p:cNvSpPr>
            <a:spLocks noGrp="1"/>
          </p:cNvSpPr>
          <p:nvPr>
            <p:ph type="sldNum" sz="quarter" idx="12"/>
          </p:nvPr>
        </p:nvSpPr>
        <p:spPr/>
        <p:txBody>
          <a:bodyPr/>
          <a:lstStyle/>
          <a:p>
            <a:pPr>
              <a:defRPr/>
            </a:pPr>
            <a:fld id="{8321AD97-D6CD-498A-914F-4AB5FA110CE6}" type="slidenum">
              <a:rPr lang="en-MY" altLang="en-US" smtClean="0"/>
              <a:pPr>
                <a:defRPr/>
              </a:pPr>
              <a:t>‹#›</a:t>
            </a:fld>
            <a:endParaRPr lang="en-MY" altLang="en-US"/>
          </a:p>
        </p:txBody>
      </p:sp>
    </p:spTree>
    <p:extLst>
      <p:ext uri="{BB962C8B-B14F-4D97-AF65-F5344CB8AC3E}">
        <p14:creationId xmlns:p14="http://schemas.microsoft.com/office/powerpoint/2010/main" val="359225621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MY"/>
          </a:p>
        </p:txBody>
      </p:sp>
      <p:sp>
        <p:nvSpPr>
          <p:cNvPr id="8" name="Footer Placeholder 7"/>
          <p:cNvSpPr>
            <a:spLocks noGrp="1"/>
          </p:cNvSpPr>
          <p:nvPr>
            <p:ph type="ftr" sz="quarter" idx="11"/>
          </p:nvPr>
        </p:nvSpPr>
        <p:spPr/>
        <p:txBody>
          <a:bodyPr/>
          <a:lstStyle/>
          <a:p>
            <a:pPr>
              <a:defRPr/>
            </a:pPr>
            <a:endParaRPr lang="en-MY"/>
          </a:p>
        </p:txBody>
      </p:sp>
      <p:sp>
        <p:nvSpPr>
          <p:cNvPr id="9" name="Slide Number Placeholder 8"/>
          <p:cNvSpPr>
            <a:spLocks noGrp="1"/>
          </p:cNvSpPr>
          <p:nvPr>
            <p:ph type="sldNum" sz="quarter" idx="12"/>
          </p:nvPr>
        </p:nvSpPr>
        <p:spPr/>
        <p:txBody>
          <a:bodyPr/>
          <a:lstStyle/>
          <a:p>
            <a:pPr>
              <a:defRPr/>
            </a:pPr>
            <a:fld id="{90CC2BDC-AC82-4710-9BDC-F70F83028357}" type="slidenum">
              <a:rPr lang="en-MY" altLang="en-US" smtClean="0"/>
              <a:pPr>
                <a:defRPr/>
              </a:pPr>
              <a:t>‹#›</a:t>
            </a:fld>
            <a:endParaRPr lang="en-MY" altLang="en-US"/>
          </a:p>
        </p:txBody>
      </p:sp>
    </p:spTree>
    <p:extLst>
      <p:ext uri="{BB962C8B-B14F-4D97-AF65-F5344CB8AC3E}">
        <p14:creationId xmlns:p14="http://schemas.microsoft.com/office/powerpoint/2010/main" val="110231659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MY"/>
          </a:p>
        </p:txBody>
      </p:sp>
      <p:sp>
        <p:nvSpPr>
          <p:cNvPr id="4" name="Footer Placeholder 3"/>
          <p:cNvSpPr>
            <a:spLocks noGrp="1"/>
          </p:cNvSpPr>
          <p:nvPr>
            <p:ph type="ftr" sz="quarter" idx="11"/>
          </p:nvPr>
        </p:nvSpPr>
        <p:spPr/>
        <p:txBody>
          <a:bodyPr/>
          <a:lstStyle/>
          <a:p>
            <a:pPr>
              <a:defRPr/>
            </a:pPr>
            <a:endParaRPr lang="en-MY"/>
          </a:p>
        </p:txBody>
      </p:sp>
      <p:sp>
        <p:nvSpPr>
          <p:cNvPr id="5" name="Slide Number Placeholder 4"/>
          <p:cNvSpPr>
            <a:spLocks noGrp="1"/>
          </p:cNvSpPr>
          <p:nvPr>
            <p:ph type="sldNum" sz="quarter" idx="12"/>
          </p:nvPr>
        </p:nvSpPr>
        <p:spPr/>
        <p:txBody>
          <a:bodyPr/>
          <a:lstStyle/>
          <a:p>
            <a:pPr>
              <a:defRPr/>
            </a:pPr>
            <a:fld id="{75AFB8C5-D02E-4344-844D-E26FCF5BCAF5}" type="slidenum">
              <a:rPr lang="en-MY" altLang="en-US" smtClean="0"/>
              <a:pPr>
                <a:defRPr/>
              </a:pPr>
              <a:t>‹#›</a:t>
            </a:fld>
            <a:endParaRPr lang="en-MY" altLang="en-US"/>
          </a:p>
        </p:txBody>
      </p:sp>
    </p:spTree>
    <p:extLst>
      <p:ext uri="{BB962C8B-B14F-4D97-AF65-F5344CB8AC3E}">
        <p14:creationId xmlns:p14="http://schemas.microsoft.com/office/powerpoint/2010/main" val="3367976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B866B8-41B0-43DE-9FAF-1F62462E74EC}" type="datetimeFigureOut">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18E784-CF8A-41AC-988F-BAC239DAFDDE}" type="slidenum">
              <a:rPr lang="en-US" altLang="en-US"/>
              <a:pPr>
                <a:defRPr/>
              </a:pPr>
              <a:t>‹#›</a:t>
            </a:fld>
            <a:endParaRPr lang="en-US" altLang="en-US"/>
          </a:p>
        </p:txBody>
      </p:sp>
    </p:spTree>
    <p:extLst>
      <p:ext uri="{BB962C8B-B14F-4D97-AF65-F5344CB8AC3E}">
        <p14:creationId xmlns:p14="http://schemas.microsoft.com/office/powerpoint/2010/main" val="180311993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MY"/>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MY"/>
          </a:p>
        </p:txBody>
      </p:sp>
      <p:sp>
        <p:nvSpPr>
          <p:cNvPr id="9" name="Slide Number Placeholder 8"/>
          <p:cNvSpPr>
            <a:spLocks noGrp="1"/>
          </p:cNvSpPr>
          <p:nvPr>
            <p:ph type="sldNum" sz="quarter" idx="12"/>
          </p:nvPr>
        </p:nvSpPr>
        <p:spPr/>
        <p:txBody>
          <a:bodyPr/>
          <a:lstStyle/>
          <a:p>
            <a:pPr>
              <a:defRPr/>
            </a:pPr>
            <a:fld id="{026338AE-D5DA-4553-8839-02AA2E98A066}" type="slidenum">
              <a:rPr lang="en-MY" altLang="en-US" smtClean="0"/>
              <a:pPr>
                <a:defRPr/>
              </a:pPr>
              <a:t>‹#›</a:t>
            </a:fld>
            <a:endParaRPr lang="en-MY" altLang="en-US"/>
          </a:p>
        </p:txBody>
      </p:sp>
    </p:spTree>
    <p:extLst>
      <p:ext uri="{BB962C8B-B14F-4D97-AF65-F5344CB8AC3E}">
        <p14:creationId xmlns:p14="http://schemas.microsoft.com/office/powerpoint/2010/main" val="13725058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endParaRPr lang="en-MY"/>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endParaRPr lang="en-MY"/>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B9EC8AF9-B4A8-41C4-8064-95280C5E8A6D}" type="slidenum">
              <a:rPr lang="en-MY" altLang="en-US" smtClean="0"/>
              <a:pPr>
                <a:defRPr/>
              </a:pPr>
              <a:t>‹#›</a:t>
            </a:fld>
            <a:endParaRPr lang="en-MY" altLang="en-US"/>
          </a:p>
        </p:txBody>
      </p:sp>
    </p:spTree>
    <p:extLst>
      <p:ext uri="{BB962C8B-B14F-4D97-AF65-F5344CB8AC3E}">
        <p14:creationId xmlns:p14="http://schemas.microsoft.com/office/powerpoint/2010/main" val="97625176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MY"/>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0A643E4C-64E2-4991-A336-134AAA5933A4}" type="slidenum">
              <a:rPr lang="en-MY" altLang="en-US" smtClean="0"/>
              <a:pPr>
                <a:defRPr/>
              </a:pPr>
              <a:t>‹#›</a:t>
            </a:fld>
            <a:endParaRPr lang="en-MY" altLang="en-US"/>
          </a:p>
        </p:txBody>
      </p:sp>
    </p:spTree>
    <p:extLst>
      <p:ext uri="{BB962C8B-B14F-4D97-AF65-F5344CB8AC3E}">
        <p14:creationId xmlns:p14="http://schemas.microsoft.com/office/powerpoint/2010/main" val="5301552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6AA7A2F8-805D-4916-9692-BB723ED26B8C}" type="slidenum">
              <a:rPr lang="en-MY" altLang="en-US" smtClean="0"/>
              <a:pPr>
                <a:defRPr/>
              </a:pPr>
              <a:t>‹#›</a:t>
            </a:fld>
            <a:endParaRPr lang="en-MY" altLang="en-US"/>
          </a:p>
        </p:txBody>
      </p:sp>
    </p:spTree>
    <p:extLst>
      <p:ext uri="{BB962C8B-B14F-4D97-AF65-F5344CB8AC3E}">
        <p14:creationId xmlns:p14="http://schemas.microsoft.com/office/powerpoint/2010/main" val="40153865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MY"/>
          </a:p>
        </p:txBody>
      </p:sp>
      <p:sp>
        <p:nvSpPr>
          <p:cNvPr id="5" name="Footer Placeholder 4"/>
          <p:cNvSpPr>
            <a:spLocks noGrp="1"/>
          </p:cNvSpPr>
          <p:nvPr>
            <p:ph type="ftr" sz="quarter" idx="11"/>
          </p:nvPr>
        </p:nvSpPr>
        <p:spPr/>
        <p:txBody>
          <a:bodyPr/>
          <a:lstStyle/>
          <a:p>
            <a:pPr>
              <a:defRPr/>
            </a:pPr>
            <a:endParaRPr lang="en-MY"/>
          </a:p>
        </p:txBody>
      </p:sp>
      <p:sp>
        <p:nvSpPr>
          <p:cNvPr id="6" name="Slide Number Placeholder 5"/>
          <p:cNvSpPr>
            <a:spLocks noGrp="1"/>
          </p:cNvSpPr>
          <p:nvPr>
            <p:ph type="sldNum" sz="quarter" idx="12"/>
          </p:nvPr>
        </p:nvSpPr>
        <p:spPr/>
        <p:txBody>
          <a:bodyPr/>
          <a:lstStyle/>
          <a:p>
            <a:pPr>
              <a:defRPr/>
            </a:pPr>
            <a:fld id="{B71FE024-8466-49F3-B7B7-EC81E1603A70}" type="slidenum">
              <a:rPr lang="en-MY" altLang="en-US" smtClean="0"/>
              <a:pPr>
                <a:defRPr/>
              </a:pPr>
              <a:t>‹#›</a:t>
            </a:fld>
            <a:endParaRPr lang="en-MY" altLang="en-US"/>
          </a:p>
        </p:txBody>
      </p:sp>
    </p:spTree>
    <p:extLst>
      <p:ext uri="{BB962C8B-B14F-4D97-AF65-F5344CB8AC3E}">
        <p14:creationId xmlns:p14="http://schemas.microsoft.com/office/powerpoint/2010/main" val="344100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371601"/>
            <a:ext cx="3505200" cy="3810000"/>
          </a:xfrm>
        </p:spPr>
        <p:txBody>
          <a:bodyPr>
            <a:normAutofit/>
          </a:bodyPr>
          <a:lstStyle>
            <a:lvl1pPr marL="0" indent="0">
              <a:buFontTx/>
              <a:buNone/>
              <a:defRPr sz="1200" b="0">
                <a:solidFill>
                  <a:schemeClr val="bg1"/>
                </a:solidFill>
              </a:defRPr>
            </a:lvl1pPr>
            <a:lvl2pPr marL="1828800" indent="-1828800">
              <a:buFontTx/>
              <a:buNone/>
              <a:defRPr sz="1200">
                <a:solidFill>
                  <a:schemeClr val="bg1"/>
                </a:solidFill>
              </a:defRPr>
            </a:lvl2pPr>
            <a:lvl3pPr marL="1828800" indent="-1828800">
              <a:buFontTx/>
              <a:buNone/>
              <a:defRPr sz="1200">
                <a:solidFill>
                  <a:schemeClr val="bg1"/>
                </a:solidFill>
              </a:defRPr>
            </a:lvl3pPr>
            <a:lvl4pPr marL="1828800" indent="-1828800">
              <a:buFontTx/>
              <a:buNone/>
              <a:defRPr sz="1200">
                <a:solidFill>
                  <a:schemeClr val="bg1"/>
                </a:solidFill>
              </a:defRPr>
            </a:lvl4pPr>
            <a:lvl5pPr marL="1828800" indent="-1828800">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29200" y="1371601"/>
            <a:ext cx="3429000" cy="3810000"/>
          </a:xfrm>
        </p:spPr>
        <p:txBody>
          <a:bodyPr>
            <a:normAutofit/>
          </a:bodyPr>
          <a:lstStyle>
            <a:lvl1pPr marL="0" indent="0">
              <a:buFontTx/>
              <a:buNone/>
              <a:defRPr sz="1200" b="0">
                <a:solidFill>
                  <a:schemeClr val="bg1"/>
                </a:solidFill>
              </a:defRPr>
            </a:lvl1pPr>
            <a:lvl2pPr marL="0" indent="0">
              <a:buFontTx/>
              <a:buNone/>
              <a:defRPr sz="1200">
                <a:solidFill>
                  <a:schemeClr val="bg1"/>
                </a:solidFill>
              </a:defRPr>
            </a:lvl2pPr>
            <a:lvl3pPr marL="0" indent="0">
              <a:buFontTx/>
              <a:buNone/>
              <a:defRPr sz="1200">
                <a:solidFill>
                  <a:schemeClr val="bg1"/>
                </a:solidFill>
              </a:defRPr>
            </a:lvl3pPr>
            <a:lvl4pPr marL="0" indent="0">
              <a:buFontTx/>
              <a:buNone/>
              <a:defRPr sz="1200">
                <a:solidFill>
                  <a:schemeClr val="bg1"/>
                </a:solidFill>
              </a:defRPr>
            </a:lvl4pPr>
            <a:lvl5pPr marL="0" indent="0">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a:xfrm>
            <a:off x="990600" y="152400"/>
            <a:ext cx="7620000" cy="715962"/>
          </a:xfrm>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a:defRPr smtClean="0"/>
            </a:lvl1pPr>
          </a:lstStyle>
          <a:p>
            <a:pPr>
              <a:defRPr/>
            </a:pPr>
            <a:fld id="{8710958B-65BA-44A1-A755-CBD2EC6D048C}" type="slidenum">
              <a:rPr lang="en-US" altLang="en-US"/>
              <a:pPr>
                <a:defRPr/>
              </a:pPr>
              <a:t>‹#›</a:t>
            </a:fld>
            <a:endParaRPr lang="en-US" alt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613858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hree Picture">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457200" y="3048001"/>
            <a:ext cx="2743200" cy="2666999"/>
          </a:xfrm>
        </p:spPr>
        <p:txBody>
          <a:bodyPr lIns="274320" tIns="0" rIns="182880">
            <a:normAutofit/>
          </a:bodyPr>
          <a:lstStyle>
            <a:lvl1pPr>
              <a:lnSpc>
                <a:spcPts val="2000"/>
              </a:lnSpc>
              <a:defRPr sz="18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2"/>
          </p:nvPr>
        </p:nvSpPr>
        <p:spPr>
          <a:xfrm>
            <a:off x="3238500" y="3048001"/>
            <a:ext cx="2743200" cy="2666999"/>
          </a:xfrm>
        </p:spPr>
        <p:txBody>
          <a:bodyPr lIns="274320" tIns="0" rIns="182880">
            <a:normAutofit/>
          </a:bodyPr>
          <a:lstStyle>
            <a:lvl1pPr>
              <a:lnSpc>
                <a:spcPts val="2000"/>
              </a:lnSpc>
              <a:defRPr sz="18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3"/>
          <p:cNvSpPr>
            <a:spLocks noGrp="1"/>
          </p:cNvSpPr>
          <p:nvPr>
            <p:ph sz="half" idx="14"/>
          </p:nvPr>
        </p:nvSpPr>
        <p:spPr>
          <a:xfrm>
            <a:off x="6019800" y="3048001"/>
            <a:ext cx="2743200" cy="2666999"/>
          </a:xfrm>
        </p:spPr>
        <p:txBody>
          <a:bodyPr lIns="274320" tIns="0" rIns="182880">
            <a:normAutofit/>
          </a:bodyPr>
          <a:lstStyle>
            <a:lvl1pPr>
              <a:lnSpc>
                <a:spcPts val="2000"/>
              </a:lnSpc>
              <a:defRPr sz="18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Content Placeholder 2"/>
          <p:cNvSpPr>
            <a:spLocks noGrp="1"/>
          </p:cNvSpPr>
          <p:nvPr>
            <p:ph sz="half" idx="15"/>
          </p:nvPr>
        </p:nvSpPr>
        <p:spPr>
          <a:xfrm>
            <a:off x="457200" y="1066801"/>
            <a:ext cx="2743200" cy="1905000"/>
          </a:xfrm>
        </p:spPr>
        <p:txBody>
          <a:bodyPr>
            <a:noAutofit/>
          </a:bodyPr>
          <a:lstStyle>
            <a:lvl1pPr>
              <a:defRPr sz="2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16"/>
          </p:nvPr>
        </p:nvSpPr>
        <p:spPr>
          <a:xfrm>
            <a:off x="3276600" y="1066801"/>
            <a:ext cx="2667000" cy="1905000"/>
          </a:xfrm>
        </p:spPr>
        <p:txBody>
          <a:bodyPr>
            <a:normAutofit/>
          </a:bodyPr>
          <a:lstStyle>
            <a:lvl1pPr>
              <a:defRPr sz="2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3"/>
          <p:cNvSpPr>
            <a:spLocks noGrp="1"/>
          </p:cNvSpPr>
          <p:nvPr>
            <p:ph sz="half" idx="17"/>
          </p:nvPr>
        </p:nvSpPr>
        <p:spPr>
          <a:xfrm>
            <a:off x="6019800" y="1066801"/>
            <a:ext cx="2743200" cy="1905000"/>
          </a:xfrm>
        </p:spPr>
        <p:txBody>
          <a:bodyPr>
            <a:normAutofit/>
          </a:bodyPr>
          <a:lstStyle>
            <a:lvl1pPr>
              <a:defRPr sz="2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9" name="Title 18"/>
          <p:cNvSpPr>
            <a:spLocks noGrp="1"/>
          </p:cNvSpPr>
          <p:nvPr>
            <p:ph type="title"/>
          </p:nvPr>
        </p:nvSpPr>
        <p:spPr/>
        <p:txBody>
          <a:bodyPr/>
          <a:lstStyle/>
          <a:p>
            <a:r>
              <a:rPr lang="en-US"/>
              <a:t>Click to edit Master title style</a:t>
            </a:r>
          </a:p>
        </p:txBody>
      </p:sp>
      <p:sp>
        <p:nvSpPr>
          <p:cNvPr id="12" name="Footer Placeholder 2"/>
          <p:cNvSpPr>
            <a:spLocks noGrp="1"/>
          </p:cNvSpPr>
          <p:nvPr>
            <p:ph type="ftr" sz="quarter" idx="18"/>
          </p:nvPr>
        </p:nvSpPr>
        <p:spPr/>
        <p:txBody>
          <a:bodyPr/>
          <a:lstStyle>
            <a:lvl1pPr>
              <a:defRPr/>
            </a:lvl1pPr>
          </a:lstStyle>
          <a:p>
            <a:pPr>
              <a:defRPr/>
            </a:pPr>
            <a:endParaRPr lang="en-US"/>
          </a:p>
        </p:txBody>
      </p:sp>
      <p:sp>
        <p:nvSpPr>
          <p:cNvPr id="13" name="Slide Number Placeholder 3"/>
          <p:cNvSpPr>
            <a:spLocks noGrp="1"/>
          </p:cNvSpPr>
          <p:nvPr>
            <p:ph type="sldNum" sz="quarter" idx="19"/>
          </p:nvPr>
        </p:nvSpPr>
        <p:spPr/>
        <p:txBody>
          <a:bodyPr/>
          <a:lstStyle>
            <a:lvl1pPr>
              <a:defRPr smtClean="0"/>
            </a:lvl1pPr>
          </a:lstStyle>
          <a:p>
            <a:pPr>
              <a:defRPr/>
            </a:pPr>
            <a:fld id="{DCCFD1B5-0211-428A-B221-37681A0FFA18}" type="slidenum">
              <a:rPr lang="en-US" altLang="en-US"/>
              <a:pPr>
                <a:defRPr/>
              </a:pPr>
              <a:t>‹#›</a:t>
            </a:fld>
            <a:endParaRPr lang="en-US" altLang="en-US"/>
          </a:p>
        </p:txBody>
      </p:sp>
    </p:spTree>
    <p:extLst>
      <p:ext uri="{BB962C8B-B14F-4D97-AF65-F5344CB8AC3E}">
        <p14:creationId xmlns:p14="http://schemas.microsoft.com/office/powerpoint/2010/main" val="39953689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wo Picture">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1017638" y="1143000"/>
            <a:ext cx="3429000" cy="1828800"/>
          </a:xfrm>
        </p:spPr>
        <p:txBody>
          <a:bodyPr>
            <a:normAutofit/>
          </a:bodyPr>
          <a:lstStyle>
            <a:lvl1pPr>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3"/>
          <p:cNvSpPr>
            <a:spLocks noGrp="1"/>
          </p:cNvSpPr>
          <p:nvPr>
            <p:ph sz="half" idx="2"/>
          </p:nvPr>
        </p:nvSpPr>
        <p:spPr>
          <a:xfrm>
            <a:off x="4572000" y="1219200"/>
            <a:ext cx="3810000" cy="2057399"/>
          </a:xfrm>
        </p:spPr>
        <p:txBody>
          <a:bodyPr>
            <a:normAutofit/>
          </a:bodyPr>
          <a:lstStyle>
            <a:lvl1pPr marL="0" indent="0" algn="l">
              <a:buFontTx/>
              <a:buNone/>
              <a:defRPr sz="1400" b="1">
                <a:solidFill>
                  <a:schemeClr val="bg1"/>
                </a:solidFill>
              </a:defRPr>
            </a:lvl1pPr>
            <a:lvl2pPr marL="0" indent="0" algn="l">
              <a:buFontTx/>
              <a:buNone/>
              <a:defRPr sz="1200">
                <a:solidFill>
                  <a:schemeClr val="bg1"/>
                </a:solidFill>
              </a:defRPr>
            </a:lvl2pPr>
            <a:lvl3pPr marL="0" indent="0" algn="l">
              <a:buFontTx/>
              <a:buNone/>
              <a:defRPr sz="1200">
                <a:solidFill>
                  <a:schemeClr val="bg1"/>
                </a:solidFill>
              </a:defRPr>
            </a:lvl3pPr>
            <a:lvl4pPr marL="0" indent="0" algn="l">
              <a:buFontTx/>
              <a:buNone/>
              <a:defRPr sz="1200">
                <a:solidFill>
                  <a:schemeClr val="bg1"/>
                </a:solidFill>
              </a:defRPr>
            </a:lvl4pPr>
            <a:lvl5pPr marL="0" indent="0" algn="l">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4778477" y="3505200"/>
            <a:ext cx="3429000" cy="1981200"/>
          </a:xfrm>
        </p:spPr>
        <p:txBody>
          <a:bodyPr>
            <a:normAutofit/>
          </a:bodyPr>
          <a:lstStyle>
            <a:lvl1pPr>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15"/>
          </p:nvPr>
        </p:nvSpPr>
        <p:spPr>
          <a:xfrm>
            <a:off x="990600" y="2895600"/>
            <a:ext cx="3429000" cy="3048000"/>
          </a:xfrm>
        </p:spPr>
        <p:txBody>
          <a:bodyPr>
            <a:normAutofit/>
          </a:bodyPr>
          <a:lstStyle>
            <a:lvl1pPr marL="0" indent="0">
              <a:buFontTx/>
              <a:buNone/>
              <a:defRPr sz="1400" b="1">
                <a:solidFill>
                  <a:schemeClr val="bg1"/>
                </a:solidFill>
              </a:defRPr>
            </a:lvl1pPr>
            <a:lvl2pPr marL="0" indent="0">
              <a:buFontTx/>
              <a:buNone/>
              <a:defRPr sz="1200">
                <a:solidFill>
                  <a:schemeClr val="bg1"/>
                </a:solidFill>
              </a:defRPr>
            </a:lvl2pPr>
            <a:lvl3pPr marL="0" indent="0">
              <a:buFontTx/>
              <a:buNone/>
              <a:defRPr sz="1200">
                <a:solidFill>
                  <a:schemeClr val="bg1"/>
                </a:solidFill>
              </a:defRPr>
            </a:lvl3pPr>
            <a:lvl4pPr marL="0" indent="0">
              <a:buFontTx/>
              <a:buNone/>
              <a:defRPr sz="1200">
                <a:solidFill>
                  <a:schemeClr val="bg1"/>
                </a:solidFill>
              </a:defRPr>
            </a:lvl4pPr>
            <a:lvl5pPr marL="0" indent="0">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
        <p:nvSpPr>
          <p:cNvPr id="7" name="Footer Placeholder 2"/>
          <p:cNvSpPr>
            <a:spLocks noGrp="1"/>
          </p:cNvSpPr>
          <p:nvPr>
            <p:ph type="ftr" sz="quarter" idx="16"/>
          </p:nvPr>
        </p:nvSpPr>
        <p:spPr/>
        <p:txBody>
          <a:bodyPr/>
          <a:lstStyle>
            <a:lvl1pPr>
              <a:defRPr/>
            </a:lvl1pPr>
          </a:lstStyle>
          <a:p>
            <a:pPr>
              <a:defRPr/>
            </a:pPr>
            <a:endParaRPr lang="en-US"/>
          </a:p>
        </p:txBody>
      </p:sp>
      <p:sp>
        <p:nvSpPr>
          <p:cNvPr id="8" name="Slide Number Placeholder 3"/>
          <p:cNvSpPr>
            <a:spLocks noGrp="1"/>
          </p:cNvSpPr>
          <p:nvPr>
            <p:ph type="sldNum" sz="quarter" idx="17"/>
          </p:nvPr>
        </p:nvSpPr>
        <p:spPr/>
        <p:txBody>
          <a:bodyPr/>
          <a:lstStyle>
            <a:lvl1pPr>
              <a:defRPr smtClean="0"/>
            </a:lvl1pPr>
          </a:lstStyle>
          <a:p>
            <a:pPr>
              <a:defRPr/>
            </a:pPr>
            <a:fld id="{C37C4C76-89FF-40E4-8FBC-675B48E3D10B}" type="slidenum">
              <a:rPr lang="en-US" altLang="en-US"/>
              <a:pPr>
                <a:defRPr/>
              </a:pPr>
              <a:t>‹#›</a:t>
            </a:fld>
            <a:endParaRPr lang="en-US" altLang="en-US"/>
          </a:p>
        </p:txBody>
      </p:sp>
    </p:spTree>
    <p:extLst>
      <p:ext uri="{BB962C8B-B14F-4D97-AF65-F5344CB8AC3E}">
        <p14:creationId xmlns:p14="http://schemas.microsoft.com/office/powerpoint/2010/main" val="145378977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genda/Summary">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2667000" y="33528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12" name="Text Placeholder 8"/>
          <p:cNvSpPr>
            <a:spLocks noGrp="1"/>
          </p:cNvSpPr>
          <p:nvPr>
            <p:ph type="body" sz="quarter" idx="16"/>
          </p:nvPr>
        </p:nvSpPr>
        <p:spPr>
          <a:xfrm>
            <a:off x="2667000" y="16764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4" name="Text Placeholder 8"/>
          <p:cNvSpPr>
            <a:spLocks noGrp="1"/>
          </p:cNvSpPr>
          <p:nvPr>
            <p:ph type="body" sz="quarter" idx="17"/>
          </p:nvPr>
        </p:nvSpPr>
        <p:spPr>
          <a:xfrm>
            <a:off x="2667000" y="25146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5" name="Text Placeholder 8"/>
          <p:cNvSpPr>
            <a:spLocks noGrp="1"/>
          </p:cNvSpPr>
          <p:nvPr>
            <p:ph type="body" sz="quarter" idx="18"/>
          </p:nvPr>
        </p:nvSpPr>
        <p:spPr>
          <a:xfrm>
            <a:off x="2667000" y="41910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6" name="Text Placeholder 8"/>
          <p:cNvSpPr>
            <a:spLocks noGrp="1"/>
          </p:cNvSpPr>
          <p:nvPr>
            <p:ph type="body" sz="quarter" idx="19"/>
          </p:nvPr>
        </p:nvSpPr>
        <p:spPr>
          <a:xfrm>
            <a:off x="2667000" y="50292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3" name="Text Placeholder 10"/>
          <p:cNvSpPr>
            <a:spLocks noGrp="1"/>
          </p:cNvSpPr>
          <p:nvPr>
            <p:ph type="body" sz="quarter" idx="13"/>
          </p:nvPr>
        </p:nvSpPr>
        <p:spPr>
          <a:xfrm>
            <a:off x="762000" y="1066800"/>
            <a:ext cx="7620000" cy="457200"/>
          </a:xfrm>
        </p:spPr>
        <p:txBody>
          <a:bodyPr>
            <a:normAutofit/>
          </a:bodyPr>
          <a:lstStyle>
            <a:lvl1pPr algn="ctr">
              <a:buFontTx/>
              <a:buNone/>
              <a:defRPr sz="2400"/>
            </a:lvl1pPr>
          </a:lstStyle>
          <a:p>
            <a:pPr lvl="0"/>
            <a:r>
              <a:rPr lang="en-US"/>
              <a:t>Click to edit Master text styles</a:t>
            </a:r>
          </a:p>
        </p:txBody>
      </p:sp>
      <p:sp>
        <p:nvSpPr>
          <p:cNvPr id="10" name="Footer Placeholder 2"/>
          <p:cNvSpPr>
            <a:spLocks noGrp="1"/>
          </p:cNvSpPr>
          <p:nvPr>
            <p:ph type="ftr" sz="quarter" idx="20"/>
          </p:nvPr>
        </p:nvSpPr>
        <p:spPr/>
        <p:txBody>
          <a:bodyPr/>
          <a:lstStyle>
            <a:lvl1pPr>
              <a:defRPr/>
            </a:lvl1pPr>
          </a:lstStyle>
          <a:p>
            <a:pPr>
              <a:defRPr/>
            </a:pPr>
            <a:endParaRPr lang="en-US"/>
          </a:p>
        </p:txBody>
      </p:sp>
      <p:sp>
        <p:nvSpPr>
          <p:cNvPr id="11" name="Slide Number Placeholder 3"/>
          <p:cNvSpPr>
            <a:spLocks noGrp="1"/>
          </p:cNvSpPr>
          <p:nvPr>
            <p:ph type="sldNum" sz="quarter" idx="21"/>
          </p:nvPr>
        </p:nvSpPr>
        <p:spPr/>
        <p:txBody>
          <a:bodyPr/>
          <a:lstStyle>
            <a:lvl1pPr>
              <a:defRPr smtClean="0"/>
            </a:lvl1pPr>
          </a:lstStyle>
          <a:p>
            <a:pPr>
              <a:defRPr/>
            </a:pPr>
            <a:fld id="{64936F62-3CF6-414D-A2C3-760C98036046}" type="slidenum">
              <a:rPr lang="en-US" altLang="en-US"/>
              <a:pPr>
                <a:defRPr/>
              </a:pPr>
              <a:t>‹#›</a:t>
            </a:fld>
            <a:endParaRPr lang="en-US" altLang="en-US"/>
          </a:p>
        </p:txBody>
      </p:sp>
    </p:spTree>
    <p:extLst>
      <p:ext uri="{BB962C8B-B14F-4D97-AF65-F5344CB8AC3E}">
        <p14:creationId xmlns:p14="http://schemas.microsoft.com/office/powerpoint/2010/main" val="335346215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Animated Title Slide">
    <p:spTree>
      <p:nvGrpSpPr>
        <p:cNvPr id="1" name=""/>
        <p:cNvGrpSpPr/>
        <p:nvPr/>
      </p:nvGrpSpPr>
      <p:grpSpPr>
        <a:xfrm>
          <a:off x="0" y="0"/>
          <a:ext cx="0" cy="0"/>
          <a:chOff x="0" y="0"/>
          <a:chExt cx="0" cy="0"/>
        </a:xfrm>
      </p:grpSpPr>
      <p:sp>
        <p:nvSpPr>
          <p:cNvPr id="4" name="Click_Box"/>
          <p:cNvSpPr/>
          <p:nvPr userDrawn="1"/>
        </p:nvSpPr>
        <p:spPr>
          <a:xfrm>
            <a:off x="-381000" y="-304800"/>
            <a:ext cx="10439400" cy="784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0775" y="744538"/>
            <a:ext cx="8956675" cy="713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003425" y="-1490663"/>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85863" y="-147002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705600" y="304800"/>
            <a:ext cx="194151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4800600" y="6019800"/>
            <a:ext cx="3581400" cy="1752600"/>
          </a:xfrm>
        </p:spPr>
        <p:txBody>
          <a:bodyPr>
            <a:normAutofit/>
          </a:bodyPr>
          <a:lstStyle>
            <a:lvl1pPr marL="0" indent="0" algn="l">
              <a:buNone/>
              <a:defRPr sz="1800">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4800600" y="4648200"/>
            <a:ext cx="3581400" cy="1470025"/>
          </a:xfrm>
          <a:ln>
            <a:noFill/>
          </a:ln>
        </p:spPr>
        <p:txBody>
          <a:bodyPr>
            <a:normAutofit/>
          </a:bodyPr>
          <a:lstStyle>
            <a:lvl1pPr algn="l">
              <a:defRPr sz="3200">
                <a:solidFill>
                  <a:schemeClr val="accent1">
                    <a:lumMod val="75000"/>
                  </a:schemeClr>
                </a:solidFill>
              </a:defRPr>
            </a:lvl1pPr>
          </a:lstStyle>
          <a:p>
            <a:r>
              <a:rPr lang="en-US"/>
              <a:t>Click to edit Master title style</a:t>
            </a:r>
            <a:endParaRPr lang="en-US" dirty="0"/>
          </a:p>
        </p:txBody>
      </p:sp>
      <p:sp>
        <p:nvSpPr>
          <p:cNvPr id="10" name="Date Placeholder 3"/>
          <p:cNvSpPr>
            <a:spLocks noGrp="1"/>
          </p:cNvSpPr>
          <p:nvPr>
            <p:ph type="dt" sz="half" idx="10"/>
          </p:nvPr>
        </p:nvSpPr>
        <p:spPr/>
        <p:txBody>
          <a:bodyPr/>
          <a:lstStyle>
            <a:lvl1pPr>
              <a:defRPr/>
            </a:lvl1pPr>
          </a:lstStyle>
          <a:p>
            <a:pPr>
              <a:defRPr/>
            </a:pPr>
            <a:fld id="{C61259C5-F156-4DB6-8315-1D076089775B}" type="datetime1">
              <a:rPr lang="en-US"/>
              <a:pPr>
                <a:defRPr/>
              </a:pPr>
              <a:t>10/25/2024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smtClean="0"/>
            </a:lvl1pPr>
          </a:lstStyle>
          <a:p>
            <a:pPr>
              <a:defRPr/>
            </a:pPr>
            <a:fld id="{1AD1913C-770E-4959-97DF-D8BAD3873FCC}" type="slidenum">
              <a:rPr lang="en-US" altLang="en-US"/>
              <a:pPr>
                <a:defRPr/>
              </a:pPr>
              <a:t>‹#›</a:t>
            </a:fld>
            <a:endParaRPr lang="en-US" altLang="en-US"/>
          </a:p>
        </p:txBody>
      </p:sp>
    </p:spTree>
    <p:extLst>
      <p:ext uri="{BB962C8B-B14F-4D97-AF65-F5344CB8AC3E}">
        <p14:creationId xmlns:p14="http://schemas.microsoft.com/office/powerpoint/2010/main" val="1497183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tatic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05400" y="1752600"/>
            <a:ext cx="3581400" cy="1470025"/>
          </a:xfrm>
        </p:spPr>
        <p:txBody>
          <a:bodyPr>
            <a:normAutofit/>
          </a:bodyPr>
          <a:lstStyle>
            <a:lvl1pPr algn="r">
              <a:defRPr sz="32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105400" y="3124200"/>
            <a:ext cx="3581400" cy="1752600"/>
          </a:xfrm>
        </p:spPr>
        <p:txBody>
          <a:bodyPr>
            <a:normAutofit/>
          </a:bodyPr>
          <a:lstStyle>
            <a:lvl1pPr marL="0" indent="0" algn="r">
              <a:buNone/>
              <a:defRPr sz="18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C7E228-D512-4C91-BBC2-389576F2A265}" type="slidenum">
              <a:rPr lang="en-US" altLang="en-US"/>
              <a:pPr>
                <a:defRPr/>
              </a:pPr>
              <a:t>‹#›</a:t>
            </a:fld>
            <a:endParaRPr lang="en-US" altLang="en-US"/>
          </a:p>
        </p:txBody>
      </p:sp>
    </p:spTree>
    <p:extLst>
      <p:ext uri="{BB962C8B-B14F-4D97-AF65-F5344CB8AC3E}">
        <p14:creationId xmlns:p14="http://schemas.microsoft.com/office/powerpoint/2010/main" val="13374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tatic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05400" y="1752600"/>
            <a:ext cx="3581400" cy="1470025"/>
          </a:xfrm>
        </p:spPr>
        <p:txBody>
          <a:bodyPr>
            <a:normAutofit/>
          </a:bodyPr>
          <a:lstStyle>
            <a:lvl1pPr algn="r">
              <a:defRPr sz="32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105400" y="3124200"/>
            <a:ext cx="3581400" cy="1752600"/>
          </a:xfrm>
        </p:spPr>
        <p:txBody>
          <a:bodyPr>
            <a:normAutofit/>
          </a:bodyPr>
          <a:lstStyle>
            <a:lvl1pPr marL="0" indent="0" algn="r">
              <a:buNone/>
              <a:defRPr sz="1800">
                <a:solidFill>
                  <a:schemeClr val="accent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1C731495-8D8F-4E30-A0AD-71C27B787997}" type="datetimeFigureOut">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8464AB-74F9-4F78-85EB-1C16863B8222}" type="slidenum">
              <a:rPr lang="en-US" altLang="en-US"/>
              <a:pPr>
                <a:defRPr/>
              </a:pPr>
              <a:t>‹#›</a:t>
            </a:fld>
            <a:endParaRPr lang="en-US" altLang="en-US"/>
          </a:p>
        </p:txBody>
      </p:sp>
    </p:spTree>
    <p:extLst>
      <p:ext uri="{BB962C8B-B14F-4D97-AF65-F5344CB8AC3E}">
        <p14:creationId xmlns:p14="http://schemas.microsoft.com/office/powerpoint/2010/main" val="199938475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Animated Title and Content">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0775" y="744538"/>
            <a:ext cx="8956675" cy="713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hidden="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970088" y="-15017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85800" y="-3048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162800" y="5410200"/>
            <a:ext cx="16335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143000" y="1189037"/>
            <a:ext cx="7620000" cy="5135563"/>
          </a:xfrm>
        </p:spPr>
        <p:txBody>
          <a:bodyPr/>
          <a:lstStyle>
            <a:lvl1pPr>
              <a:defRPr>
                <a:solidFill>
                  <a:schemeClr val="accent2">
                    <a:lumMod val="75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43000" y="473075"/>
            <a:ext cx="7620000" cy="715962"/>
          </a:xfrm>
        </p:spPr>
        <p:txBody>
          <a:bodyPr>
            <a:normAutofit/>
          </a:bodyPr>
          <a:lstStyle>
            <a:lvl1pPr algn="l">
              <a:defRPr sz="3600">
                <a:solidFill>
                  <a:schemeClr val="accent1">
                    <a:lumMod val="75000"/>
                  </a:schemeClr>
                </a:solidFill>
              </a:defRPr>
            </a:lvl1pPr>
          </a:lstStyle>
          <a:p>
            <a:r>
              <a:rPr lang="en-US"/>
              <a:t>Click to edit Master title style</a:t>
            </a:r>
            <a:endParaRPr lang="en-US" dirty="0"/>
          </a:p>
        </p:txBody>
      </p:sp>
      <p:sp>
        <p:nvSpPr>
          <p:cNvPr id="10" name="Date Placeholder 3"/>
          <p:cNvSpPr>
            <a:spLocks noGrp="1"/>
          </p:cNvSpPr>
          <p:nvPr>
            <p:ph type="dt" sz="half" idx="10"/>
          </p:nvPr>
        </p:nvSpPr>
        <p:spPr/>
        <p:txBody>
          <a:bodyPr/>
          <a:lstStyle>
            <a:lvl1pPr>
              <a:defRPr/>
            </a:lvl1pPr>
          </a:lstStyle>
          <a:p>
            <a:pPr>
              <a:defRPr/>
            </a:pPr>
            <a:fld id="{2C2D8846-9F27-4843-9B79-F7F01493375B}" type="datetime1">
              <a:rPr lang="en-US"/>
              <a:pPr>
                <a:defRPr/>
              </a:pPr>
              <a:t>10/25/2024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smtClean="0"/>
            </a:lvl1pPr>
          </a:lstStyle>
          <a:p>
            <a:pPr>
              <a:defRPr/>
            </a:pPr>
            <a:fld id="{BDC318B5-EFAA-4209-93B8-086E078647F7}" type="slidenum">
              <a:rPr lang="en-US" altLang="en-US"/>
              <a:pPr>
                <a:defRPr/>
              </a:pPr>
              <a:t>‹#›</a:t>
            </a:fld>
            <a:endParaRPr lang="en-US" altLang="en-US"/>
          </a:p>
        </p:txBody>
      </p:sp>
    </p:spTree>
    <p:extLst>
      <p:ext uri="{BB962C8B-B14F-4D97-AF65-F5344CB8AC3E}">
        <p14:creationId xmlns:p14="http://schemas.microsoft.com/office/powerpoint/2010/main" val="7787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Static Title and Content">
    <p:spTree>
      <p:nvGrpSpPr>
        <p:cNvPr id="1" name=""/>
        <p:cNvGrpSpPr/>
        <p:nvPr/>
      </p:nvGrpSpPr>
      <p:grpSpPr>
        <a:xfrm>
          <a:off x="0" y="0"/>
          <a:ext cx="0" cy="0"/>
          <a:chOff x="0" y="0"/>
          <a:chExt cx="0" cy="0"/>
        </a:xfrm>
      </p:grpSpPr>
      <p:pic>
        <p:nvPicPr>
          <p:cNvPr id="4" name="Picture 3" hidden="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0AF4A87-5168-464A-B3B6-FE0BFA75A17A}" type="datetime1">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9A3E6B8-B1B4-4A9F-93D2-3CD79B0BD7A6}" type="slidenum">
              <a:rPr lang="en-US" altLang="en-US"/>
              <a:pPr>
                <a:defRPr/>
              </a:pPr>
              <a:t>‹#›</a:t>
            </a:fld>
            <a:endParaRPr lang="en-US" altLang="en-US"/>
          </a:p>
        </p:txBody>
      </p:sp>
    </p:spTree>
    <p:extLst>
      <p:ext uri="{BB962C8B-B14F-4D97-AF65-F5344CB8AC3E}">
        <p14:creationId xmlns:p14="http://schemas.microsoft.com/office/powerpoint/2010/main" val="363121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9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38200" y="252413"/>
            <a:ext cx="7772400" cy="1500187"/>
          </a:xfrm>
        </p:spPr>
        <p:txBody>
          <a:bodyPr anchor="b"/>
          <a:lstStyle>
            <a:lvl1pPr marL="0" indent="0">
              <a:buNone/>
              <a:defRPr sz="2000">
                <a:solidFill>
                  <a:schemeClr val="accent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7AE49B-DEB7-46D0-821A-FDC87F52CCCE}" type="slidenum">
              <a:rPr lang="en-US" altLang="en-US"/>
              <a:pPr>
                <a:defRPr/>
              </a:pPr>
              <a:t>‹#›</a:t>
            </a:fld>
            <a:endParaRPr lang="en-US" altLang="en-US"/>
          </a:p>
        </p:txBody>
      </p:sp>
    </p:spTree>
    <p:extLst>
      <p:ext uri="{BB962C8B-B14F-4D97-AF65-F5344CB8AC3E}">
        <p14:creationId xmlns:p14="http://schemas.microsoft.com/office/powerpoint/2010/main" val="2313083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646237"/>
            <a:ext cx="3581400" cy="49831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1143000"/>
            <a:ext cx="3581400" cy="49831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92003BA-E17B-4E2E-91EB-2F5B0D8962AA}" type="slidenum">
              <a:rPr lang="en-US" altLang="en-US"/>
              <a:pPr>
                <a:defRPr/>
              </a:pPr>
              <a:t>‹#›</a:t>
            </a:fld>
            <a:endParaRPr lang="en-US" altLang="en-US"/>
          </a:p>
        </p:txBody>
      </p:sp>
    </p:spTree>
    <p:extLst>
      <p:ext uri="{BB962C8B-B14F-4D97-AF65-F5344CB8AC3E}">
        <p14:creationId xmlns:p14="http://schemas.microsoft.com/office/powerpoint/2010/main" val="20523493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7159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65175" y="990600"/>
            <a:ext cx="3654425" cy="639762"/>
          </a:xfrm>
        </p:spPr>
        <p:txBody>
          <a:bodyPr anchor="b">
            <a:norm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2000" y="1951037"/>
            <a:ext cx="3654425" cy="4525963"/>
          </a:xfrm>
        </p:spPr>
        <p:txBody>
          <a:bodyPr>
            <a:normAutofit/>
          </a:bodyPr>
          <a:lstStyle>
            <a:lvl1pPr>
              <a:defRPr sz="1800">
                <a:solidFill>
                  <a:schemeClr val="tx2">
                    <a:lumMod val="50000"/>
                  </a:schemeClr>
                </a:solidFill>
              </a:defRPr>
            </a:lvl1pPr>
            <a:lvl2pPr>
              <a:defRPr sz="1800">
                <a:solidFill>
                  <a:schemeClr val="tx2">
                    <a:lumMod val="50000"/>
                  </a:schemeClr>
                </a:solidFill>
              </a:defRPr>
            </a:lvl2pPr>
            <a:lvl3pPr>
              <a:defRPr sz="1800">
                <a:solidFill>
                  <a:schemeClr val="tx2">
                    <a:lumMod val="50000"/>
                  </a:schemeClr>
                </a:solidFill>
              </a:defRPr>
            </a:lvl3pPr>
            <a:lvl4pPr>
              <a:defRPr sz="1800">
                <a:solidFill>
                  <a:schemeClr val="tx2">
                    <a:lumMod val="50000"/>
                  </a:schemeClr>
                </a:solidFill>
              </a:defRPr>
            </a:lvl4pPr>
            <a:lvl5pPr>
              <a:defRPr sz="18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7575" y="990600"/>
            <a:ext cx="3654426"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1951037"/>
            <a:ext cx="3654426" cy="4525963"/>
          </a:xfrm>
        </p:spPr>
        <p:txBody>
          <a:bodyPr>
            <a:normAutofit/>
          </a:bodyPr>
          <a:lstStyle>
            <a:lvl1pPr>
              <a:defRPr sz="1800">
                <a:solidFill>
                  <a:schemeClr val="tx2">
                    <a:lumMod val="50000"/>
                  </a:schemeClr>
                </a:solidFill>
              </a:defRPr>
            </a:lvl1pPr>
            <a:lvl2pPr>
              <a:defRPr sz="1800">
                <a:solidFill>
                  <a:schemeClr val="tx2">
                    <a:lumMod val="50000"/>
                  </a:schemeClr>
                </a:solidFill>
              </a:defRPr>
            </a:lvl2pPr>
            <a:lvl3pPr>
              <a:defRPr sz="1800">
                <a:solidFill>
                  <a:schemeClr val="tx2">
                    <a:lumMod val="50000"/>
                  </a:schemeClr>
                </a:solidFill>
              </a:defRPr>
            </a:lvl3pPr>
            <a:lvl4pPr>
              <a:defRPr sz="1800">
                <a:solidFill>
                  <a:schemeClr val="tx2">
                    <a:lumMod val="50000"/>
                  </a:schemeClr>
                </a:solidFill>
              </a:defRPr>
            </a:lvl4pPr>
            <a:lvl5pPr>
              <a:defRPr sz="18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52C43E3-ED55-4078-BCE8-3EB068B195FD}" type="slidenum">
              <a:rPr lang="en-US" altLang="en-US"/>
              <a:pPr>
                <a:defRPr/>
              </a:pPr>
              <a:t>‹#›</a:t>
            </a:fld>
            <a:endParaRPr lang="en-US" altLang="en-US"/>
          </a:p>
        </p:txBody>
      </p:sp>
    </p:spTree>
    <p:extLst>
      <p:ext uri="{BB962C8B-B14F-4D97-AF65-F5344CB8AC3E}">
        <p14:creationId xmlns:p14="http://schemas.microsoft.com/office/powerpoint/2010/main" val="1574985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25146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8EC83B6C-AB43-44D0-8DE2-08C30766203B}" type="datetime1">
              <a:rPr lang="en-US"/>
              <a:pPr>
                <a:defRPr/>
              </a:pPr>
              <a:t>10/25/2024</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smtClean="0"/>
            </a:lvl1pPr>
          </a:lstStyle>
          <a:p>
            <a:pPr>
              <a:defRPr/>
            </a:pPr>
            <a:fld id="{6732595C-8445-4374-8BDC-A7AFE70D46A7}" type="slidenum">
              <a:rPr lang="en-US" altLang="en-US"/>
              <a:pPr>
                <a:defRPr/>
              </a:pPr>
              <a:t>‹#›</a:t>
            </a:fld>
            <a:endParaRPr lang="en-US" altLang="en-US"/>
          </a:p>
        </p:txBody>
      </p:sp>
    </p:spTree>
    <p:extLst>
      <p:ext uri="{BB962C8B-B14F-4D97-AF65-F5344CB8AC3E}">
        <p14:creationId xmlns:p14="http://schemas.microsoft.com/office/powerpoint/2010/main" val="4970500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0F9635B-E6C3-43A8-A175-127A86CEE642}" type="slidenum">
              <a:rPr lang="en-US" altLang="en-US"/>
              <a:pPr>
                <a:defRPr/>
              </a:pPr>
              <a:t>‹#›</a:t>
            </a:fld>
            <a:endParaRPr lang="en-US" altLang="en-US"/>
          </a:p>
        </p:txBody>
      </p:sp>
    </p:spTree>
    <p:extLst>
      <p:ext uri="{BB962C8B-B14F-4D97-AF65-F5344CB8AC3E}">
        <p14:creationId xmlns:p14="http://schemas.microsoft.com/office/powerpoint/2010/main" val="37724449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7887"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887"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557C9B-BD86-40A6-8DAC-913484CAFE03}" type="slidenum">
              <a:rPr lang="en-US" altLang="en-US"/>
              <a:pPr>
                <a:defRPr/>
              </a:pPr>
              <a:t>‹#›</a:t>
            </a:fld>
            <a:endParaRPr lang="en-US" altLang="en-US"/>
          </a:p>
        </p:txBody>
      </p:sp>
    </p:spTree>
    <p:extLst>
      <p:ext uri="{BB962C8B-B14F-4D97-AF65-F5344CB8AC3E}">
        <p14:creationId xmlns:p14="http://schemas.microsoft.com/office/powerpoint/2010/main" val="356910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2286000" cy="1143000"/>
          </a:xfrm>
        </p:spPr>
        <p:txBody>
          <a:bodyPr/>
          <a:lstStyle>
            <a:lvl1pPr algn="r">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962870" y="304801"/>
            <a:ext cx="5892815" cy="4343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85800" y="1524000"/>
            <a:ext cx="2286000" cy="1600200"/>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FD03C4-DBFE-4F4E-862F-8D7BBEA53DCF}" type="slidenum">
              <a:rPr lang="en-US" altLang="en-US"/>
              <a:pPr>
                <a:defRPr/>
              </a:pPr>
              <a:t>‹#›</a:t>
            </a:fld>
            <a:endParaRPr lang="en-US" altLang="en-US"/>
          </a:p>
        </p:txBody>
      </p:sp>
    </p:spTree>
    <p:extLst>
      <p:ext uri="{BB962C8B-B14F-4D97-AF65-F5344CB8AC3E}">
        <p14:creationId xmlns:p14="http://schemas.microsoft.com/office/powerpoint/2010/main" val="18272889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120527-D7DD-4E46-89D8-30B53F8E1EE9}" type="slidenum">
              <a:rPr lang="en-US" altLang="en-US"/>
              <a:pPr>
                <a:defRPr/>
              </a:pPr>
              <a:t>‹#›</a:t>
            </a:fld>
            <a:endParaRPr lang="en-US" altLang="en-US"/>
          </a:p>
        </p:txBody>
      </p:sp>
    </p:spTree>
    <p:extLst>
      <p:ext uri="{BB962C8B-B14F-4D97-AF65-F5344CB8AC3E}">
        <p14:creationId xmlns:p14="http://schemas.microsoft.com/office/powerpoint/2010/main" val="392983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nimated Title and Content">
    <p:spTree>
      <p:nvGrpSpPr>
        <p:cNvPr id="1" name=""/>
        <p:cNvGrpSpPr/>
        <p:nvPr/>
      </p:nvGrpSpPr>
      <p:grpSpPr>
        <a:xfrm>
          <a:off x="0" y="0"/>
          <a:ext cx="0" cy="0"/>
          <a:chOff x="0" y="0"/>
          <a:chExt cx="0" cy="0"/>
        </a:xfrm>
      </p:grpSpPr>
      <p:pic>
        <p:nvPicPr>
          <p:cNvPr id="4" name="glassy_earth_new.mov">
            <a:hlinkClick r:id="" action="ppaction://media"/>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10464800"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hidden="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70088" y="-15017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048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143000" y="1189037"/>
            <a:ext cx="7620000" cy="5135563"/>
          </a:xfrm>
        </p:spPr>
        <p:txBody>
          <a:bodyPr/>
          <a:lstStyle>
            <a:lvl1pPr>
              <a:defRPr>
                <a:solidFill>
                  <a:schemeClr val="accent2">
                    <a:lumMod val="75000"/>
                  </a:schemeClr>
                </a:solidFill>
              </a:defRPr>
            </a:lvl1pPr>
            <a:lvl2pPr>
              <a:defRPr>
                <a:solidFill>
                  <a:schemeClr val="accent2">
                    <a:lumMod val="75000"/>
                  </a:schemeClr>
                </a:solidFill>
              </a:defRPr>
            </a:lvl2pPr>
            <a:lvl3pPr>
              <a:defRPr>
                <a:solidFill>
                  <a:schemeClr val="accent2">
                    <a:lumMod val="75000"/>
                  </a:schemeClr>
                </a:solidFill>
              </a:defRPr>
            </a:lvl3pPr>
            <a:lvl4pPr>
              <a:defRPr>
                <a:solidFill>
                  <a:schemeClr val="accent2">
                    <a:lumMod val="75000"/>
                  </a:schemeClr>
                </a:solidFill>
              </a:defRPr>
            </a:lvl4pPr>
            <a:lvl5pPr>
              <a:defRPr>
                <a:solidFill>
                  <a:schemeClr val="accent2">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143000" y="473075"/>
            <a:ext cx="7620000" cy="715962"/>
          </a:xfrm>
        </p:spPr>
        <p:txBody>
          <a:bodyPr>
            <a:normAutofit/>
          </a:bodyPr>
          <a:lstStyle>
            <a:lvl1pPr algn="l">
              <a:defRPr sz="3600">
                <a:solidFill>
                  <a:schemeClr val="accent1">
                    <a:lumMod val="75000"/>
                  </a:schemeClr>
                </a:solidFill>
              </a:defRPr>
            </a:lvl1pPr>
          </a:lstStyle>
          <a:p>
            <a:r>
              <a:rPr lang="en-US"/>
              <a:t>Click to edit Master 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F9076767-5D64-43EC-9C58-0AE5BA812A9F}" type="datetimeFigureOut">
              <a:rPr lang="en-US"/>
              <a:pPr>
                <a:defRPr/>
              </a:pPr>
              <a:t>10/25/2024</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smtClean="0"/>
            </a:lvl1pPr>
          </a:lstStyle>
          <a:p>
            <a:pPr>
              <a:defRPr/>
            </a:pPr>
            <a:fld id="{54CB7B7D-9481-41A8-826C-8A8E49944892}" type="slidenum">
              <a:rPr lang="en-US" altLang="en-US"/>
              <a:pPr>
                <a:defRPr/>
              </a:pPr>
              <a:t>‹#›</a:t>
            </a:fld>
            <a:endParaRPr lang="en-US" altLang="en-US"/>
          </a:p>
        </p:txBody>
      </p:sp>
    </p:spTree>
    <p:extLst>
      <p:ext uri="{BB962C8B-B14F-4D97-AF65-F5344CB8AC3E}">
        <p14:creationId xmlns:p14="http://schemas.microsoft.com/office/powerpoint/2010/main" val="398143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900"/>
                                        <p:tgtEl>
                                          <p:spTgt spid="6"/>
                                        </p:tgtEl>
                                      </p:cBhvr>
                                    </p:animEffect>
                                  </p:childTnLst>
                                </p:cTn>
                              </p:par>
                              <p:par>
                                <p:cTn id="8" presetID="2" presetClass="entr" presetSubtype="2" fill="hold" nodeType="withEffect">
                                  <p:stCondLst>
                                    <p:cond delay="7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800" fill="hold"/>
                                        <p:tgtEl>
                                          <p:spTgt spid="7"/>
                                        </p:tgtEl>
                                        <p:attrNameLst>
                                          <p:attrName>ppt_x</p:attrName>
                                        </p:attrNameLst>
                                      </p:cBhvr>
                                      <p:tavLst>
                                        <p:tav tm="0">
                                          <p:val>
                                            <p:strVal val="1+#ppt_w/2"/>
                                          </p:val>
                                        </p:tav>
                                        <p:tav tm="100000">
                                          <p:val>
                                            <p:strVal val="#ppt_x"/>
                                          </p:val>
                                        </p:tav>
                                      </p:tavLst>
                                    </p:anim>
                                    <p:anim calcmode="lin" valueType="num">
                                      <p:cBhvr additive="base">
                                        <p:cTn id="11" dur="800" fill="hold"/>
                                        <p:tgtEl>
                                          <p:spTgt spid="7"/>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6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800" fill="hold"/>
                                        <p:tgtEl>
                                          <p:spTgt spid="8"/>
                                        </p:tgtEl>
                                        <p:attrNameLst>
                                          <p:attrName>ppt_x</p:attrName>
                                        </p:attrNameLst>
                                      </p:cBhvr>
                                      <p:tavLst>
                                        <p:tav tm="0">
                                          <p:val>
                                            <p:strVal val="1+#ppt_w/2"/>
                                          </p:val>
                                        </p:tav>
                                        <p:tav tm="100000">
                                          <p:val>
                                            <p:strVal val="#ppt_x"/>
                                          </p:val>
                                        </p:tav>
                                      </p:tavLst>
                                    </p:anim>
                                    <p:anim calcmode="lin" valueType="num">
                                      <p:cBhvr additive="base">
                                        <p:cTn id="15" dur="8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0EABC2-A707-411B-ADC3-8B0B96869775}" type="datetime1">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9DFA20-7A08-4697-A5A6-6D5CA2F077F7}" type="slidenum">
              <a:rPr lang="en-US" altLang="en-US"/>
              <a:pPr>
                <a:defRPr/>
              </a:pPr>
              <a:t>‹#›</a:t>
            </a:fld>
            <a:endParaRPr lang="en-US" altLang="en-US"/>
          </a:p>
        </p:txBody>
      </p:sp>
    </p:spTree>
    <p:extLst>
      <p:ext uri="{BB962C8B-B14F-4D97-AF65-F5344CB8AC3E}">
        <p14:creationId xmlns:p14="http://schemas.microsoft.com/office/powerpoint/2010/main" val="37663229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1371601"/>
            <a:ext cx="3505200" cy="3810000"/>
          </a:xfrm>
        </p:spPr>
        <p:txBody>
          <a:bodyPr>
            <a:normAutofit/>
          </a:bodyPr>
          <a:lstStyle>
            <a:lvl1pPr marL="0" indent="0">
              <a:buFontTx/>
              <a:buNone/>
              <a:defRPr sz="1200" b="0">
                <a:solidFill>
                  <a:schemeClr val="bg1"/>
                </a:solidFill>
              </a:defRPr>
            </a:lvl1pPr>
            <a:lvl2pPr marL="1828800" indent="-1828800">
              <a:buFontTx/>
              <a:buNone/>
              <a:defRPr sz="1200">
                <a:solidFill>
                  <a:schemeClr val="bg1"/>
                </a:solidFill>
              </a:defRPr>
            </a:lvl2pPr>
            <a:lvl3pPr marL="1828800" indent="-1828800">
              <a:buFontTx/>
              <a:buNone/>
              <a:defRPr sz="1200">
                <a:solidFill>
                  <a:schemeClr val="bg1"/>
                </a:solidFill>
              </a:defRPr>
            </a:lvl3pPr>
            <a:lvl4pPr marL="1828800" indent="-1828800">
              <a:buFontTx/>
              <a:buNone/>
              <a:defRPr sz="1200">
                <a:solidFill>
                  <a:schemeClr val="bg1"/>
                </a:solidFill>
              </a:defRPr>
            </a:lvl4pPr>
            <a:lvl5pPr marL="1828800" indent="-1828800">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29200" y="1371601"/>
            <a:ext cx="3429000" cy="3810000"/>
          </a:xfrm>
        </p:spPr>
        <p:txBody>
          <a:bodyPr>
            <a:normAutofit/>
          </a:bodyPr>
          <a:lstStyle>
            <a:lvl1pPr marL="0" indent="0">
              <a:buFontTx/>
              <a:buNone/>
              <a:defRPr sz="1200" b="0">
                <a:solidFill>
                  <a:schemeClr val="bg1"/>
                </a:solidFill>
              </a:defRPr>
            </a:lvl1pPr>
            <a:lvl2pPr marL="0" indent="0">
              <a:buFontTx/>
              <a:buNone/>
              <a:defRPr sz="1200">
                <a:solidFill>
                  <a:schemeClr val="bg1"/>
                </a:solidFill>
              </a:defRPr>
            </a:lvl2pPr>
            <a:lvl3pPr marL="0" indent="0">
              <a:buFontTx/>
              <a:buNone/>
              <a:defRPr sz="1200">
                <a:solidFill>
                  <a:schemeClr val="bg1"/>
                </a:solidFill>
              </a:defRPr>
            </a:lvl3pPr>
            <a:lvl4pPr marL="0" indent="0">
              <a:buFontTx/>
              <a:buNone/>
              <a:defRPr sz="1200">
                <a:solidFill>
                  <a:schemeClr val="bg1"/>
                </a:solidFill>
              </a:defRPr>
            </a:lvl4pPr>
            <a:lvl5pPr marL="0" indent="0">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p:nvPr>
        </p:nvSpPr>
        <p:spPr>
          <a:xfrm>
            <a:off x="990600" y="152400"/>
            <a:ext cx="7620000" cy="715962"/>
          </a:xfrm>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a:defRPr smtClean="0"/>
            </a:lvl1pPr>
          </a:lstStyle>
          <a:p>
            <a:pPr>
              <a:defRPr/>
            </a:pPr>
            <a:fld id="{1C78346B-30EB-4CF8-88E3-0910076242EF}" type="slidenum">
              <a:rPr lang="en-US" altLang="en-US"/>
              <a:pPr>
                <a:defRPr/>
              </a:pPr>
              <a:t>‹#›</a:t>
            </a:fld>
            <a:endParaRPr lang="en-US" alt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8002897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9" name="Content Placeholder 2"/>
          <p:cNvSpPr>
            <a:spLocks noGrp="1"/>
          </p:cNvSpPr>
          <p:nvPr>
            <p:ph sz="half" idx="1"/>
          </p:nvPr>
        </p:nvSpPr>
        <p:spPr>
          <a:xfrm>
            <a:off x="457200" y="3048001"/>
            <a:ext cx="2743200" cy="2666999"/>
          </a:xfrm>
        </p:spPr>
        <p:txBody>
          <a:bodyPr lIns="274320" tIns="0" rIns="182880">
            <a:normAutofit/>
          </a:bodyPr>
          <a:lstStyle>
            <a:lvl1pPr>
              <a:lnSpc>
                <a:spcPts val="2000"/>
              </a:lnSpc>
              <a:defRPr sz="18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2"/>
          </p:nvPr>
        </p:nvSpPr>
        <p:spPr>
          <a:xfrm>
            <a:off x="3238500" y="3048001"/>
            <a:ext cx="2743200" cy="2666999"/>
          </a:xfrm>
        </p:spPr>
        <p:txBody>
          <a:bodyPr lIns="274320" tIns="0" rIns="182880">
            <a:normAutofit/>
          </a:bodyPr>
          <a:lstStyle>
            <a:lvl1pPr>
              <a:lnSpc>
                <a:spcPts val="2000"/>
              </a:lnSpc>
              <a:defRPr sz="18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1" name="Content Placeholder 3"/>
          <p:cNvSpPr>
            <a:spLocks noGrp="1"/>
          </p:cNvSpPr>
          <p:nvPr>
            <p:ph sz="half" idx="14"/>
          </p:nvPr>
        </p:nvSpPr>
        <p:spPr>
          <a:xfrm>
            <a:off x="6019800" y="3048001"/>
            <a:ext cx="2743200" cy="2666999"/>
          </a:xfrm>
        </p:spPr>
        <p:txBody>
          <a:bodyPr lIns="274320" tIns="0" rIns="182880">
            <a:normAutofit/>
          </a:bodyPr>
          <a:lstStyle>
            <a:lvl1pPr>
              <a:lnSpc>
                <a:spcPts val="2000"/>
              </a:lnSpc>
              <a:defRPr sz="18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5" name="Content Placeholder 2"/>
          <p:cNvSpPr>
            <a:spLocks noGrp="1"/>
          </p:cNvSpPr>
          <p:nvPr>
            <p:ph sz="half" idx="15"/>
          </p:nvPr>
        </p:nvSpPr>
        <p:spPr>
          <a:xfrm>
            <a:off x="457200" y="1066801"/>
            <a:ext cx="2743200" cy="1905000"/>
          </a:xfrm>
        </p:spPr>
        <p:txBody>
          <a:bodyPr>
            <a:noAutofit/>
          </a:bodyPr>
          <a:lstStyle>
            <a:lvl1pPr>
              <a:defRPr sz="2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6" name="Content Placeholder 3"/>
          <p:cNvSpPr>
            <a:spLocks noGrp="1"/>
          </p:cNvSpPr>
          <p:nvPr>
            <p:ph sz="half" idx="16"/>
          </p:nvPr>
        </p:nvSpPr>
        <p:spPr>
          <a:xfrm>
            <a:off x="3276600" y="1066801"/>
            <a:ext cx="2667000" cy="1905000"/>
          </a:xfrm>
        </p:spPr>
        <p:txBody>
          <a:bodyPr>
            <a:normAutofit/>
          </a:bodyPr>
          <a:lstStyle>
            <a:lvl1pPr>
              <a:defRPr sz="2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7" name="Content Placeholder 3"/>
          <p:cNvSpPr>
            <a:spLocks noGrp="1"/>
          </p:cNvSpPr>
          <p:nvPr>
            <p:ph sz="half" idx="17"/>
          </p:nvPr>
        </p:nvSpPr>
        <p:spPr>
          <a:xfrm>
            <a:off x="6019800" y="1066801"/>
            <a:ext cx="2743200" cy="1905000"/>
          </a:xfrm>
        </p:spPr>
        <p:txBody>
          <a:bodyPr>
            <a:normAutofit/>
          </a:bodyPr>
          <a:lstStyle>
            <a:lvl1pPr>
              <a:defRPr sz="2000">
                <a:solidFill>
                  <a:schemeClr val="bg1"/>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9" name="Title 18"/>
          <p:cNvSpPr>
            <a:spLocks noGrp="1"/>
          </p:cNvSpPr>
          <p:nvPr>
            <p:ph type="title"/>
          </p:nvPr>
        </p:nvSpPr>
        <p:spPr/>
        <p:txBody>
          <a:bodyPr/>
          <a:lstStyle/>
          <a:p>
            <a:r>
              <a:rPr lang="en-US"/>
              <a:t>Click to edit Master title style</a:t>
            </a:r>
          </a:p>
        </p:txBody>
      </p:sp>
      <p:sp>
        <p:nvSpPr>
          <p:cNvPr id="12" name="Footer Placeholder 2"/>
          <p:cNvSpPr>
            <a:spLocks noGrp="1"/>
          </p:cNvSpPr>
          <p:nvPr>
            <p:ph type="ftr" sz="quarter" idx="18"/>
          </p:nvPr>
        </p:nvSpPr>
        <p:spPr/>
        <p:txBody>
          <a:bodyPr/>
          <a:lstStyle>
            <a:lvl1pPr>
              <a:defRPr/>
            </a:lvl1pPr>
          </a:lstStyle>
          <a:p>
            <a:pPr>
              <a:defRPr/>
            </a:pPr>
            <a:endParaRPr lang="en-US"/>
          </a:p>
        </p:txBody>
      </p:sp>
      <p:sp>
        <p:nvSpPr>
          <p:cNvPr id="13" name="Slide Number Placeholder 3"/>
          <p:cNvSpPr>
            <a:spLocks noGrp="1"/>
          </p:cNvSpPr>
          <p:nvPr>
            <p:ph type="sldNum" sz="quarter" idx="19"/>
          </p:nvPr>
        </p:nvSpPr>
        <p:spPr/>
        <p:txBody>
          <a:bodyPr/>
          <a:lstStyle>
            <a:lvl1pPr>
              <a:defRPr smtClean="0"/>
            </a:lvl1pPr>
          </a:lstStyle>
          <a:p>
            <a:pPr>
              <a:defRPr/>
            </a:pPr>
            <a:fld id="{51B81789-9695-4934-9931-AA4669092CCA}" type="slidenum">
              <a:rPr lang="en-US" altLang="en-US"/>
              <a:pPr>
                <a:defRPr/>
              </a:pPr>
              <a:t>‹#›</a:t>
            </a:fld>
            <a:endParaRPr lang="en-US" altLang="en-US"/>
          </a:p>
        </p:txBody>
      </p:sp>
    </p:spTree>
    <p:extLst>
      <p:ext uri="{BB962C8B-B14F-4D97-AF65-F5344CB8AC3E}">
        <p14:creationId xmlns:p14="http://schemas.microsoft.com/office/powerpoint/2010/main" val="25469089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Picture">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1017638" y="1143000"/>
            <a:ext cx="3429000" cy="1828800"/>
          </a:xfrm>
        </p:spPr>
        <p:txBody>
          <a:bodyPr>
            <a:normAutofit/>
          </a:bodyPr>
          <a:lstStyle>
            <a:lvl1pPr>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6" name="Content Placeholder 3"/>
          <p:cNvSpPr>
            <a:spLocks noGrp="1"/>
          </p:cNvSpPr>
          <p:nvPr>
            <p:ph sz="half" idx="2"/>
          </p:nvPr>
        </p:nvSpPr>
        <p:spPr>
          <a:xfrm>
            <a:off x="4572000" y="1219200"/>
            <a:ext cx="3810000" cy="2057399"/>
          </a:xfrm>
        </p:spPr>
        <p:txBody>
          <a:bodyPr>
            <a:normAutofit/>
          </a:bodyPr>
          <a:lstStyle>
            <a:lvl1pPr marL="0" indent="0" algn="l">
              <a:buFontTx/>
              <a:buNone/>
              <a:defRPr sz="1400" b="1">
                <a:solidFill>
                  <a:schemeClr val="bg1"/>
                </a:solidFill>
              </a:defRPr>
            </a:lvl1pPr>
            <a:lvl2pPr marL="0" indent="0" algn="l">
              <a:buFontTx/>
              <a:buNone/>
              <a:defRPr sz="1200">
                <a:solidFill>
                  <a:schemeClr val="bg1"/>
                </a:solidFill>
              </a:defRPr>
            </a:lvl2pPr>
            <a:lvl3pPr marL="0" indent="0" algn="l">
              <a:buFontTx/>
              <a:buNone/>
              <a:defRPr sz="1200">
                <a:solidFill>
                  <a:schemeClr val="bg1"/>
                </a:solidFill>
              </a:defRPr>
            </a:lvl3pPr>
            <a:lvl4pPr marL="0" indent="0" algn="l">
              <a:buFontTx/>
              <a:buNone/>
              <a:defRPr sz="1200">
                <a:solidFill>
                  <a:schemeClr val="bg1"/>
                </a:solidFill>
              </a:defRPr>
            </a:lvl4pPr>
            <a:lvl5pPr marL="0" indent="0" algn="l">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4778477" y="3505200"/>
            <a:ext cx="3429000" cy="1981200"/>
          </a:xfrm>
        </p:spPr>
        <p:txBody>
          <a:bodyPr>
            <a:normAutofit/>
          </a:bodyPr>
          <a:lstStyle>
            <a:lvl1pPr>
              <a:defRPr sz="20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0" name="Content Placeholder 3"/>
          <p:cNvSpPr>
            <a:spLocks noGrp="1"/>
          </p:cNvSpPr>
          <p:nvPr>
            <p:ph sz="half" idx="15"/>
          </p:nvPr>
        </p:nvSpPr>
        <p:spPr>
          <a:xfrm>
            <a:off x="990600" y="2895600"/>
            <a:ext cx="3429000" cy="3048000"/>
          </a:xfrm>
        </p:spPr>
        <p:txBody>
          <a:bodyPr>
            <a:normAutofit/>
          </a:bodyPr>
          <a:lstStyle>
            <a:lvl1pPr marL="0" indent="0">
              <a:buFontTx/>
              <a:buNone/>
              <a:defRPr sz="1400" b="1">
                <a:solidFill>
                  <a:schemeClr val="bg1"/>
                </a:solidFill>
              </a:defRPr>
            </a:lvl1pPr>
            <a:lvl2pPr marL="0" indent="0">
              <a:buFontTx/>
              <a:buNone/>
              <a:defRPr sz="1200">
                <a:solidFill>
                  <a:schemeClr val="bg1"/>
                </a:solidFill>
              </a:defRPr>
            </a:lvl2pPr>
            <a:lvl3pPr marL="0" indent="0">
              <a:buFontTx/>
              <a:buNone/>
              <a:defRPr sz="1200">
                <a:solidFill>
                  <a:schemeClr val="bg1"/>
                </a:solidFill>
              </a:defRPr>
            </a:lvl3pPr>
            <a:lvl4pPr marL="0" indent="0">
              <a:buFontTx/>
              <a:buNone/>
              <a:defRPr sz="1200">
                <a:solidFill>
                  <a:schemeClr val="bg1"/>
                </a:solidFill>
              </a:defRPr>
            </a:lvl4pPr>
            <a:lvl5pPr marL="0" indent="0">
              <a:buFontTx/>
              <a:buNone/>
              <a:defRPr sz="12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lang="en-US" dirty="0"/>
          </a:p>
        </p:txBody>
      </p:sp>
      <p:sp>
        <p:nvSpPr>
          <p:cNvPr id="7" name="Footer Placeholder 2"/>
          <p:cNvSpPr>
            <a:spLocks noGrp="1"/>
          </p:cNvSpPr>
          <p:nvPr>
            <p:ph type="ftr" sz="quarter" idx="16"/>
          </p:nvPr>
        </p:nvSpPr>
        <p:spPr/>
        <p:txBody>
          <a:bodyPr/>
          <a:lstStyle>
            <a:lvl1pPr>
              <a:defRPr/>
            </a:lvl1pPr>
          </a:lstStyle>
          <a:p>
            <a:pPr>
              <a:defRPr/>
            </a:pPr>
            <a:endParaRPr lang="en-US"/>
          </a:p>
        </p:txBody>
      </p:sp>
      <p:sp>
        <p:nvSpPr>
          <p:cNvPr id="8" name="Slide Number Placeholder 3"/>
          <p:cNvSpPr>
            <a:spLocks noGrp="1"/>
          </p:cNvSpPr>
          <p:nvPr>
            <p:ph type="sldNum" sz="quarter" idx="17"/>
          </p:nvPr>
        </p:nvSpPr>
        <p:spPr/>
        <p:txBody>
          <a:bodyPr/>
          <a:lstStyle>
            <a:lvl1pPr>
              <a:defRPr smtClean="0"/>
            </a:lvl1pPr>
          </a:lstStyle>
          <a:p>
            <a:pPr>
              <a:defRPr/>
            </a:pPr>
            <a:fld id="{AD47EF15-8907-449F-9202-27BED5C6B1C8}" type="slidenum">
              <a:rPr lang="en-US" altLang="en-US"/>
              <a:pPr>
                <a:defRPr/>
              </a:pPr>
              <a:t>‹#›</a:t>
            </a:fld>
            <a:endParaRPr lang="en-US" altLang="en-US"/>
          </a:p>
        </p:txBody>
      </p:sp>
    </p:spTree>
    <p:extLst>
      <p:ext uri="{BB962C8B-B14F-4D97-AF65-F5344CB8AC3E}">
        <p14:creationId xmlns:p14="http://schemas.microsoft.com/office/powerpoint/2010/main" val="13061697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estions contact">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791200" y="1524000"/>
            <a:ext cx="3048000" cy="4297363"/>
          </a:xfrm>
        </p:spPr>
        <p:txBody>
          <a:bodyPr/>
          <a:lstStyle>
            <a:lvl1pPr marL="0" indent="0">
              <a:lnSpc>
                <a:spcPts val="1600"/>
              </a:lnSpc>
              <a:buNone/>
              <a:defRPr sz="1400">
                <a:solidFill>
                  <a:schemeClr val="tx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itle 13"/>
          <p:cNvSpPr>
            <a:spLocks noGrp="1"/>
          </p:cNvSpPr>
          <p:nvPr>
            <p:ph type="title"/>
          </p:nvPr>
        </p:nvSpPr>
        <p:spPr/>
        <p:txBody>
          <a:bodyPr>
            <a:normAutofit/>
          </a:bodyPr>
          <a:lstStyle>
            <a:lvl1pPr algn="ctr" defTabSz="914400" rtl="0" eaLnBrk="1" latinLnBrk="0" hangingPunct="1">
              <a:spcBef>
                <a:spcPct val="0"/>
              </a:spcBef>
              <a:buNone/>
              <a:defRPr lang="en-US" sz="4000" b="1" kern="120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8" name="Text Placeholder 10"/>
          <p:cNvSpPr>
            <a:spLocks noGrp="1"/>
          </p:cNvSpPr>
          <p:nvPr>
            <p:ph type="body" sz="quarter" idx="13"/>
          </p:nvPr>
        </p:nvSpPr>
        <p:spPr>
          <a:xfrm>
            <a:off x="762000" y="914400"/>
            <a:ext cx="7620000" cy="457200"/>
          </a:xfrm>
        </p:spPr>
        <p:txBody>
          <a:bodyPr>
            <a:normAutofit/>
          </a:bodyPr>
          <a:lstStyle>
            <a:lvl1pPr algn="ctr">
              <a:buFontTx/>
              <a:buNone/>
              <a:defRPr sz="2000">
                <a:solidFill>
                  <a:schemeClr val="accent1">
                    <a:lumMod val="50000"/>
                  </a:schemeClr>
                </a:solidFill>
              </a:defRPr>
            </a:lvl1pPr>
          </a:lstStyle>
          <a:p>
            <a:pPr lvl="0"/>
            <a:r>
              <a:rPr lang="en-US"/>
              <a:t>Click to edit Master text styles</a:t>
            </a:r>
          </a:p>
        </p:txBody>
      </p:sp>
      <p:sp>
        <p:nvSpPr>
          <p:cNvPr id="5" name="Slide Number Placeholder 11"/>
          <p:cNvSpPr>
            <a:spLocks noGrp="1"/>
          </p:cNvSpPr>
          <p:nvPr>
            <p:ph type="sldNum" sz="quarter" idx="14"/>
          </p:nvPr>
        </p:nvSpPr>
        <p:spPr/>
        <p:txBody>
          <a:bodyPr/>
          <a:lstStyle>
            <a:lvl1pPr>
              <a:defRPr smtClean="0"/>
            </a:lvl1pPr>
          </a:lstStyle>
          <a:p>
            <a:pPr>
              <a:defRPr/>
            </a:pPr>
            <a:fld id="{2552CCD9-E510-4F8F-A134-2228A746F7DD}" type="slidenum">
              <a:rPr lang="en-US" altLang="en-US"/>
              <a:pPr>
                <a:defRPr/>
              </a:pPr>
              <a:t>‹#›</a:t>
            </a:fld>
            <a:endParaRPr lang="en-US" altLang="en-US"/>
          </a:p>
        </p:txBody>
      </p:sp>
      <p:sp>
        <p:nvSpPr>
          <p:cNvPr id="6" name="Footer Placeholder 12"/>
          <p:cNvSpPr>
            <a:spLocks noGrp="1"/>
          </p:cNvSpPr>
          <p:nvPr>
            <p:ph type="ftr" sz="quarter" idx="15"/>
          </p:nvPr>
        </p:nvSpPr>
        <p:spPr/>
        <p:txBody>
          <a:bodyPr/>
          <a:lstStyle>
            <a:lvl1pPr>
              <a:defRPr/>
            </a:lvl1pPr>
          </a:lstStyle>
          <a:p>
            <a:pPr>
              <a:defRPr/>
            </a:pPr>
            <a:endParaRPr lang="en-US"/>
          </a:p>
        </p:txBody>
      </p:sp>
    </p:spTree>
    <p:extLst>
      <p:ext uri="{BB962C8B-B14F-4D97-AF65-F5344CB8AC3E}">
        <p14:creationId xmlns:p14="http://schemas.microsoft.com/office/powerpoint/2010/main" val="112815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Summary">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2667000" y="33528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
        <p:nvSpPr>
          <p:cNvPr id="12" name="Text Placeholder 8"/>
          <p:cNvSpPr>
            <a:spLocks noGrp="1"/>
          </p:cNvSpPr>
          <p:nvPr>
            <p:ph type="body" sz="quarter" idx="16"/>
          </p:nvPr>
        </p:nvSpPr>
        <p:spPr>
          <a:xfrm>
            <a:off x="2667000" y="16764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4" name="Text Placeholder 8"/>
          <p:cNvSpPr>
            <a:spLocks noGrp="1"/>
          </p:cNvSpPr>
          <p:nvPr>
            <p:ph type="body" sz="quarter" idx="17"/>
          </p:nvPr>
        </p:nvSpPr>
        <p:spPr>
          <a:xfrm>
            <a:off x="2667000" y="25146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5" name="Text Placeholder 8"/>
          <p:cNvSpPr>
            <a:spLocks noGrp="1"/>
          </p:cNvSpPr>
          <p:nvPr>
            <p:ph type="body" sz="quarter" idx="18"/>
          </p:nvPr>
        </p:nvSpPr>
        <p:spPr>
          <a:xfrm>
            <a:off x="2667000" y="41910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6" name="Text Placeholder 8"/>
          <p:cNvSpPr>
            <a:spLocks noGrp="1"/>
          </p:cNvSpPr>
          <p:nvPr>
            <p:ph type="body" sz="quarter" idx="19"/>
          </p:nvPr>
        </p:nvSpPr>
        <p:spPr>
          <a:xfrm>
            <a:off x="2667000" y="5029200"/>
            <a:ext cx="6324600" cy="838200"/>
          </a:xfrm>
        </p:spPr>
        <p:txBody>
          <a:bodyPr>
            <a:normAutofit/>
          </a:bodyPr>
          <a:lstStyle>
            <a:lvl1pPr marL="57150" indent="0">
              <a:buFontTx/>
              <a:buNone/>
              <a:defRPr sz="1800" baseline="0">
                <a:solidFill>
                  <a:schemeClr val="accent1">
                    <a:lumMod val="75000"/>
                  </a:schemeClr>
                </a:solidFill>
              </a:defRPr>
            </a:lvl1pPr>
          </a:lstStyle>
          <a:p>
            <a:pPr lvl="0"/>
            <a:r>
              <a:rPr lang="en-US"/>
              <a:t>Click to edit Master text styles</a:t>
            </a:r>
          </a:p>
        </p:txBody>
      </p:sp>
      <p:sp>
        <p:nvSpPr>
          <p:cNvPr id="13" name="Text Placeholder 10"/>
          <p:cNvSpPr>
            <a:spLocks noGrp="1"/>
          </p:cNvSpPr>
          <p:nvPr>
            <p:ph type="body" sz="quarter" idx="13"/>
          </p:nvPr>
        </p:nvSpPr>
        <p:spPr>
          <a:xfrm>
            <a:off x="762000" y="1066800"/>
            <a:ext cx="7620000" cy="457200"/>
          </a:xfrm>
        </p:spPr>
        <p:txBody>
          <a:bodyPr>
            <a:normAutofit/>
          </a:bodyPr>
          <a:lstStyle>
            <a:lvl1pPr algn="ctr">
              <a:buFontTx/>
              <a:buNone/>
              <a:defRPr sz="2400"/>
            </a:lvl1pPr>
          </a:lstStyle>
          <a:p>
            <a:pPr lvl="0"/>
            <a:r>
              <a:rPr lang="en-US"/>
              <a:t>Click to edit Master text styles</a:t>
            </a:r>
          </a:p>
        </p:txBody>
      </p:sp>
      <p:sp>
        <p:nvSpPr>
          <p:cNvPr id="10" name="Footer Placeholder 2"/>
          <p:cNvSpPr>
            <a:spLocks noGrp="1"/>
          </p:cNvSpPr>
          <p:nvPr>
            <p:ph type="ftr" sz="quarter" idx="20"/>
          </p:nvPr>
        </p:nvSpPr>
        <p:spPr/>
        <p:txBody>
          <a:bodyPr/>
          <a:lstStyle>
            <a:lvl1pPr>
              <a:defRPr/>
            </a:lvl1pPr>
          </a:lstStyle>
          <a:p>
            <a:pPr>
              <a:defRPr/>
            </a:pPr>
            <a:endParaRPr lang="en-US"/>
          </a:p>
        </p:txBody>
      </p:sp>
      <p:sp>
        <p:nvSpPr>
          <p:cNvPr id="11" name="Slide Number Placeholder 3"/>
          <p:cNvSpPr>
            <a:spLocks noGrp="1"/>
          </p:cNvSpPr>
          <p:nvPr>
            <p:ph type="sldNum" sz="quarter" idx="21"/>
          </p:nvPr>
        </p:nvSpPr>
        <p:spPr/>
        <p:txBody>
          <a:bodyPr/>
          <a:lstStyle>
            <a:lvl1pPr>
              <a:defRPr smtClean="0"/>
            </a:lvl1pPr>
          </a:lstStyle>
          <a:p>
            <a:pPr>
              <a:defRPr/>
            </a:pPr>
            <a:fld id="{4BF79988-7796-488E-9029-3AFDEA0C01C5}" type="slidenum">
              <a:rPr lang="en-US" altLang="en-US"/>
              <a:pPr>
                <a:defRPr/>
              </a:pPr>
              <a:t>‹#›</a:t>
            </a:fld>
            <a:endParaRPr lang="en-US" altLang="en-US"/>
          </a:p>
        </p:txBody>
      </p:sp>
    </p:spTree>
    <p:extLst>
      <p:ext uri="{BB962C8B-B14F-4D97-AF65-F5344CB8AC3E}">
        <p14:creationId xmlns:p14="http://schemas.microsoft.com/office/powerpoint/2010/main" val="1140807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fld id="{15B41656-8BBB-46C6-8D7E-378B66621360}" type="datetimeFigureOut">
              <a:rPr lang="en-US"/>
              <a:pPr>
                <a:defRPr/>
              </a:pPr>
              <a:t>10/25/2024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A046A6-3DA5-471F-B2A1-7D532DEAFA02}" type="slidenum">
              <a:rPr lang="en-US" altLang="en-US"/>
              <a:pPr>
                <a:defRPr/>
              </a:pPr>
              <a:t>‹#›</a:t>
            </a:fld>
            <a:endParaRPr lang="en-US" altLang="en-US"/>
          </a:p>
        </p:txBody>
      </p:sp>
    </p:spTree>
    <p:extLst>
      <p:ext uri="{BB962C8B-B14F-4D97-AF65-F5344CB8AC3E}">
        <p14:creationId xmlns:p14="http://schemas.microsoft.com/office/powerpoint/2010/main" val="1001660195"/>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fld id="{E8C70C02-0139-4125-8A26-80098567BD34}" type="datetimeFigureOut">
              <a:rPr lang="en-US"/>
              <a:pPr>
                <a:defRPr/>
              </a:pPr>
              <a:t>10/25/2024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1F1DB9-598C-4B83-9DCC-D7424AC1AEDD}" type="slidenum">
              <a:rPr lang="en-US" altLang="en-US"/>
              <a:pPr>
                <a:defRPr/>
              </a:pPr>
              <a:t>‹#›</a:t>
            </a:fld>
            <a:endParaRPr lang="en-US" altLang="en-US"/>
          </a:p>
        </p:txBody>
      </p:sp>
    </p:spTree>
    <p:extLst>
      <p:ext uri="{BB962C8B-B14F-4D97-AF65-F5344CB8AC3E}">
        <p14:creationId xmlns:p14="http://schemas.microsoft.com/office/powerpoint/2010/main" val="23675353"/>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15D1203-32CB-49FD-A7CB-6B0E7DA768BE}" type="datetimeFigureOut">
              <a:rPr lang="en-US"/>
              <a:pPr>
                <a:defRPr/>
              </a:pPr>
              <a:t>10/25/2024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ED7339-7B9B-46E3-8F0A-070BFF677C20}" type="slidenum">
              <a:rPr lang="en-US" altLang="en-US"/>
              <a:pPr>
                <a:defRPr/>
              </a:pPr>
              <a:t>‹#›</a:t>
            </a:fld>
            <a:endParaRPr lang="en-US" altLang="en-US"/>
          </a:p>
        </p:txBody>
      </p:sp>
    </p:spTree>
    <p:extLst>
      <p:ext uri="{BB962C8B-B14F-4D97-AF65-F5344CB8AC3E}">
        <p14:creationId xmlns:p14="http://schemas.microsoft.com/office/powerpoint/2010/main" val="3213712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81000" y="4419600"/>
            <a:ext cx="26670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3200400" y="4419600"/>
            <a:ext cx="26670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fld id="{0977AFE6-A9DA-473F-8EBE-2A3DC5FE407A}" type="datetimeFigureOut">
              <a:rPr lang="en-US"/>
              <a:pPr>
                <a:defRPr/>
              </a:pPr>
              <a:t>10/25/2024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D20178-FBF2-4E52-9CC5-0D7DF28953B6}" type="slidenum">
              <a:rPr lang="en-US" altLang="en-US"/>
              <a:pPr>
                <a:defRPr/>
              </a:pPr>
              <a:t>‹#›</a:t>
            </a:fld>
            <a:endParaRPr lang="en-US" altLang="en-US"/>
          </a:p>
        </p:txBody>
      </p:sp>
    </p:spTree>
    <p:extLst>
      <p:ext uri="{BB962C8B-B14F-4D97-AF65-F5344CB8AC3E}">
        <p14:creationId xmlns:p14="http://schemas.microsoft.com/office/powerpoint/2010/main" val="170961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tic Title and Content">
    <p:spTree>
      <p:nvGrpSpPr>
        <p:cNvPr id="1" name=""/>
        <p:cNvGrpSpPr/>
        <p:nvPr/>
      </p:nvGrpSpPr>
      <p:grpSpPr>
        <a:xfrm>
          <a:off x="0" y="0"/>
          <a:ext cx="0" cy="0"/>
          <a:chOff x="0" y="0"/>
          <a:chExt cx="0" cy="0"/>
        </a:xfrm>
      </p:grpSpPr>
      <p:pic>
        <p:nvPicPr>
          <p:cNvPr id="4" name="Picture 3" hidden="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54CF7FD-5E07-406F-A4F5-0C8177E02819}" type="datetimeFigureOut">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B5B956F9-63B7-42DA-9FCE-D83302EBF7C6}" type="slidenum">
              <a:rPr lang="en-US" altLang="en-US"/>
              <a:pPr>
                <a:defRPr/>
              </a:pPr>
              <a:t>‹#›</a:t>
            </a:fld>
            <a:endParaRPr lang="en-US" altLang="en-US"/>
          </a:p>
        </p:txBody>
      </p:sp>
    </p:spTree>
    <p:extLst>
      <p:ext uri="{BB962C8B-B14F-4D97-AF65-F5344CB8AC3E}">
        <p14:creationId xmlns:p14="http://schemas.microsoft.com/office/powerpoint/2010/main" val="60939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9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fld id="{C961EDF4-5578-40D9-839D-E4ED45FA0747}" type="datetimeFigureOut">
              <a:rPr lang="en-US"/>
              <a:pPr>
                <a:defRPr/>
              </a:pPr>
              <a:t>10/25/2024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6AE0AB3-CD7E-4C85-90EC-B7106E3C8CF2}" type="slidenum">
              <a:rPr lang="en-US" altLang="en-US"/>
              <a:pPr>
                <a:defRPr/>
              </a:pPr>
              <a:t>‹#›</a:t>
            </a:fld>
            <a:endParaRPr lang="en-US" altLang="en-US"/>
          </a:p>
        </p:txBody>
      </p:sp>
    </p:spTree>
    <p:extLst>
      <p:ext uri="{BB962C8B-B14F-4D97-AF65-F5344CB8AC3E}">
        <p14:creationId xmlns:p14="http://schemas.microsoft.com/office/powerpoint/2010/main" val="24158166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fld id="{8D4F9DDF-CCD6-4C03-BC01-0FC404D52667}" type="datetimeFigureOut">
              <a:rPr lang="en-US"/>
              <a:pPr>
                <a:defRPr/>
              </a:pPr>
              <a:t>10/25/2024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43DA09D-98B2-42D5-995F-20347C26F64D}" type="slidenum">
              <a:rPr lang="en-US" altLang="en-US"/>
              <a:pPr>
                <a:defRPr/>
              </a:pPr>
              <a:t>‹#›</a:t>
            </a:fld>
            <a:endParaRPr lang="en-US" altLang="en-US"/>
          </a:p>
        </p:txBody>
      </p:sp>
    </p:spTree>
    <p:extLst>
      <p:ext uri="{BB962C8B-B14F-4D97-AF65-F5344CB8AC3E}">
        <p14:creationId xmlns:p14="http://schemas.microsoft.com/office/powerpoint/2010/main" val="38376256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FFDFE6A-ED22-4871-8F80-A1C9C66B08C1}" type="datetimeFigureOut">
              <a:rPr lang="en-US"/>
              <a:pPr>
                <a:defRPr/>
              </a:pPr>
              <a:t>10/25/2024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145BD88-35C3-4ABE-9D24-7CD59EA54F1D}" type="slidenum">
              <a:rPr lang="en-US" altLang="en-US"/>
              <a:pPr>
                <a:defRPr/>
              </a:pPr>
              <a:t>‹#›</a:t>
            </a:fld>
            <a:endParaRPr lang="en-US" altLang="en-US"/>
          </a:p>
        </p:txBody>
      </p:sp>
    </p:spTree>
    <p:extLst>
      <p:ext uri="{BB962C8B-B14F-4D97-AF65-F5344CB8AC3E}">
        <p14:creationId xmlns:p14="http://schemas.microsoft.com/office/powerpoint/2010/main" val="2834123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77D130-932B-486F-BE40-214E42977B46}" type="datetimeFigureOut">
              <a:rPr lang="en-US"/>
              <a:pPr>
                <a:defRPr/>
              </a:pPr>
              <a:t>10/25/2024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B92B762-B668-4DA9-886D-F094E9C4B9D3}" type="slidenum">
              <a:rPr lang="en-US" altLang="en-US"/>
              <a:pPr>
                <a:defRPr/>
              </a:pPr>
              <a:t>‹#›</a:t>
            </a:fld>
            <a:endParaRPr lang="en-US" altLang="en-US"/>
          </a:p>
        </p:txBody>
      </p:sp>
    </p:spTree>
    <p:extLst>
      <p:ext uri="{BB962C8B-B14F-4D97-AF65-F5344CB8AC3E}">
        <p14:creationId xmlns:p14="http://schemas.microsoft.com/office/powerpoint/2010/main" val="335486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59722DA-B4DA-4F43-ACAC-33AAFDFA6FF9}" type="datetimeFigureOut">
              <a:rPr lang="en-US"/>
              <a:pPr>
                <a:defRPr/>
              </a:pPr>
              <a:t>10/25/2024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1ABEF-7DB5-42F3-8A24-693D0BF44D8A}" type="slidenum">
              <a:rPr lang="en-US" altLang="en-US"/>
              <a:pPr>
                <a:defRPr/>
              </a:pPr>
              <a:t>‹#›</a:t>
            </a:fld>
            <a:endParaRPr lang="en-US" altLang="en-US"/>
          </a:p>
        </p:txBody>
      </p:sp>
    </p:spTree>
    <p:extLst>
      <p:ext uri="{BB962C8B-B14F-4D97-AF65-F5344CB8AC3E}">
        <p14:creationId xmlns:p14="http://schemas.microsoft.com/office/powerpoint/2010/main" val="3869664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fld id="{01E9B599-5AE5-4293-82C0-CB6D9B2C1A6D}" type="datetimeFigureOut">
              <a:rPr lang="en-US"/>
              <a:pPr>
                <a:defRPr/>
              </a:pPr>
              <a:t>10/25/2024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8B5BCE7-910C-4576-B1E1-A1C869759026}" type="slidenum">
              <a:rPr lang="en-US" altLang="en-US"/>
              <a:pPr>
                <a:defRPr/>
              </a:pPr>
              <a:t>‹#›</a:t>
            </a:fld>
            <a:endParaRPr lang="en-US" altLang="en-US"/>
          </a:p>
        </p:txBody>
      </p:sp>
    </p:spTree>
    <p:extLst>
      <p:ext uri="{BB962C8B-B14F-4D97-AF65-F5344CB8AC3E}">
        <p14:creationId xmlns:p14="http://schemas.microsoft.com/office/powerpoint/2010/main" val="5142459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4419600"/>
            <a:ext cx="2076450" cy="18288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81000" y="4419600"/>
            <a:ext cx="6076950" cy="182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fld id="{B5FA70BD-ACB5-4F7E-B237-6ADFE1D74C50}" type="datetimeFigureOut">
              <a:rPr lang="en-US"/>
              <a:pPr>
                <a:defRPr/>
              </a:pPr>
              <a:t>10/25/2024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DFE613-349D-467E-8E42-331F9D9B3B4F}" type="slidenum">
              <a:rPr lang="en-US" altLang="en-US"/>
              <a:pPr>
                <a:defRPr/>
              </a:pPr>
              <a:t>‹#›</a:t>
            </a:fld>
            <a:endParaRPr lang="en-US" altLang="en-US"/>
          </a:p>
        </p:txBody>
      </p:sp>
    </p:spTree>
    <p:extLst>
      <p:ext uri="{BB962C8B-B14F-4D97-AF65-F5344CB8AC3E}">
        <p14:creationId xmlns:p14="http://schemas.microsoft.com/office/powerpoint/2010/main" val="33340633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FFC40A75-BB4C-4551-9F7A-E064EF6BA5A1}" type="slidenum">
              <a:rPr lang="en-MY" altLang="en-US"/>
              <a:pPr>
                <a:defRPr/>
              </a:pPr>
              <a:t>‹#›</a:t>
            </a:fld>
            <a:endParaRPr lang="en-MY" altLang="en-US"/>
          </a:p>
        </p:txBody>
      </p:sp>
    </p:spTree>
    <p:extLst>
      <p:ext uri="{BB962C8B-B14F-4D97-AF65-F5344CB8AC3E}">
        <p14:creationId xmlns:p14="http://schemas.microsoft.com/office/powerpoint/2010/main" val="25264010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143879BF-7757-4136-92F2-DF2F9B13F162}" type="slidenum">
              <a:rPr lang="en-MY" altLang="en-US"/>
              <a:pPr>
                <a:defRPr/>
              </a:pPr>
              <a:t>‹#›</a:t>
            </a:fld>
            <a:endParaRPr lang="en-MY" altLang="en-US"/>
          </a:p>
        </p:txBody>
      </p:sp>
    </p:spTree>
    <p:extLst>
      <p:ext uri="{BB962C8B-B14F-4D97-AF65-F5344CB8AC3E}">
        <p14:creationId xmlns:p14="http://schemas.microsoft.com/office/powerpoint/2010/main" val="15829626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0F2B4F9D-AB29-47DE-B5DC-BC830B29DD55}" type="slidenum">
              <a:rPr lang="en-MY" altLang="en-US"/>
              <a:pPr>
                <a:defRPr/>
              </a:pPr>
              <a:t>‹#›</a:t>
            </a:fld>
            <a:endParaRPr lang="en-MY" altLang="en-US"/>
          </a:p>
        </p:txBody>
      </p:sp>
    </p:spTree>
    <p:extLst>
      <p:ext uri="{BB962C8B-B14F-4D97-AF65-F5344CB8AC3E}">
        <p14:creationId xmlns:p14="http://schemas.microsoft.com/office/powerpoint/2010/main" val="243811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17526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38200" y="252413"/>
            <a:ext cx="7772400" cy="1500187"/>
          </a:xfrm>
        </p:spPr>
        <p:txBody>
          <a:bodyPr anchor="b"/>
          <a:lstStyle>
            <a:lvl1pPr marL="0" indent="0">
              <a:buNone/>
              <a:defRPr sz="2000">
                <a:solidFill>
                  <a:schemeClr val="accent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355D8A0-65CC-4E6E-BD6A-A30A317A02E4}" type="datetimeFigureOut">
              <a:rPr lang="en-US"/>
              <a:pPr>
                <a:defRPr/>
              </a:pPr>
              <a:t>10/25/2024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247AAB-00E5-4D11-AE17-05A07FE6BCD1}" type="slidenum">
              <a:rPr lang="en-US" altLang="en-US"/>
              <a:pPr>
                <a:defRPr/>
              </a:pPr>
              <a:t>‹#›</a:t>
            </a:fld>
            <a:endParaRPr lang="en-US" altLang="en-US"/>
          </a:p>
        </p:txBody>
      </p:sp>
    </p:spTree>
    <p:extLst>
      <p:ext uri="{BB962C8B-B14F-4D97-AF65-F5344CB8AC3E}">
        <p14:creationId xmlns:p14="http://schemas.microsoft.com/office/powerpoint/2010/main" val="484875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048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0005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4880F9AD-11A6-4986-B6F5-C3E772DC52D3}" type="slidenum">
              <a:rPr lang="en-MY" altLang="en-US"/>
              <a:pPr>
                <a:defRPr/>
              </a:pPr>
              <a:t>‹#›</a:t>
            </a:fld>
            <a:endParaRPr lang="en-MY" altLang="en-US"/>
          </a:p>
        </p:txBody>
      </p:sp>
    </p:spTree>
    <p:extLst>
      <p:ext uri="{BB962C8B-B14F-4D97-AF65-F5344CB8AC3E}">
        <p14:creationId xmlns:p14="http://schemas.microsoft.com/office/powerpoint/2010/main" val="21020042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endParaRPr lang="en-MY"/>
          </a:p>
        </p:txBody>
      </p:sp>
      <p:sp>
        <p:nvSpPr>
          <p:cNvPr id="8" name="Rectangle 5"/>
          <p:cNvSpPr>
            <a:spLocks noGrp="1" noChangeArrowheads="1"/>
          </p:cNvSpPr>
          <p:nvPr>
            <p:ph type="ftr" sz="quarter" idx="11"/>
          </p:nvPr>
        </p:nvSpPr>
        <p:spPr>
          <a:ln/>
        </p:spPr>
        <p:txBody>
          <a:bodyPr/>
          <a:lstStyle>
            <a:lvl1pPr>
              <a:defRPr/>
            </a:lvl1pPr>
          </a:lstStyle>
          <a:p>
            <a:pPr>
              <a:defRPr/>
            </a:pPr>
            <a:endParaRPr lang="en-MY"/>
          </a:p>
        </p:txBody>
      </p:sp>
      <p:sp>
        <p:nvSpPr>
          <p:cNvPr id="9" name="Rectangle 6"/>
          <p:cNvSpPr>
            <a:spLocks noGrp="1" noChangeArrowheads="1"/>
          </p:cNvSpPr>
          <p:nvPr>
            <p:ph type="sldNum" sz="quarter" idx="12"/>
          </p:nvPr>
        </p:nvSpPr>
        <p:spPr>
          <a:ln/>
        </p:spPr>
        <p:txBody>
          <a:bodyPr/>
          <a:lstStyle>
            <a:lvl1pPr>
              <a:defRPr/>
            </a:lvl1pPr>
          </a:lstStyle>
          <a:p>
            <a:pPr>
              <a:defRPr/>
            </a:pPr>
            <a:fld id="{3B1E3DC4-EEC8-43B2-AA1D-295E5DCAD958}" type="slidenum">
              <a:rPr lang="en-MY" altLang="en-US"/>
              <a:pPr>
                <a:defRPr/>
              </a:pPr>
              <a:t>‹#›</a:t>
            </a:fld>
            <a:endParaRPr lang="en-MY" altLang="en-US"/>
          </a:p>
        </p:txBody>
      </p:sp>
    </p:spTree>
    <p:extLst>
      <p:ext uri="{BB962C8B-B14F-4D97-AF65-F5344CB8AC3E}">
        <p14:creationId xmlns:p14="http://schemas.microsoft.com/office/powerpoint/2010/main" val="30289148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endParaRPr lang="en-MY"/>
          </a:p>
        </p:txBody>
      </p:sp>
      <p:sp>
        <p:nvSpPr>
          <p:cNvPr id="4" name="Rectangle 5"/>
          <p:cNvSpPr>
            <a:spLocks noGrp="1" noChangeArrowheads="1"/>
          </p:cNvSpPr>
          <p:nvPr>
            <p:ph type="ftr" sz="quarter" idx="11"/>
          </p:nvPr>
        </p:nvSpPr>
        <p:spPr>
          <a:ln/>
        </p:spPr>
        <p:txBody>
          <a:bodyPr/>
          <a:lstStyle>
            <a:lvl1pPr>
              <a:defRPr/>
            </a:lvl1pPr>
          </a:lstStyle>
          <a:p>
            <a:pPr>
              <a:defRPr/>
            </a:pPr>
            <a:endParaRPr lang="en-MY"/>
          </a:p>
        </p:txBody>
      </p:sp>
      <p:sp>
        <p:nvSpPr>
          <p:cNvPr id="5" name="Rectangle 6"/>
          <p:cNvSpPr>
            <a:spLocks noGrp="1" noChangeArrowheads="1"/>
          </p:cNvSpPr>
          <p:nvPr>
            <p:ph type="sldNum" sz="quarter" idx="12"/>
          </p:nvPr>
        </p:nvSpPr>
        <p:spPr>
          <a:ln/>
        </p:spPr>
        <p:txBody>
          <a:bodyPr/>
          <a:lstStyle>
            <a:lvl1pPr>
              <a:defRPr/>
            </a:lvl1pPr>
          </a:lstStyle>
          <a:p>
            <a:pPr>
              <a:defRPr/>
            </a:pPr>
            <a:fld id="{50945256-86A8-4D21-9068-D93B24D08B68}" type="slidenum">
              <a:rPr lang="en-MY" altLang="en-US"/>
              <a:pPr>
                <a:defRPr/>
              </a:pPr>
              <a:t>‹#›</a:t>
            </a:fld>
            <a:endParaRPr lang="en-MY" altLang="en-US"/>
          </a:p>
        </p:txBody>
      </p:sp>
    </p:spTree>
    <p:extLst>
      <p:ext uri="{BB962C8B-B14F-4D97-AF65-F5344CB8AC3E}">
        <p14:creationId xmlns:p14="http://schemas.microsoft.com/office/powerpoint/2010/main" val="4686425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MY"/>
          </a:p>
        </p:txBody>
      </p:sp>
      <p:sp>
        <p:nvSpPr>
          <p:cNvPr id="3" name="Rectangle 5"/>
          <p:cNvSpPr>
            <a:spLocks noGrp="1" noChangeArrowheads="1"/>
          </p:cNvSpPr>
          <p:nvPr>
            <p:ph type="ftr" sz="quarter" idx="11"/>
          </p:nvPr>
        </p:nvSpPr>
        <p:spPr>
          <a:ln/>
        </p:spPr>
        <p:txBody>
          <a:bodyPr/>
          <a:lstStyle>
            <a:lvl1pPr>
              <a:defRPr/>
            </a:lvl1pPr>
          </a:lstStyle>
          <a:p>
            <a:pPr>
              <a:defRPr/>
            </a:pPr>
            <a:endParaRPr lang="en-MY"/>
          </a:p>
        </p:txBody>
      </p:sp>
      <p:sp>
        <p:nvSpPr>
          <p:cNvPr id="4" name="Rectangle 6"/>
          <p:cNvSpPr>
            <a:spLocks noGrp="1" noChangeArrowheads="1"/>
          </p:cNvSpPr>
          <p:nvPr>
            <p:ph type="sldNum" sz="quarter" idx="12"/>
          </p:nvPr>
        </p:nvSpPr>
        <p:spPr>
          <a:ln/>
        </p:spPr>
        <p:txBody>
          <a:bodyPr/>
          <a:lstStyle>
            <a:lvl1pPr>
              <a:defRPr/>
            </a:lvl1pPr>
          </a:lstStyle>
          <a:p>
            <a:pPr>
              <a:defRPr/>
            </a:pPr>
            <a:fld id="{E557F4AE-9A7A-4DF0-BFD5-B770B09574E8}" type="slidenum">
              <a:rPr lang="en-MY" altLang="en-US"/>
              <a:pPr>
                <a:defRPr/>
              </a:pPr>
              <a:t>‹#›</a:t>
            </a:fld>
            <a:endParaRPr lang="en-MY" altLang="en-US"/>
          </a:p>
        </p:txBody>
      </p:sp>
    </p:spTree>
    <p:extLst>
      <p:ext uri="{BB962C8B-B14F-4D97-AF65-F5344CB8AC3E}">
        <p14:creationId xmlns:p14="http://schemas.microsoft.com/office/powerpoint/2010/main" val="3574799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46E676B9-2AB6-4B4C-866B-9C8CF932330A}" type="slidenum">
              <a:rPr lang="en-MY" altLang="en-US"/>
              <a:pPr>
                <a:defRPr/>
              </a:pPr>
              <a:t>‹#›</a:t>
            </a:fld>
            <a:endParaRPr lang="en-MY" altLang="en-US"/>
          </a:p>
        </p:txBody>
      </p:sp>
    </p:spTree>
    <p:extLst>
      <p:ext uri="{BB962C8B-B14F-4D97-AF65-F5344CB8AC3E}">
        <p14:creationId xmlns:p14="http://schemas.microsoft.com/office/powerpoint/2010/main" val="39264484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5EEAE1A2-2A20-486A-B3A0-6A5695100DCA}" type="slidenum">
              <a:rPr lang="en-MY" altLang="en-US"/>
              <a:pPr>
                <a:defRPr/>
              </a:pPr>
              <a:t>‹#›</a:t>
            </a:fld>
            <a:endParaRPr lang="en-MY" altLang="en-US"/>
          </a:p>
        </p:txBody>
      </p:sp>
    </p:spTree>
    <p:extLst>
      <p:ext uri="{BB962C8B-B14F-4D97-AF65-F5344CB8AC3E}">
        <p14:creationId xmlns:p14="http://schemas.microsoft.com/office/powerpoint/2010/main" val="25270210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855CBB91-964D-4B82-86AC-B9FEFA789CD8}" type="slidenum">
              <a:rPr lang="en-MY" altLang="en-US"/>
              <a:pPr>
                <a:defRPr/>
              </a:pPr>
              <a:t>‹#›</a:t>
            </a:fld>
            <a:endParaRPr lang="en-MY" altLang="en-US"/>
          </a:p>
        </p:txBody>
      </p:sp>
    </p:spTree>
    <p:extLst>
      <p:ext uri="{BB962C8B-B14F-4D97-AF65-F5344CB8AC3E}">
        <p14:creationId xmlns:p14="http://schemas.microsoft.com/office/powerpoint/2010/main" val="17112235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34050" y="685800"/>
            <a:ext cx="1809750" cy="54864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04800" y="685800"/>
            <a:ext cx="52768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B8FBEFAA-7820-4988-A82B-86447478C404}" type="slidenum">
              <a:rPr lang="en-MY" altLang="en-US"/>
              <a:pPr>
                <a:defRPr/>
              </a:pPr>
              <a:t>‹#›</a:t>
            </a:fld>
            <a:endParaRPr lang="en-MY" altLang="en-US"/>
          </a:p>
        </p:txBody>
      </p:sp>
    </p:spTree>
    <p:extLst>
      <p:ext uri="{BB962C8B-B14F-4D97-AF65-F5344CB8AC3E}">
        <p14:creationId xmlns:p14="http://schemas.microsoft.com/office/powerpoint/2010/main" val="41255338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EB60CA56-553C-4938-9601-BF97D26CC633}" type="slidenum">
              <a:rPr lang="en-MY" altLang="en-US"/>
              <a:pPr>
                <a:defRPr/>
              </a:pPr>
              <a:t>‹#›</a:t>
            </a:fld>
            <a:endParaRPr lang="en-MY" altLang="en-US"/>
          </a:p>
        </p:txBody>
      </p:sp>
    </p:spTree>
    <p:extLst>
      <p:ext uri="{BB962C8B-B14F-4D97-AF65-F5344CB8AC3E}">
        <p14:creationId xmlns:p14="http://schemas.microsoft.com/office/powerpoint/2010/main" val="1537445235"/>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449DC4EF-3333-49ED-8069-7C4CEEF61C07}" type="slidenum">
              <a:rPr lang="en-MY" altLang="en-US"/>
              <a:pPr>
                <a:defRPr/>
              </a:pPr>
              <a:t>‹#›</a:t>
            </a:fld>
            <a:endParaRPr lang="en-MY" altLang="en-US"/>
          </a:p>
        </p:txBody>
      </p:sp>
    </p:spTree>
    <p:extLst>
      <p:ext uri="{BB962C8B-B14F-4D97-AF65-F5344CB8AC3E}">
        <p14:creationId xmlns:p14="http://schemas.microsoft.com/office/powerpoint/2010/main" val="38471412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646237"/>
            <a:ext cx="3581400" cy="49831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0600" y="1143000"/>
            <a:ext cx="3581400" cy="4983163"/>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E601D34-2591-473C-97C7-B6E24C4D4492}" type="datetimeFigureOut">
              <a:rPr lang="en-US"/>
              <a:pPr>
                <a:defRPr/>
              </a:pPr>
              <a:t>10/25/2024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CB6C4-C85D-4B33-BCC3-A1A92883FE11}" type="slidenum">
              <a:rPr lang="en-US" altLang="en-US"/>
              <a:pPr>
                <a:defRPr/>
              </a:pPr>
              <a:t>‹#›</a:t>
            </a:fld>
            <a:endParaRPr lang="en-US" altLang="en-US"/>
          </a:p>
        </p:txBody>
      </p:sp>
    </p:spTree>
    <p:extLst>
      <p:ext uri="{BB962C8B-B14F-4D97-AF65-F5344CB8AC3E}">
        <p14:creationId xmlns:p14="http://schemas.microsoft.com/office/powerpoint/2010/main" val="14096959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3EE3FB5F-8F48-4832-B3CB-1E9E9466A367}" type="slidenum">
              <a:rPr lang="en-MY" altLang="en-US"/>
              <a:pPr>
                <a:defRPr/>
              </a:pPr>
              <a:t>‹#›</a:t>
            </a:fld>
            <a:endParaRPr lang="en-MY" altLang="en-US"/>
          </a:p>
        </p:txBody>
      </p:sp>
    </p:spTree>
    <p:extLst>
      <p:ext uri="{BB962C8B-B14F-4D97-AF65-F5344CB8AC3E}">
        <p14:creationId xmlns:p14="http://schemas.microsoft.com/office/powerpoint/2010/main" val="1176822248"/>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048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0005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8321AD97-D6CD-498A-914F-4AB5FA110CE6}" type="slidenum">
              <a:rPr lang="en-MY" altLang="en-US"/>
              <a:pPr>
                <a:defRPr/>
              </a:pPr>
              <a:t>‹#›</a:t>
            </a:fld>
            <a:endParaRPr lang="en-MY" altLang="en-US"/>
          </a:p>
        </p:txBody>
      </p:sp>
    </p:spTree>
    <p:extLst>
      <p:ext uri="{BB962C8B-B14F-4D97-AF65-F5344CB8AC3E}">
        <p14:creationId xmlns:p14="http://schemas.microsoft.com/office/powerpoint/2010/main" val="33704268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endParaRPr lang="en-MY"/>
          </a:p>
        </p:txBody>
      </p:sp>
      <p:sp>
        <p:nvSpPr>
          <p:cNvPr id="8" name="Rectangle 5"/>
          <p:cNvSpPr>
            <a:spLocks noGrp="1" noChangeArrowheads="1"/>
          </p:cNvSpPr>
          <p:nvPr>
            <p:ph type="ftr" sz="quarter" idx="11"/>
          </p:nvPr>
        </p:nvSpPr>
        <p:spPr>
          <a:ln/>
        </p:spPr>
        <p:txBody>
          <a:bodyPr/>
          <a:lstStyle>
            <a:lvl1pPr>
              <a:defRPr/>
            </a:lvl1pPr>
          </a:lstStyle>
          <a:p>
            <a:pPr>
              <a:defRPr/>
            </a:pPr>
            <a:endParaRPr lang="en-MY"/>
          </a:p>
        </p:txBody>
      </p:sp>
      <p:sp>
        <p:nvSpPr>
          <p:cNvPr id="9" name="Rectangle 6"/>
          <p:cNvSpPr>
            <a:spLocks noGrp="1" noChangeArrowheads="1"/>
          </p:cNvSpPr>
          <p:nvPr>
            <p:ph type="sldNum" sz="quarter" idx="12"/>
          </p:nvPr>
        </p:nvSpPr>
        <p:spPr>
          <a:ln/>
        </p:spPr>
        <p:txBody>
          <a:bodyPr/>
          <a:lstStyle>
            <a:lvl1pPr>
              <a:defRPr/>
            </a:lvl1pPr>
          </a:lstStyle>
          <a:p>
            <a:pPr>
              <a:defRPr/>
            </a:pPr>
            <a:fld id="{90CC2BDC-AC82-4710-9BDC-F70F83028357}" type="slidenum">
              <a:rPr lang="en-MY" altLang="en-US"/>
              <a:pPr>
                <a:defRPr/>
              </a:pPr>
              <a:t>‹#›</a:t>
            </a:fld>
            <a:endParaRPr lang="en-MY" altLang="en-US"/>
          </a:p>
        </p:txBody>
      </p:sp>
    </p:spTree>
    <p:extLst>
      <p:ext uri="{BB962C8B-B14F-4D97-AF65-F5344CB8AC3E}">
        <p14:creationId xmlns:p14="http://schemas.microsoft.com/office/powerpoint/2010/main" val="213889473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endParaRPr lang="en-MY"/>
          </a:p>
        </p:txBody>
      </p:sp>
      <p:sp>
        <p:nvSpPr>
          <p:cNvPr id="4" name="Rectangle 5"/>
          <p:cNvSpPr>
            <a:spLocks noGrp="1" noChangeArrowheads="1"/>
          </p:cNvSpPr>
          <p:nvPr>
            <p:ph type="ftr" sz="quarter" idx="11"/>
          </p:nvPr>
        </p:nvSpPr>
        <p:spPr>
          <a:ln/>
        </p:spPr>
        <p:txBody>
          <a:bodyPr/>
          <a:lstStyle>
            <a:lvl1pPr>
              <a:defRPr/>
            </a:lvl1pPr>
          </a:lstStyle>
          <a:p>
            <a:pPr>
              <a:defRPr/>
            </a:pPr>
            <a:endParaRPr lang="en-MY"/>
          </a:p>
        </p:txBody>
      </p:sp>
      <p:sp>
        <p:nvSpPr>
          <p:cNvPr id="5" name="Rectangle 6"/>
          <p:cNvSpPr>
            <a:spLocks noGrp="1" noChangeArrowheads="1"/>
          </p:cNvSpPr>
          <p:nvPr>
            <p:ph type="sldNum" sz="quarter" idx="12"/>
          </p:nvPr>
        </p:nvSpPr>
        <p:spPr>
          <a:ln/>
        </p:spPr>
        <p:txBody>
          <a:bodyPr/>
          <a:lstStyle>
            <a:lvl1pPr>
              <a:defRPr/>
            </a:lvl1pPr>
          </a:lstStyle>
          <a:p>
            <a:pPr>
              <a:defRPr/>
            </a:pPr>
            <a:fld id="{75AFB8C5-D02E-4344-844D-E26FCF5BCAF5}" type="slidenum">
              <a:rPr lang="en-MY" altLang="en-US"/>
              <a:pPr>
                <a:defRPr/>
              </a:pPr>
              <a:t>‹#›</a:t>
            </a:fld>
            <a:endParaRPr lang="en-MY" altLang="en-US"/>
          </a:p>
        </p:txBody>
      </p:sp>
    </p:spTree>
    <p:extLst>
      <p:ext uri="{BB962C8B-B14F-4D97-AF65-F5344CB8AC3E}">
        <p14:creationId xmlns:p14="http://schemas.microsoft.com/office/powerpoint/2010/main" val="2216296640"/>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MY"/>
          </a:p>
        </p:txBody>
      </p:sp>
      <p:sp>
        <p:nvSpPr>
          <p:cNvPr id="3" name="Rectangle 5"/>
          <p:cNvSpPr>
            <a:spLocks noGrp="1" noChangeArrowheads="1"/>
          </p:cNvSpPr>
          <p:nvPr>
            <p:ph type="ftr" sz="quarter" idx="11"/>
          </p:nvPr>
        </p:nvSpPr>
        <p:spPr>
          <a:ln/>
        </p:spPr>
        <p:txBody>
          <a:bodyPr/>
          <a:lstStyle>
            <a:lvl1pPr>
              <a:defRPr/>
            </a:lvl1pPr>
          </a:lstStyle>
          <a:p>
            <a:pPr>
              <a:defRPr/>
            </a:pPr>
            <a:endParaRPr lang="en-MY"/>
          </a:p>
        </p:txBody>
      </p:sp>
      <p:sp>
        <p:nvSpPr>
          <p:cNvPr id="4" name="Rectangle 6"/>
          <p:cNvSpPr>
            <a:spLocks noGrp="1" noChangeArrowheads="1"/>
          </p:cNvSpPr>
          <p:nvPr>
            <p:ph type="sldNum" sz="quarter" idx="12"/>
          </p:nvPr>
        </p:nvSpPr>
        <p:spPr>
          <a:ln/>
        </p:spPr>
        <p:txBody>
          <a:bodyPr/>
          <a:lstStyle>
            <a:lvl1pPr>
              <a:defRPr/>
            </a:lvl1pPr>
          </a:lstStyle>
          <a:p>
            <a:pPr>
              <a:defRPr/>
            </a:pPr>
            <a:fld id="{026338AE-D5DA-4553-8839-02AA2E98A066}" type="slidenum">
              <a:rPr lang="en-MY" altLang="en-US"/>
              <a:pPr>
                <a:defRPr/>
              </a:pPr>
              <a:t>‹#›</a:t>
            </a:fld>
            <a:endParaRPr lang="en-MY" altLang="en-US"/>
          </a:p>
        </p:txBody>
      </p:sp>
    </p:spTree>
    <p:extLst>
      <p:ext uri="{BB962C8B-B14F-4D97-AF65-F5344CB8AC3E}">
        <p14:creationId xmlns:p14="http://schemas.microsoft.com/office/powerpoint/2010/main" val="3980926277"/>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B9EC8AF9-B4A8-41C4-8064-95280C5E8A6D}" type="slidenum">
              <a:rPr lang="en-MY" altLang="en-US"/>
              <a:pPr>
                <a:defRPr/>
              </a:pPr>
              <a:t>‹#›</a:t>
            </a:fld>
            <a:endParaRPr lang="en-MY" altLang="en-US"/>
          </a:p>
        </p:txBody>
      </p:sp>
    </p:spTree>
    <p:extLst>
      <p:ext uri="{BB962C8B-B14F-4D97-AF65-F5344CB8AC3E}">
        <p14:creationId xmlns:p14="http://schemas.microsoft.com/office/powerpoint/2010/main" val="254147389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0A643E4C-64E2-4991-A336-134AAA5933A4}" type="slidenum">
              <a:rPr lang="en-MY" altLang="en-US"/>
              <a:pPr>
                <a:defRPr/>
              </a:pPr>
              <a:t>‹#›</a:t>
            </a:fld>
            <a:endParaRPr lang="en-MY" altLang="en-US"/>
          </a:p>
        </p:txBody>
      </p:sp>
    </p:spTree>
    <p:extLst>
      <p:ext uri="{BB962C8B-B14F-4D97-AF65-F5344CB8AC3E}">
        <p14:creationId xmlns:p14="http://schemas.microsoft.com/office/powerpoint/2010/main" val="3070452611"/>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6AA7A2F8-805D-4916-9692-BB723ED26B8C}" type="slidenum">
              <a:rPr lang="en-MY" altLang="en-US"/>
              <a:pPr>
                <a:defRPr/>
              </a:pPr>
              <a:t>‹#›</a:t>
            </a:fld>
            <a:endParaRPr lang="en-MY" altLang="en-US"/>
          </a:p>
        </p:txBody>
      </p:sp>
    </p:spTree>
    <p:extLst>
      <p:ext uri="{BB962C8B-B14F-4D97-AF65-F5344CB8AC3E}">
        <p14:creationId xmlns:p14="http://schemas.microsoft.com/office/powerpoint/2010/main" val="214265227"/>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34050" y="685800"/>
            <a:ext cx="1809750" cy="54864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04800" y="685800"/>
            <a:ext cx="52768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B71FE024-8466-49F3-B7B7-EC81E1603A70}" type="slidenum">
              <a:rPr lang="en-MY" altLang="en-US"/>
              <a:pPr>
                <a:defRPr/>
              </a:pPr>
              <a:t>‹#›</a:t>
            </a:fld>
            <a:endParaRPr lang="en-MY" altLang="en-US"/>
          </a:p>
        </p:txBody>
      </p:sp>
    </p:spTree>
    <p:extLst>
      <p:ext uri="{BB962C8B-B14F-4D97-AF65-F5344CB8AC3E}">
        <p14:creationId xmlns:p14="http://schemas.microsoft.com/office/powerpoint/2010/main" val="31835841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42333ACD-4B59-452A-A90F-1B4CB30B415E}" type="slidenum">
              <a:rPr lang="en-MY" altLang="en-US"/>
              <a:pPr>
                <a:defRPr/>
              </a:pPr>
              <a:t>‹#›</a:t>
            </a:fld>
            <a:endParaRPr lang="en-MY" altLang="en-US"/>
          </a:p>
        </p:txBody>
      </p:sp>
    </p:spTree>
    <p:extLst>
      <p:ext uri="{BB962C8B-B14F-4D97-AF65-F5344CB8AC3E}">
        <p14:creationId xmlns:p14="http://schemas.microsoft.com/office/powerpoint/2010/main" val="15283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7159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65175" y="990600"/>
            <a:ext cx="3654425" cy="639762"/>
          </a:xfrm>
        </p:spPr>
        <p:txBody>
          <a:bodyPr anchor="b">
            <a:norm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2000" y="1951037"/>
            <a:ext cx="3654425" cy="4525963"/>
          </a:xfrm>
        </p:spPr>
        <p:txBody>
          <a:bodyPr>
            <a:normAutofit/>
          </a:bodyPr>
          <a:lstStyle>
            <a:lvl1pPr>
              <a:defRPr sz="1800">
                <a:solidFill>
                  <a:schemeClr val="tx2">
                    <a:lumMod val="50000"/>
                  </a:schemeClr>
                </a:solidFill>
              </a:defRPr>
            </a:lvl1pPr>
            <a:lvl2pPr>
              <a:defRPr sz="1800">
                <a:solidFill>
                  <a:schemeClr val="tx2">
                    <a:lumMod val="50000"/>
                  </a:schemeClr>
                </a:solidFill>
              </a:defRPr>
            </a:lvl2pPr>
            <a:lvl3pPr>
              <a:defRPr sz="1800">
                <a:solidFill>
                  <a:schemeClr val="tx2">
                    <a:lumMod val="50000"/>
                  </a:schemeClr>
                </a:solidFill>
              </a:defRPr>
            </a:lvl3pPr>
            <a:lvl4pPr>
              <a:defRPr sz="1800">
                <a:solidFill>
                  <a:schemeClr val="tx2">
                    <a:lumMod val="50000"/>
                  </a:schemeClr>
                </a:solidFill>
              </a:defRPr>
            </a:lvl4pPr>
            <a:lvl5pPr>
              <a:defRPr sz="18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7575" y="990600"/>
            <a:ext cx="3654426" cy="639762"/>
          </a:xfrm>
        </p:spPr>
        <p:txBody>
          <a:bodyPr anchor="b">
            <a:noAutofit/>
          </a:bodyPr>
          <a:lstStyle>
            <a:lvl1pPr marL="0" inden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1951037"/>
            <a:ext cx="3654426" cy="4525963"/>
          </a:xfrm>
        </p:spPr>
        <p:txBody>
          <a:bodyPr>
            <a:normAutofit/>
          </a:bodyPr>
          <a:lstStyle>
            <a:lvl1pPr>
              <a:defRPr sz="1800">
                <a:solidFill>
                  <a:schemeClr val="tx2">
                    <a:lumMod val="50000"/>
                  </a:schemeClr>
                </a:solidFill>
              </a:defRPr>
            </a:lvl1pPr>
            <a:lvl2pPr>
              <a:defRPr sz="1800">
                <a:solidFill>
                  <a:schemeClr val="tx2">
                    <a:lumMod val="50000"/>
                  </a:schemeClr>
                </a:solidFill>
              </a:defRPr>
            </a:lvl2pPr>
            <a:lvl3pPr>
              <a:defRPr sz="1800">
                <a:solidFill>
                  <a:schemeClr val="tx2">
                    <a:lumMod val="50000"/>
                  </a:schemeClr>
                </a:solidFill>
              </a:defRPr>
            </a:lvl3pPr>
            <a:lvl4pPr>
              <a:defRPr sz="1800">
                <a:solidFill>
                  <a:schemeClr val="tx2">
                    <a:lumMod val="50000"/>
                  </a:schemeClr>
                </a:solidFill>
              </a:defRPr>
            </a:lvl4pPr>
            <a:lvl5pPr>
              <a:defRPr sz="18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C3E150B7-DDD1-477A-B522-242FBB377539}" type="datetimeFigureOut">
              <a:rPr lang="en-US"/>
              <a:pPr>
                <a:defRPr/>
              </a:pPr>
              <a:t>10/25/2024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C4779-64F9-4994-9A44-7FCA4D0995B8}" type="slidenum">
              <a:rPr lang="en-US" altLang="en-US"/>
              <a:pPr>
                <a:defRPr/>
              </a:pPr>
              <a:t>‹#›</a:t>
            </a:fld>
            <a:endParaRPr lang="en-US" altLang="en-US"/>
          </a:p>
        </p:txBody>
      </p:sp>
    </p:spTree>
    <p:extLst>
      <p:ext uri="{BB962C8B-B14F-4D97-AF65-F5344CB8AC3E}">
        <p14:creationId xmlns:p14="http://schemas.microsoft.com/office/powerpoint/2010/main" val="11092555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3A436312-C336-4F59-A920-852EF1FE6D2D}" type="slidenum">
              <a:rPr lang="en-MY" altLang="en-US"/>
              <a:pPr>
                <a:defRPr/>
              </a:pPr>
              <a:t>‹#›</a:t>
            </a:fld>
            <a:endParaRPr lang="en-MY" altLang="en-US"/>
          </a:p>
        </p:txBody>
      </p:sp>
    </p:spTree>
    <p:extLst>
      <p:ext uri="{BB962C8B-B14F-4D97-AF65-F5344CB8AC3E}">
        <p14:creationId xmlns:p14="http://schemas.microsoft.com/office/powerpoint/2010/main" val="10425892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0FD7CEC1-410A-4C1D-8BF7-E31CCAD4FEC8}" type="slidenum">
              <a:rPr lang="en-MY" altLang="en-US"/>
              <a:pPr>
                <a:defRPr/>
              </a:pPr>
              <a:t>‹#›</a:t>
            </a:fld>
            <a:endParaRPr lang="en-MY" altLang="en-US"/>
          </a:p>
        </p:txBody>
      </p:sp>
    </p:spTree>
    <p:extLst>
      <p:ext uri="{BB962C8B-B14F-4D97-AF65-F5344CB8AC3E}">
        <p14:creationId xmlns:p14="http://schemas.microsoft.com/office/powerpoint/2010/main" val="394284939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97A0B6BB-2C4B-4F3A-8B20-9515F9EC7605}" type="slidenum">
              <a:rPr lang="en-MY" altLang="en-US"/>
              <a:pPr>
                <a:defRPr/>
              </a:pPr>
              <a:t>‹#›</a:t>
            </a:fld>
            <a:endParaRPr lang="en-MY" altLang="en-US"/>
          </a:p>
        </p:txBody>
      </p:sp>
    </p:spTree>
    <p:extLst>
      <p:ext uri="{BB962C8B-B14F-4D97-AF65-F5344CB8AC3E}">
        <p14:creationId xmlns:p14="http://schemas.microsoft.com/office/powerpoint/2010/main" val="31456831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endParaRPr lang="en-MY"/>
          </a:p>
        </p:txBody>
      </p:sp>
      <p:sp>
        <p:nvSpPr>
          <p:cNvPr id="8" name="Rectangle 5"/>
          <p:cNvSpPr>
            <a:spLocks noGrp="1" noChangeArrowheads="1"/>
          </p:cNvSpPr>
          <p:nvPr>
            <p:ph type="ftr" sz="quarter" idx="11"/>
          </p:nvPr>
        </p:nvSpPr>
        <p:spPr>
          <a:ln/>
        </p:spPr>
        <p:txBody>
          <a:bodyPr/>
          <a:lstStyle>
            <a:lvl1pPr>
              <a:defRPr/>
            </a:lvl1pPr>
          </a:lstStyle>
          <a:p>
            <a:pPr>
              <a:defRPr/>
            </a:pPr>
            <a:endParaRPr lang="en-MY"/>
          </a:p>
        </p:txBody>
      </p:sp>
      <p:sp>
        <p:nvSpPr>
          <p:cNvPr id="9" name="Rectangle 6"/>
          <p:cNvSpPr>
            <a:spLocks noGrp="1" noChangeArrowheads="1"/>
          </p:cNvSpPr>
          <p:nvPr>
            <p:ph type="sldNum" sz="quarter" idx="12"/>
          </p:nvPr>
        </p:nvSpPr>
        <p:spPr>
          <a:ln/>
        </p:spPr>
        <p:txBody>
          <a:bodyPr/>
          <a:lstStyle>
            <a:lvl1pPr>
              <a:defRPr/>
            </a:lvl1pPr>
          </a:lstStyle>
          <a:p>
            <a:pPr>
              <a:defRPr/>
            </a:pPr>
            <a:fld id="{A700ABF3-DF24-4DD1-AF69-68B7B7658800}" type="slidenum">
              <a:rPr lang="en-MY" altLang="en-US"/>
              <a:pPr>
                <a:defRPr/>
              </a:pPr>
              <a:t>‹#›</a:t>
            </a:fld>
            <a:endParaRPr lang="en-MY" altLang="en-US"/>
          </a:p>
        </p:txBody>
      </p:sp>
    </p:spTree>
    <p:extLst>
      <p:ext uri="{BB962C8B-B14F-4D97-AF65-F5344CB8AC3E}">
        <p14:creationId xmlns:p14="http://schemas.microsoft.com/office/powerpoint/2010/main" val="3870660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endParaRPr lang="en-MY"/>
          </a:p>
        </p:txBody>
      </p:sp>
      <p:sp>
        <p:nvSpPr>
          <p:cNvPr id="4" name="Rectangle 5"/>
          <p:cNvSpPr>
            <a:spLocks noGrp="1" noChangeArrowheads="1"/>
          </p:cNvSpPr>
          <p:nvPr>
            <p:ph type="ftr" sz="quarter" idx="11"/>
          </p:nvPr>
        </p:nvSpPr>
        <p:spPr>
          <a:ln/>
        </p:spPr>
        <p:txBody>
          <a:bodyPr/>
          <a:lstStyle>
            <a:lvl1pPr>
              <a:defRPr/>
            </a:lvl1pPr>
          </a:lstStyle>
          <a:p>
            <a:pPr>
              <a:defRPr/>
            </a:pPr>
            <a:endParaRPr lang="en-MY"/>
          </a:p>
        </p:txBody>
      </p:sp>
      <p:sp>
        <p:nvSpPr>
          <p:cNvPr id="5" name="Rectangle 6"/>
          <p:cNvSpPr>
            <a:spLocks noGrp="1" noChangeArrowheads="1"/>
          </p:cNvSpPr>
          <p:nvPr>
            <p:ph type="sldNum" sz="quarter" idx="12"/>
          </p:nvPr>
        </p:nvSpPr>
        <p:spPr>
          <a:ln/>
        </p:spPr>
        <p:txBody>
          <a:bodyPr/>
          <a:lstStyle>
            <a:lvl1pPr>
              <a:defRPr/>
            </a:lvl1pPr>
          </a:lstStyle>
          <a:p>
            <a:pPr>
              <a:defRPr/>
            </a:pPr>
            <a:fld id="{749DFF2B-B8AC-496C-9BA6-8790E35A6DD0}" type="slidenum">
              <a:rPr lang="en-MY" altLang="en-US"/>
              <a:pPr>
                <a:defRPr/>
              </a:pPr>
              <a:t>‹#›</a:t>
            </a:fld>
            <a:endParaRPr lang="en-MY" altLang="en-US"/>
          </a:p>
        </p:txBody>
      </p:sp>
    </p:spTree>
    <p:extLst>
      <p:ext uri="{BB962C8B-B14F-4D97-AF65-F5344CB8AC3E}">
        <p14:creationId xmlns:p14="http://schemas.microsoft.com/office/powerpoint/2010/main" val="15730606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MY"/>
          </a:p>
        </p:txBody>
      </p:sp>
      <p:sp>
        <p:nvSpPr>
          <p:cNvPr id="3" name="Rectangle 5"/>
          <p:cNvSpPr>
            <a:spLocks noGrp="1" noChangeArrowheads="1"/>
          </p:cNvSpPr>
          <p:nvPr>
            <p:ph type="ftr" sz="quarter" idx="11"/>
          </p:nvPr>
        </p:nvSpPr>
        <p:spPr>
          <a:ln/>
        </p:spPr>
        <p:txBody>
          <a:bodyPr/>
          <a:lstStyle>
            <a:lvl1pPr>
              <a:defRPr/>
            </a:lvl1pPr>
          </a:lstStyle>
          <a:p>
            <a:pPr>
              <a:defRPr/>
            </a:pPr>
            <a:endParaRPr lang="en-MY"/>
          </a:p>
        </p:txBody>
      </p:sp>
      <p:sp>
        <p:nvSpPr>
          <p:cNvPr id="4" name="Rectangle 6"/>
          <p:cNvSpPr>
            <a:spLocks noGrp="1" noChangeArrowheads="1"/>
          </p:cNvSpPr>
          <p:nvPr>
            <p:ph type="sldNum" sz="quarter" idx="12"/>
          </p:nvPr>
        </p:nvSpPr>
        <p:spPr>
          <a:ln/>
        </p:spPr>
        <p:txBody>
          <a:bodyPr/>
          <a:lstStyle>
            <a:lvl1pPr>
              <a:defRPr/>
            </a:lvl1pPr>
          </a:lstStyle>
          <a:p>
            <a:pPr>
              <a:defRPr/>
            </a:pPr>
            <a:fld id="{A166AFFC-085A-4559-9F58-A8032F4AF0FC}" type="slidenum">
              <a:rPr lang="en-MY" altLang="en-US"/>
              <a:pPr>
                <a:defRPr/>
              </a:pPr>
              <a:t>‹#›</a:t>
            </a:fld>
            <a:endParaRPr lang="en-MY" altLang="en-US"/>
          </a:p>
        </p:txBody>
      </p:sp>
    </p:spTree>
    <p:extLst>
      <p:ext uri="{BB962C8B-B14F-4D97-AF65-F5344CB8AC3E}">
        <p14:creationId xmlns:p14="http://schemas.microsoft.com/office/powerpoint/2010/main" val="27491783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A02073BB-67F0-4546-9DC4-9946BAAF9B1A}" type="slidenum">
              <a:rPr lang="en-MY" altLang="en-US"/>
              <a:pPr>
                <a:defRPr/>
              </a:pPr>
              <a:t>‹#›</a:t>
            </a:fld>
            <a:endParaRPr lang="en-MY" altLang="en-US"/>
          </a:p>
        </p:txBody>
      </p:sp>
    </p:spTree>
    <p:extLst>
      <p:ext uri="{BB962C8B-B14F-4D97-AF65-F5344CB8AC3E}">
        <p14:creationId xmlns:p14="http://schemas.microsoft.com/office/powerpoint/2010/main" val="32429993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25249A9F-895D-4952-8119-72197F8D2FD9}" type="slidenum">
              <a:rPr lang="en-MY" altLang="en-US"/>
              <a:pPr>
                <a:defRPr/>
              </a:pPr>
              <a:t>‹#›</a:t>
            </a:fld>
            <a:endParaRPr lang="en-MY" altLang="en-US"/>
          </a:p>
        </p:txBody>
      </p:sp>
    </p:spTree>
    <p:extLst>
      <p:ext uri="{BB962C8B-B14F-4D97-AF65-F5344CB8AC3E}">
        <p14:creationId xmlns:p14="http://schemas.microsoft.com/office/powerpoint/2010/main" val="35219812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F608D85A-CFEC-487E-B4E1-122E811A62A7}" type="slidenum">
              <a:rPr lang="en-MY" altLang="en-US"/>
              <a:pPr>
                <a:defRPr/>
              </a:pPr>
              <a:t>‹#›</a:t>
            </a:fld>
            <a:endParaRPr lang="en-MY" altLang="en-US"/>
          </a:p>
        </p:txBody>
      </p:sp>
    </p:spTree>
    <p:extLst>
      <p:ext uri="{BB962C8B-B14F-4D97-AF65-F5344CB8AC3E}">
        <p14:creationId xmlns:p14="http://schemas.microsoft.com/office/powerpoint/2010/main" val="17548589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0200"/>
            <a:ext cx="2057400" cy="4525963"/>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457200" y="1600200"/>
            <a:ext cx="6019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75546163-8FD4-41B5-8468-D41110A03AE5}" type="slidenum">
              <a:rPr lang="en-MY" altLang="en-US"/>
              <a:pPr>
                <a:defRPr/>
              </a:pPr>
              <a:t>‹#›</a:t>
            </a:fld>
            <a:endParaRPr lang="en-MY" altLang="en-US"/>
          </a:p>
        </p:txBody>
      </p:sp>
    </p:spTree>
    <p:extLst>
      <p:ext uri="{BB962C8B-B14F-4D97-AF65-F5344CB8AC3E}">
        <p14:creationId xmlns:p14="http://schemas.microsoft.com/office/powerpoint/2010/main" val="106484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146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22251B96-FC1F-4A19-AA3C-A38CADF00634}" type="datetimeFigureOut">
              <a:rPr lang="en-US"/>
              <a:pPr>
                <a:defRPr/>
              </a:pPr>
              <a:t>10/25/2024</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smtClean="0"/>
            </a:lvl1pPr>
          </a:lstStyle>
          <a:p>
            <a:pPr>
              <a:defRPr/>
            </a:pPr>
            <a:fld id="{DD173310-02F7-41D6-9D5D-68CB3FCA64F9}" type="slidenum">
              <a:rPr lang="en-US" altLang="en-US"/>
              <a:pPr>
                <a:defRPr/>
              </a:pPr>
              <a:t>‹#›</a:t>
            </a:fld>
            <a:endParaRPr lang="en-US" altLang="en-US"/>
          </a:p>
        </p:txBody>
      </p:sp>
    </p:spTree>
    <p:extLst>
      <p:ext uri="{BB962C8B-B14F-4D97-AF65-F5344CB8AC3E}">
        <p14:creationId xmlns:p14="http://schemas.microsoft.com/office/powerpoint/2010/main" val="5415517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lvl1pPr>
          </a:lstStyle>
          <a:p>
            <a:pPr>
              <a:defRPr/>
            </a:pPr>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smtClean="0"/>
            </a:lvl1pPr>
          </a:lstStyle>
          <a:p>
            <a:pPr>
              <a:defRPr/>
            </a:pPr>
            <a:fld id="{DF91F76D-C503-4792-A107-15FEB9BAF82D}" type="slidenum">
              <a:rPr lang="en-MY" altLang="en-US"/>
              <a:pPr>
                <a:defRPr/>
              </a:pPr>
              <a:t>‹#›</a:t>
            </a:fld>
            <a:endParaRPr lang="en-MY" altLang="en-US"/>
          </a:p>
        </p:txBody>
      </p:sp>
    </p:spTree>
    <p:extLst>
      <p:ext uri="{BB962C8B-B14F-4D97-AF65-F5344CB8AC3E}">
        <p14:creationId xmlns:p14="http://schemas.microsoft.com/office/powerpoint/2010/main" val="3353235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pPr>
              <a:defRPr/>
            </a:pPr>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smtClean="0"/>
            </a:lvl1pPr>
          </a:lstStyle>
          <a:p>
            <a:pPr>
              <a:defRPr/>
            </a:pPr>
            <a:fld id="{95D6382F-E321-4441-9D7D-81E43000AB34}" type="slidenum">
              <a:rPr lang="en-MY" altLang="en-US"/>
              <a:pPr>
                <a:defRPr/>
              </a:pPr>
              <a:t>‹#›</a:t>
            </a:fld>
            <a:endParaRPr lang="en-MY" altLang="en-US"/>
          </a:p>
        </p:txBody>
      </p:sp>
    </p:spTree>
    <p:extLst>
      <p:ext uri="{BB962C8B-B14F-4D97-AF65-F5344CB8AC3E}">
        <p14:creationId xmlns:p14="http://schemas.microsoft.com/office/powerpoint/2010/main" val="14551085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smtClean="0"/>
            </a:lvl1pPr>
          </a:lstStyle>
          <a:p>
            <a:pPr>
              <a:defRPr/>
            </a:pPr>
            <a:fld id="{4CADA1C3-4DA6-4A52-AAD4-14EE9CE901C3}" type="slidenum">
              <a:rPr lang="en-MY" altLang="en-US"/>
              <a:pPr>
                <a:defRPr/>
              </a:pPr>
              <a:t>‹#›</a:t>
            </a:fld>
            <a:endParaRPr lang="en-MY" altLang="en-US"/>
          </a:p>
        </p:txBody>
      </p:sp>
    </p:spTree>
    <p:extLst>
      <p:ext uri="{BB962C8B-B14F-4D97-AF65-F5344CB8AC3E}">
        <p14:creationId xmlns:p14="http://schemas.microsoft.com/office/powerpoint/2010/main" val="276005789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81000" y="4419600"/>
            <a:ext cx="26670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3200400" y="4419600"/>
            <a:ext cx="26670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lvl1pPr>
              <a:defRPr/>
            </a:lvl1pPr>
          </a:lstStyle>
          <a:p>
            <a:pPr>
              <a:defRPr/>
            </a:pPr>
            <a:endParaRPr lang="en-MY"/>
          </a:p>
        </p:txBody>
      </p:sp>
      <p:sp>
        <p:nvSpPr>
          <p:cNvPr id="6" name="Footer Placeholder 5"/>
          <p:cNvSpPr>
            <a:spLocks noGrp="1"/>
          </p:cNvSpPr>
          <p:nvPr>
            <p:ph type="ftr" sz="quarter" idx="11"/>
          </p:nvPr>
        </p:nvSpPr>
        <p:spPr/>
        <p:txBody>
          <a:bodyPr/>
          <a:lstStyle>
            <a:lvl1pPr>
              <a:defRPr/>
            </a:lvl1pPr>
          </a:lstStyle>
          <a:p>
            <a:pPr>
              <a:defRPr/>
            </a:pPr>
            <a:endParaRPr lang="en-MY"/>
          </a:p>
        </p:txBody>
      </p:sp>
      <p:sp>
        <p:nvSpPr>
          <p:cNvPr id="7" name="Slide Number Placeholder 6"/>
          <p:cNvSpPr>
            <a:spLocks noGrp="1"/>
          </p:cNvSpPr>
          <p:nvPr>
            <p:ph type="sldNum" sz="quarter" idx="12"/>
          </p:nvPr>
        </p:nvSpPr>
        <p:spPr/>
        <p:txBody>
          <a:bodyPr/>
          <a:lstStyle>
            <a:lvl1pPr>
              <a:defRPr smtClean="0"/>
            </a:lvl1pPr>
          </a:lstStyle>
          <a:p>
            <a:pPr>
              <a:defRPr/>
            </a:pPr>
            <a:fld id="{7DE0EE3B-FC29-4AE6-9E97-653DEFC73E6C}" type="slidenum">
              <a:rPr lang="en-MY" altLang="en-US"/>
              <a:pPr>
                <a:defRPr/>
              </a:pPr>
              <a:t>‹#›</a:t>
            </a:fld>
            <a:endParaRPr lang="en-MY" altLang="en-US"/>
          </a:p>
        </p:txBody>
      </p:sp>
    </p:spTree>
    <p:extLst>
      <p:ext uri="{BB962C8B-B14F-4D97-AF65-F5344CB8AC3E}">
        <p14:creationId xmlns:p14="http://schemas.microsoft.com/office/powerpoint/2010/main" val="377485452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lvl1pPr>
              <a:defRPr/>
            </a:lvl1pPr>
          </a:lstStyle>
          <a:p>
            <a:pPr>
              <a:defRPr/>
            </a:pPr>
            <a:endParaRPr lang="en-MY"/>
          </a:p>
        </p:txBody>
      </p:sp>
      <p:sp>
        <p:nvSpPr>
          <p:cNvPr id="8" name="Footer Placeholder 7"/>
          <p:cNvSpPr>
            <a:spLocks noGrp="1"/>
          </p:cNvSpPr>
          <p:nvPr>
            <p:ph type="ftr" sz="quarter" idx="11"/>
          </p:nvPr>
        </p:nvSpPr>
        <p:spPr/>
        <p:txBody>
          <a:bodyPr/>
          <a:lstStyle>
            <a:lvl1pPr>
              <a:defRPr/>
            </a:lvl1pPr>
          </a:lstStyle>
          <a:p>
            <a:pPr>
              <a:defRPr/>
            </a:pPr>
            <a:endParaRPr lang="en-MY"/>
          </a:p>
        </p:txBody>
      </p:sp>
      <p:sp>
        <p:nvSpPr>
          <p:cNvPr id="9" name="Slide Number Placeholder 8"/>
          <p:cNvSpPr>
            <a:spLocks noGrp="1"/>
          </p:cNvSpPr>
          <p:nvPr>
            <p:ph type="sldNum" sz="quarter" idx="12"/>
          </p:nvPr>
        </p:nvSpPr>
        <p:spPr/>
        <p:txBody>
          <a:bodyPr/>
          <a:lstStyle>
            <a:lvl1pPr>
              <a:defRPr smtClean="0"/>
            </a:lvl1pPr>
          </a:lstStyle>
          <a:p>
            <a:pPr>
              <a:defRPr/>
            </a:pPr>
            <a:fld id="{E2323783-DC39-4F43-85F2-B84997B77A4C}" type="slidenum">
              <a:rPr lang="en-MY" altLang="en-US"/>
              <a:pPr>
                <a:defRPr/>
              </a:pPr>
              <a:t>‹#›</a:t>
            </a:fld>
            <a:endParaRPr lang="en-MY" altLang="en-US"/>
          </a:p>
        </p:txBody>
      </p:sp>
    </p:spTree>
    <p:extLst>
      <p:ext uri="{BB962C8B-B14F-4D97-AF65-F5344CB8AC3E}">
        <p14:creationId xmlns:p14="http://schemas.microsoft.com/office/powerpoint/2010/main" val="39853321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lvl1pPr>
              <a:defRPr/>
            </a:lvl1pPr>
          </a:lstStyle>
          <a:p>
            <a:pPr>
              <a:defRPr/>
            </a:pPr>
            <a:endParaRPr lang="en-MY"/>
          </a:p>
        </p:txBody>
      </p:sp>
      <p:sp>
        <p:nvSpPr>
          <p:cNvPr id="4" name="Footer Placeholder 3"/>
          <p:cNvSpPr>
            <a:spLocks noGrp="1"/>
          </p:cNvSpPr>
          <p:nvPr>
            <p:ph type="ftr" sz="quarter" idx="11"/>
          </p:nvPr>
        </p:nvSpPr>
        <p:spPr/>
        <p:txBody>
          <a:bodyPr/>
          <a:lstStyle>
            <a:lvl1pPr>
              <a:defRPr/>
            </a:lvl1pPr>
          </a:lstStyle>
          <a:p>
            <a:pPr>
              <a:defRPr/>
            </a:pPr>
            <a:endParaRPr lang="en-MY"/>
          </a:p>
        </p:txBody>
      </p:sp>
      <p:sp>
        <p:nvSpPr>
          <p:cNvPr id="5" name="Slide Number Placeholder 4"/>
          <p:cNvSpPr>
            <a:spLocks noGrp="1"/>
          </p:cNvSpPr>
          <p:nvPr>
            <p:ph type="sldNum" sz="quarter" idx="12"/>
          </p:nvPr>
        </p:nvSpPr>
        <p:spPr/>
        <p:txBody>
          <a:bodyPr/>
          <a:lstStyle>
            <a:lvl1pPr>
              <a:defRPr smtClean="0"/>
            </a:lvl1pPr>
          </a:lstStyle>
          <a:p>
            <a:pPr>
              <a:defRPr/>
            </a:pPr>
            <a:fld id="{67804CFD-ECA8-4E3F-BCC4-3CAC9FD3EFB5}" type="slidenum">
              <a:rPr lang="en-MY" altLang="en-US"/>
              <a:pPr>
                <a:defRPr/>
              </a:pPr>
              <a:t>‹#›</a:t>
            </a:fld>
            <a:endParaRPr lang="en-MY" altLang="en-US"/>
          </a:p>
        </p:txBody>
      </p:sp>
    </p:spTree>
    <p:extLst>
      <p:ext uri="{BB962C8B-B14F-4D97-AF65-F5344CB8AC3E}">
        <p14:creationId xmlns:p14="http://schemas.microsoft.com/office/powerpoint/2010/main" val="2286983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MY"/>
          </a:p>
        </p:txBody>
      </p:sp>
      <p:sp>
        <p:nvSpPr>
          <p:cNvPr id="3" name="Footer Placeholder 2"/>
          <p:cNvSpPr>
            <a:spLocks noGrp="1"/>
          </p:cNvSpPr>
          <p:nvPr>
            <p:ph type="ftr" sz="quarter" idx="11"/>
          </p:nvPr>
        </p:nvSpPr>
        <p:spPr/>
        <p:txBody>
          <a:bodyPr/>
          <a:lstStyle>
            <a:lvl1pPr>
              <a:defRPr/>
            </a:lvl1pPr>
          </a:lstStyle>
          <a:p>
            <a:pPr>
              <a:defRPr/>
            </a:pPr>
            <a:endParaRPr lang="en-MY"/>
          </a:p>
        </p:txBody>
      </p:sp>
      <p:sp>
        <p:nvSpPr>
          <p:cNvPr id="4" name="Slide Number Placeholder 3"/>
          <p:cNvSpPr>
            <a:spLocks noGrp="1"/>
          </p:cNvSpPr>
          <p:nvPr>
            <p:ph type="sldNum" sz="quarter" idx="12"/>
          </p:nvPr>
        </p:nvSpPr>
        <p:spPr/>
        <p:txBody>
          <a:bodyPr/>
          <a:lstStyle>
            <a:lvl1pPr>
              <a:defRPr smtClean="0"/>
            </a:lvl1pPr>
          </a:lstStyle>
          <a:p>
            <a:pPr>
              <a:defRPr/>
            </a:pPr>
            <a:fld id="{030F46C2-4639-487C-B2EE-70D2E7BD8226}" type="slidenum">
              <a:rPr lang="en-MY" altLang="en-US"/>
              <a:pPr>
                <a:defRPr/>
              </a:pPr>
              <a:t>‹#›</a:t>
            </a:fld>
            <a:endParaRPr lang="en-MY" altLang="en-US"/>
          </a:p>
        </p:txBody>
      </p:sp>
    </p:spTree>
    <p:extLst>
      <p:ext uri="{BB962C8B-B14F-4D97-AF65-F5344CB8AC3E}">
        <p14:creationId xmlns:p14="http://schemas.microsoft.com/office/powerpoint/2010/main" val="24550800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MY"/>
          </a:p>
        </p:txBody>
      </p:sp>
      <p:sp>
        <p:nvSpPr>
          <p:cNvPr id="6" name="Footer Placeholder 5"/>
          <p:cNvSpPr>
            <a:spLocks noGrp="1"/>
          </p:cNvSpPr>
          <p:nvPr>
            <p:ph type="ftr" sz="quarter" idx="11"/>
          </p:nvPr>
        </p:nvSpPr>
        <p:spPr/>
        <p:txBody>
          <a:bodyPr/>
          <a:lstStyle>
            <a:lvl1pPr>
              <a:defRPr/>
            </a:lvl1pPr>
          </a:lstStyle>
          <a:p>
            <a:pPr>
              <a:defRPr/>
            </a:pPr>
            <a:endParaRPr lang="en-MY"/>
          </a:p>
        </p:txBody>
      </p:sp>
      <p:sp>
        <p:nvSpPr>
          <p:cNvPr id="7" name="Slide Number Placeholder 6"/>
          <p:cNvSpPr>
            <a:spLocks noGrp="1"/>
          </p:cNvSpPr>
          <p:nvPr>
            <p:ph type="sldNum" sz="quarter" idx="12"/>
          </p:nvPr>
        </p:nvSpPr>
        <p:spPr/>
        <p:txBody>
          <a:bodyPr/>
          <a:lstStyle>
            <a:lvl1pPr>
              <a:defRPr smtClean="0"/>
            </a:lvl1pPr>
          </a:lstStyle>
          <a:p>
            <a:pPr>
              <a:defRPr/>
            </a:pPr>
            <a:fld id="{2D29F1B7-7CBA-4452-AF79-7EF2ADCA5E7F}" type="slidenum">
              <a:rPr lang="en-MY" altLang="en-US"/>
              <a:pPr>
                <a:defRPr/>
              </a:pPr>
              <a:t>‹#›</a:t>
            </a:fld>
            <a:endParaRPr lang="en-MY" altLang="en-US"/>
          </a:p>
        </p:txBody>
      </p:sp>
    </p:spTree>
    <p:extLst>
      <p:ext uri="{BB962C8B-B14F-4D97-AF65-F5344CB8AC3E}">
        <p14:creationId xmlns:p14="http://schemas.microsoft.com/office/powerpoint/2010/main" val="16340176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MY"/>
          </a:p>
        </p:txBody>
      </p:sp>
      <p:sp>
        <p:nvSpPr>
          <p:cNvPr id="6" name="Footer Placeholder 5"/>
          <p:cNvSpPr>
            <a:spLocks noGrp="1"/>
          </p:cNvSpPr>
          <p:nvPr>
            <p:ph type="ftr" sz="quarter" idx="11"/>
          </p:nvPr>
        </p:nvSpPr>
        <p:spPr/>
        <p:txBody>
          <a:bodyPr/>
          <a:lstStyle>
            <a:lvl1pPr>
              <a:defRPr/>
            </a:lvl1pPr>
          </a:lstStyle>
          <a:p>
            <a:pPr>
              <a:defRPr/>
            </a:pPr>
            <a:endParaRPr lang="en-MY"/>
          </a:p>
        </p:txBody>
      </p:sp>
      <p:sp>
        <p:nvSpPr>
          <p:cNvPr id="7" name="Slide Number Placeholder 6"/>
          <p:cNvSpPr>
            <a:spLocks noGrp="1"/>
          </p:cNvSpPr>
          <p:nvPr>
            <p:ph type="sldNum" sz="quarter" idx="12"/>
          </p:nvPr>
        </p:nvSpPr>
        <p:spPr/>
        <p:txBody>
          <a:bodyPr/>
          <a:lstStyle>
            <a:lvl1pPr>
              <a:defRPr smtClean="0"/>
            </a:lvl1pPr>
          </a:lstStyle>
          <a:p>
            <a:pPr>
              <a:defRPr/>
            </a:pPr>
            <a:fld id="{43023858-40A2-4567-BD6B-26623731893C}" type="slidenum">
              <a:rPr lang="en-MY" altLang="en-US"/>
              <a:pPr>
                <a:defRPr/>
              </a:pPr>
              <a:t>‹#›</a:t>
            </a:fld>
            <a:endParaRPr lang="en-MY" altLang="en-US"/>
          </a:p>
        </p:txBody>
      </p:sp>
    </p:spTree>
    <p:extLst>
      <p:ext uri="{BB962C8B-B14F-4D97-AF65-F5344CB8AC3E}">
        <p14:creationId xmlns:p14="http://schemas.microsoft.com/office/powerpoint/2010/main" val="283560241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pPr>
              <a:defRPr/>
            </a:pPr>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smtClean="0"/>
            </a:lvl1pPr>
          </a:lstStyle>
          <a:p>
            <a:pPr>
              <a:defRPr/>
            </a:pPr>
            <a:fld id="{82980475-7822-4452-B713-E02366735AF3}" type="slidenum">
              <a:rPr lang="en-MY" altLang="en-US"/>
              <a:pPr>
                <a:defRPr/>
              </a:pPr>
              <a:t>‹#›</a:t>
            </a:fld>
            <a:endParaRPr lang="en-MY" altLang="en-US"/>
          </a:p>
        </p:txBody>
      </p:sp>
    </p:spTree>
    <p:extLst>
      <p:ext uri="{BB962C8B-B14F-4D97-AF65-F5344CB8AC3E}">
        <p14:creationId xmlns:p14="http://schemas.microsoft.com/office/powerpoint/2010/main" val="2350641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9B2B3EE-BD7A-494C-9AB9-3ED9E9D992C7}" type="datetimeFigureOut">
              <a:rPr lang="en-US"/>
              <a:pPr>
                <a:defRPr/>
              </a:pPr>
              <a:t>10/25/2024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1E8A437-5E82-43BC-A23B-2BBDB108EFC3}" type="slidenum">
              <a:rPr lang="en-US" altLang="en-US"/>
              <a:pPr>
                <a:defRPr/>
              </a:pPr>
              <a:t>‹#›</a:t>
            </a:fld>
            <a:endParaRPr lang="en-US" altLang="en-US"/>
          </a:p>
        </p:txBody>
      </p:sp>
    </p:spTree>
    <p:extLst>
      <p:ext uri="{BB962C8B-B14F-4D97-AF65-F5344CB8AC3E}">
        <p14:creationId xmlns:p14="http://schemas.microsoft.com/office/powerpoint/2010/main" val="39485379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4419600"/>
            <a:ext cx="2076450" cy="1828800"/>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381000" y="4419600"/>
            <a:ext cx="6076950" cy="182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lvl1pPr>
          </a:lstStyle>
          <a:p>
            <a:pPr>
              <a:defRPr/>
            </a:pPr>
            <a:endParaRPr lang="en-MY"/>
          </a:p>
        </p:txBody>
      </p:sp>
      <p:sp>
        <p:nvSpPr>
          <p:cNvPr id="5" name="Footer Placeholder 4"/>
          <p:cNvSpPr>
            <a:spLocks noGrp="1"/>
          </p:cNvSpPr>
          <p:nvPr>
            <p:ph type="ftr" sz="quarter" idx="11"/>
          </p:nvPr>
        </p:nvSpPr>
        <p:spPr/>
        <p:txBody>
          <a:bodyPr/>
          <a:lstStyle>
            <a:lvl1pPr>
              <a:defRPr/>
            </a:lvl1pPr>
          </a:lstStyle>
          <a:p>
            <a:pPr>
              <a:defRPr/>
            </a:pPr>
            <a:endParaRPr lang="en-MY"/>
          </a:p>
        </p:txBody>
      </p:sp>
      <p:sp>
        <p:nvSpPr>
          <p:cNvPr id="6" name="Slide Number Placeholder 5"/>
          <p:cNvSpPr>
            <a:spLocks noGrp="1"/>
          </p:cNvSpPr>
          <p:nvPr>
            <p:ph type="sldNum" sz="quarter" idx="12"/>
          </p:nvPr>
        </p:nvSpPr>
        <p:spPr/>
        <p:txBody>
          <a:bodyPr/>
          <a:lstStyle>
            <a:lvl1pPr>
              <a:defRPr smtClean="0"/>
            </a:lvl1pPr>
          </a:lstStyle>
          <a:p>
            <a:pPr>
              <a:defRPr/>
            </a:pPr>
            <a:fld id="{BE514DAF-46C7-4773-994E-D8F60377F733}" type="slidenum">
              <a:rPr lang="en-MY" altLang="en-US"/>
              <a:pPr>
                <a:defRPr/>
              </a:pPr>
              <a:t>‹#›</a:t>
            </a:fld>
            <a:endParaRPr lang="en-MY" altLang="en-US"/>
          </a:p>
        </p:txBody>
      </p:sp>
    </p:spTree>
    <p:extLst>
      <p:ext uri="{BB962C8B-B14F-4D97-AF65-F5344CB8AC3E}">
        <p14:creationId xmlns:p14="http://schemas.microsoft.com/office/powerpoint/2010/main" val="36348772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957FBB3E-D42E-4EDA-9A7E-8A0ADCEA5CC9}" type="slidenum">
              <a:rPr lang="en-MY" altLang="en-US"/>
              <a:pPr>
                <a:defRPr/>
              </a:pPr>
              <a:t>‹#›</a:t>
            </a:fld>
            <a:endParaRPr lang="en-MY" altLang="en-US"/>
          </a:p>
        </p:txBody>
      </p:sp>
    </p:spTree>
    <p:extLst>
      <p:ext uri="{BB962C8B-B14F-4D97-AF65-F5344CB8AC3E}">
        <p14:creationId xmlns:p14="http://schemas.microsoft.com/office/powerpoint/2010/main" val="307025630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8EEDA07E-AF7D-4B26-A811-A8F5DE0B1677}" type="slidenum">
              <a:rPr lang="en-MY" altLang="en-US"/>
              <a:pPr>
                <a:defRPr/>
              </a:pPr>
              <a:t>‹#›</a:t>
            </a:fld>
            <a:endParaRPr lang="en-MY" altLang="en-US"/>
          </a:p>
        </p:txBody>
      </p:sp>
    </p:spTree>
    <p:extLst>
      <p:ext uri="{BB962C8B-B14F-4D97-AF65-F5344CB8AC3E}">
        <p14:creationId xmlns:p14="http://schemas.microsoft.com/office/powerpoint/2010/main" val="406915850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MY"/>
          </a:p>
        </p:txBody>
      </p:sp>
      <p:sp>
        <p:nvSpPr>
          <p:cNvPr id="5" name="Rectangle 5"/>
          <p:cNvSpPr>
            <a:spLocks noGrp="1" noChangeArrowheads="1"/>
          </p:cNvSpPr>
          <p:nvPr>
            <p:ph type="ftr" sz="quarter" idx="11"/>
          </p:nvPr>
        </p:nvSpPr>
        <p:spPr>
          <a:ln/>
        </p:spPr>
        <p:txBody>
          <a:bodyPr/>
          <a:lstStyle>
            <a:lvl1pPr>
              <a:defRPr/>
            </a:lvl1pPr>
          </a:lstStyle>
          <a:p>
            <a:pPr>
              <a:defRPr/>
            </a:pPr>
            <a:endParaRPr lang="en-MY"/>
          </a:p>
        </p:txBody>
      </p:sp>
      <p:sp>
        <p:nvSpPr>
          <p:cNvPr id="6" name="Rectangle 6"/>
          <p:cNvSpPr>
            <a:spLocks noGrp="1" noChangeArrowheads="1"/>
          </p:cNvSpPr>
          <p:nvPr>
            <p:ph type="sldNum" sz="quarter" idx="12"/>
          </p:nvPr>
        </p:nvSpPr>
        <p:spPr>
          <a:ln/>
        </p:spPr>
        <p:txBody>
          <a:bodyPr/>
          <a:lstStyle>
            <a:lvl1pPr>
              <a:defRPr/>
            </a:lvl1pPr>
          </a:lstStyle>
          <a:p>
            <a:pPr>
              <a:defRPr/>
            </a:pPr>
            <a:fld id="{2030A15B-181B-4801-9AAA-3EEF34CA68D5}" type="slidenum">
              <a:rPr lang="en-MY" altLang="en-US"/>
              <a:pPr>
                <a:defRPr/>
              </a:pPr>
              <a:t>‹#›</a:t>
            </a:fld>
            <a:endParaRPr lang="en-MY" altLang="en-US"/>
          </a:p>
        </p:txBody>
      </p:sp>
    </p:spTree>
    <p:extLst>
      <p:ext uri="{BB962C8B-B14F-4D97-AF65-F5344CB8AC3E}">
        <p14:creationId xmlns:p14="http://schemas.microsoft.com/office/powerpoint/2010/main" val="139909958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3048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4000500" y="1828800"/>
            <a:ext cx="35433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D0EA4D87-20C5-49E2-B56D-4A928C0D2A03}" type="slidenum">
              <a:rPr lang="en-MY" altLang="en-US"/>
              <a:pPr>
                <a:defRPr/>
              </a:pPr>
              <a:t>‹#›</a:t>
            </a:fld>
            <a:endParaRPr lang="en-MY" altLang="en-US"/>
          </a:p>
        </p:txBody>
      </p:sp>
    </p:spTree>
    <p:extLst>
      <p:ext uri="{BB962C8B-B14F-4D97-AF65-F5344CB8AC3E}">
        <p14:creationId xmlns:p14="http://schemas.microsoft.com/office/powerpoint/2010/main" val="11971239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Rectangle 4"/>
          <p:cNvSpPr>
            <a:spLocks noGrp="1" noChangeArrowheads="1"/>
          </p:cNvSpPr>
          <p:nvPr>
            <p:ph type="dt" sz="half" idx="10"/>
          </p:nvPr>
        </p:nvSpPr>
        <p:spPr>
          <a:ln/>
        </p:spPr>
        <p:txBody>
          <a:bodyPr/>
          <a:lstStyle>
            <a:lvl1pPr>
              <a:defRPr/>
            </a:lvl1pPr>
          </a:lstStyle>
          <a:p>
            <a:pPr>
              <a:defRPr/>
            </a:pPr>
            <a:endParaRPr lang="en-MY"/>
          </a:p>
        </p:txBody>
      </p:sp>
      <p:sp>
        <p:nvSpPr>
          <p:cNvPr id="8" name="Rectangle 5"/>
          <p:cNvSpPr>
            <a:spLocks noGrp="1" noChangeArrowheads="1"/>
          </p:cNvSpPr>
          <p:nvPr>
            <p:ph type="ftr" sz="quarter" idx="11"/>
          </p:nvPr>
        </p:nvSpPr>
        <p:spPr>
          <a:ln/>
        </p:spPr>
        <p:txBody>
          <a:bodyPr/>
          <a:lstStyle>
            <a:lvl1pPr>
              <a:defRPr/>
            </a:lvl1pPr>
          </a:lstStyle>
          <a:p>
            <a:pPr>
              <a:defRPr/>
            </a:pPr>
            <a:endParaRPr lang="en-MY"/>
          </a:p>
        </p:txBody>
      </p:sp>
      <p:sp>
        <p:nvSpPr>
          <p:cNvPr id="9" name="Rectangle 6"/>
          <p:cNvSpPr>
            <a:spLocks noGrp="1" noChangeArrowheads="1"/>
          </p:cNvSpPr>
          <p:nvPr>
            <p:ph type="sldNum" sz="quarter" idx="12"/>
          </p:nvPr>
        </p:nvSpPr>
        <p:spPr>
          <a:ln/>
        </p:spPr>
        <p:txBody>
          <a:bodyPr/>
          <a:lstStyle>
            <a:lvl1pPr>
              <a:defRPr/>
            </a:lvl1pPr>
          </a:lstStyle>
          <a:p>
            <a:pPr>
              <a:defRPr/>
            </a:pPr>
            <a:fld id="{313D3F8B-114D-428E-8E24-F8CF63DD8A3C}" type="slidenum">
              <a:rPr lang="en-MY" altLang="en-US"/>
              <a:pPr>
                <a:defRPr/>
              </a:pPr>
              <a:t>‹#›</a:t>
            </a:fld>
            <a:endParaRPr lang="en-MY" altLang="en-US"/>
          </a:p>
        </p:txBody>
      </p:sp>
    </p:spTree>
    <p:extLst>
      <p:ext uri="{BB962C8B-B14F-4D97-AF65-F5344CB8AC3E}">
        <p14:creationId xmlns:p14="http://schemas.microsoft.com/office/powerpoint/2010/main" val="25170621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Rectangle 4"/>
          <p:cNvSpPr>
            <a:spLocks noGrp="1" noChangeArrowheads="1"/>
          </p:cNvSpPr>
          <p:nvPr>
            <p:ph type="dt" sz="half" idx="10"/>
          </p:nvPr>
        </p:nvSpPr>
        <p:spPr>
          <a:ln/>
        </p:spPr>
        <p:txBody>
          <a:bodyPr/>
          <a:lstStyle>
            <a:lvl1pPr>
              <a:defRPr/>
            </a:lvl1pPr>
          </a:lstStyle>
          <a:p>
            <a:pPr>
              <a:defRPr/>
            </a:pPr>
            <a:endParaRPr lang="en-MY"/>
          </a:p>
        </p:txBody>
      </p:sp>
      <p:sp>
        <p:nvSpPr>
          <p:cNvPr id="4" name="Rectangle 5"/>
          <p:cNvSpPr>
            <a:spLocks noGrp="1" noChangeArrowheads="1"/>
          </p:cNvSpPr>
          <p:nvPr>
            <p:ph type="ftr" sz="quarter" idx="11"/>
          </p:nvPr>
        </p:nvSpPr>
        <p:spPr>
          <a:ln/>
        </p:spPr>
        <p:txBody>
          <a:bodyPr/>
          <a:lstStyle>
            <a:lvl1pPr>
              <a:defRPr/>
            </a:lvl1pPr>
          </a:lstStyle>
          <a:p>
            <a:pPr>
              <a:defRPr/>
            </a:pPr>
            <a:endParaRPr lang="en-MY"/>
          </a:p>
        </p:txBody>
      </p:sp>
      <p:sp>
        <p:nvSpPr>
          <p:cNvPr id="5" name="Rectangle 6"/>
          <p:cNvSpPr>
            <a:spLocks noGrp="1" noChangeArrowheads="1"/>
          </p:cNvSpPr>
          <p:nvPr>
            <p:ph type="sldNum" sz="quarter" idx="12"/>
          </p:nvPr>
        </p:nvSpPr>
        <p:spPr>
          <a:ln/>
        </p:spPr>
        <p:txBody>
          <a:bodyPr/>
          <a:lstStyle>
            <a:lvl1pPr>
              <a:defRPr/>
            </a:lvl1pPr>
          </a:lstStyle>
          <a:p>
            <a:pPr>
              <a:defRPr/>
            </a:pPr>
            <a:fld id="{A2EE9476-4D2E-41DD-87CF-B8971F92F9DB}" type="slidenum">
              <a:rPr lang="en-MY" altLang="en-US"/>
              <a:pPr>
                <a:defRPr/>
              </a:pPr>
              <a:t>‹#›</a:t>
            </a:fld>
            <a:endParaRPr lang="en-MY" altLang="en-US"/>
          </a:p>
        </p:txBody>
      </p:sp>
    </p:spTree>
    <p:extLst>
      <p:ext uri="{BB962C8B-B14F-4D97-AF65-F5344CB8AC3E}">
        <p14:creationId xmlns:p14="http://schemas.microsoft.com/office/powerpoint/2010/main" val="3905934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MY"/>
          </a:p>
        </p:txBody>
      </p:sp>
      <p:sp>
        <p:nvSpPr>
          <p:cNvPr id="3" name="Rectangle 5"/>
          <p:cNvSpPr>
            <a:spLocks noGrp="1" noChangeArrowheads="1"/>
          </p:cNvSpPr>
          <p:nvPr>
            <p:ph type="ftr" sz="quarter" idx="11"/>
          </p:nvPr>
        </p:nvSpPr>
        <p:spPr>
          <a:ln/>
        </p:spPr>
        <p:txBody>
          <a:bodyPr/>
          <a:lstStyle>
            <a:lvl1pPr>
              <a:defRPr/>
            </a:lvl1pPr>
          </a:lstStyle>
          <a:p>
            <a:pPr>
              <a:defRPr/>
            </a:pPr>
            <a:endParaRPr lang="en-MY"/>
          </a:p>
        </p:txBody>
      </p:sp>
      <p:sp>
        <p:nvSpPr>
          <p:cNvPr id="4" name="Rectangle 6"/>
          <p:cNvSpPr>
            <a:spLocks noGrp="1" noChangeArrowheads="1"/>
          </p:cNvSpPr>
          <p:nvPr>
            <p:ph type="sldNum" sz="quarter" idx="12"/>
          </p:nvPr>
        </p:nvSpPr>
        <p:spPr>
          <a:ln/>
        </p:spPr>
        <p:txBody>
          <a:bodyPr/>
          <a:lstStyle>
            <a:lvl1pPr>
              <a:defRPr/>
            </a:lvl1pPr>
          </a:lstStyle>
          <a:p>
            <a:pPr>
              <a:defRPr/>
            </a:pPr>
            <a:fld id="{140E9B7A-C19C-4DEF-A162-D0BC51B929B4}" type="slidenum">
              <a:rPr lang="en-MY" altLang="en-US"/>
              <a:pPr>
                <a:defRPr/>
              </a:pPr>
              <a:t>‹#›</a:t>
            </a:fld>
            <a:endParaRPr lang="en-MY" altLang="en-US"/>
          </a:p>
        </p:txBody>
      </p:sp>
    </p:spTree>
    <p:extLst>
      <p:ext uri="{BB962C8B-B14F-4D97-AF65-F5344CB8AC3E}">
        <p14:creationId xmlns:p14="http://schemas.microsoft.com/office/powerpoint/2010/main" val="35526755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56DBB78C-9F97-48C4-91A5-488C2F84D5F2}" type="slidenum">
              <a:rPr lang="en-MY" altLang="en-US"/>
              <a:pPr>
                <a:defRPr/>
              </a:pPr>
              <a:t>‹#›</a:t>
            </a:fld>
            <a:endParaRPr lang="en-MY" altLang="en-US"/>
          </a:p>
        </p:txBody>
      </p:sp>
    </p:spTree>
    <p:extLst>
      <p:ext uri="{BB962C8B-B14F-4D97-AF65-F5344CB8AC3E}">
        <p14:creationId xmlns:p14="http://schemas.microsoft.com/office/powerpoint/2010/main" val="1867837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MY"/>
          </a:p>
        </p:txBody>
      </p:sp>
      <p:sp>
        <p:nvSpPr>
          <p:cNvPr id="6" name="Rectangle 5"/>
          <p:cNvSpPr>
            <a:spLocks noGrp="1" noChangeArrowheads="1"/>
          </p:cNvSpPr>
          <p:nvPr>
            <p:ph type="ftr" sz="quarter" idx="11"/>
          </p:nvPr>
        </p:nvSpPr>
        <p:spPr>
          <a:ln/>
        </p:spPr>
        <p:txBody>
          <a:bodyPr/>
          <a:lstStyle>
            <a:lvl1pPr>
              <a:defRPr/>
            </a:lvl1pPr>
          </a:lstStyle>
          <a:p>
            <a:pPr>
              <a:defRPr/>
            </a:pPr>
            <a:endParaRPr lang="en-MY"/>
          </a:p>
        </p:txBody>
      </p:sp>
      <p:sp>
        <p:nvSpPr>
          <p:cNvPr id="7" name="Rectangle 6"/>
          <p:cNvSpPr>
            <a:spLocks noGrp="1" noChangeArrowheads="1"/>
          </p:cNvSpPr>
          <p:nvPr>
            <p:ph type="sldNum" sz="quarter" idx="12"/>
          </p:nvPr>
        </p:nvSpPr>
        <p:spPr>
          <a:ln/>
        </p:spPr>
        <p:txBody>
          <a:bodyPr/>
          <a:lstStyle>
            <a:lvl1pPr>
              <a:defRPr/>
            </a:lvl1pPr>
          </a:lstStyle>
          <a:p>
            <a:pPr>
              <a:defRPr/>
            </a:pPr>
            <a:fld id="{2F55DA6A-BEC7-4DAA-9356-6D1CDCCCC202}" type="slidenum">
              <a:rPr lang="en-MY" altLang="en-US"/>
              <a:pPr>
                <a:defRPr/>
              </a:pPr>
              <a:t>‹#›</a:t>
            </a:fld>
            <a:endParaRPr lang="en-MY" altLang="en-US"/>
          </a:p>
        </p:txBody>
      </p:sp>
    </p:spTree>
    <p:extLst>
      <p:ext uri="{BB962C8B-B14F-4D97-AF65-F5344CB8AC3E}">
        <p14:creationId xmlns:p14="http://schemas.microsoft.com/office/powerpoint/2010/main" val="342445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16.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0.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1.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1.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2.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image" Target="../media/image5.png"/><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image" Target="../media/image4.png"/><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3.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3.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4.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5.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6.jpe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6.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7.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14.jpe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8.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5.jpe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9.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6"/>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3352800" y="914400"/>
            <a:ext cx="9336088" cy="74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8"/>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010400" y="76200"/>
            <a:ext cx="20193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charset="0"/>
              </a:defRPr>
            </a:lvl1pPr>
          </a:lstStyle>
          <a:p>
            <a:pPr>
              <a:defRPr/>
            </a:pPr>
            <a:fld id="{8694ACE7-24C9-450F-901F-837397505CDB}" type="datetimeFigureOut">
              <a:rPr lang="en-US"/>
              <a:pPr>
                <a:defRPr/>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bg1"/>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solidFill>
              </a:defRPr>
            </a:lvl1pPr>
          </a:lstStyle>
          <a:p>
            <a:pPr>
              <a:defRPr/>
            </a:pPr>
            <a:fld id="{2BF6152D-6AA9-4BDA-BFE9-60001E8953ED}" type="slidenum">
              <a:rPr lang="en-US" altLang="en-US"/>
              <a:pPr>
                <a:defRPr/>
              </a:pPr>
              <a:t>‹#›</a:t>
            </a:fld>
            <a:endParaRPr lang="en-US" altLang="en-US"/>
          </a:p>
        </p:txBody>
      </p:sp>
      <p:pic>
        <p:nvPicPr>
          <p:cNvPr id="1031" name="Picture 17"/>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533400" y="0"/>
            <a:ext cx="9829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1"/>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533400" y="-457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itle Placeholder 1"/>
          <p:cNvSpPr>
            <a:spLocks noGrp="1"/>
          </p:cNvSpPr>
          <p:nvPr>
            <p:ph type="title"/>
          </p:nvPr>
        </p:nvSpPr>
        <p:spPr bwMode="auto">
          <a:xfrm>
            <a:off x="990600" y="473075"/>
            <a:ext cx="7620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Text Placeholder 2"/>
          <p:cNvSpPr>
            <a:spLocks noGrp="1"/>
          </p:cNvSpPr>
          <p:nvPr>
            <p:ph type="body" idx="1"/>
          </p:nvPr>
        </p:nvSpPr>
        <p:spPr bwMode="auto">
          <a:xfrm>
            <a:off x="990600" y="1189038"/>
            <a:ext cx="76200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Text Box 7"/>
          <p:cNvSpPr txBox="1">
            <a:spLocks noChangeArrowheads="1"/>
          </p:cNvSpPr>
          <p:nvPr userDrawn="1"/>
        </p:nvSpPr>
        <p:spPr bwMode="auto">
          <a:xfrm>
            <a:off x="441325" y="6262688"/>
            <a:ext cx="117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defRPr/>
            </a:pPr>
            <a:r>
              <a:rPr lang="en-US" sz="2000">
                <a:solidFill>
                  <a:srgbClr val="000000"/>
                </a:solidFill>
                <a:latin typeface="Times New Roman" pitchFamily="18" charset="0"/>
              </a:rPr>
              <a:t>Chapter 1</a:t>
            </a:r>
          </a:p>
        </p:txBody>
      </p:sp>
    </p:spTree>
  </p:cSld>
  <p:clrMap bg1="lt1" tx1="dk1" bg2="lt2" tx2="dk2" accent1="accent1" accent2="accent2" accent3="accent3" accent4="accent4" accent5="accent5" accent6="accent6" hlink="hlink" folHlink="folHlink"/>
  <p:sldLayoutIdLst>
    <p:sldLayoutId id="2147488159" r:id="rId1"/>
    <p:sldLayoutId id="2147488064" r:id="rId2"/>
    <p:sldLayoutId id="2147488160" r:id="rId3"/>
    <p:sldLayoutId id="2147488161" r:id="rId4"/>
    <p:sldLayoutId id="2147488065" r:id="rId5"/>
    <p:sldLayoutId id="2147488066" r:id="rId6"/>
    <p:sldLayoutId id="2147488067" r:id="rId7"/>
    <p:sldLayoutId id="2147488162" r:id="rId8"/>
    <p:sldLayoutId id="2147488068" r:id="rId9"/>
    <p:sldLayoutId id="2147488069" r:id="rId10"/>
    <p:sldLayoutId id="2147488070" r:id="rId11"/>
    <p:sldLayoutId id="2147488071" r:id="rId12"/>
    <p:sldLayoutId id="2147488072" r:id="rId13"/>
    <p:sldLayoutId id="2147488163" r:id="rId14"/>
    <p:sldLayoutId id="2147488164" r:id="rId15"/>
    <p:sldLayoutId id="2147488165" r:id="rId16"/>
    <p:sldLayoutId id="2147488166" r:id="rId17"/>
  </p:sldLayoutIdLst>
  <p:hf hdr="0" ftr="0" dt="0"/>
  <p:txStyles>
    <p:titleStyle>
      <a:lvl1pPr algn="ctr" rtl="0" eaLnBrk="0" fontAlgn="base" hangingPunct="0">
        <a:spcBef>
          <a:spcPct val="0"/>
        </a:spcBef>
        <a:spcAft>
          <a:spcPct val="0"/>
        </a:spcAft>
        <a:defRPr sz="4000" b="1" kern="1200">
          <a:solidFill>
            <a:srgbClr val="0B5395"/>
          </a:solidFill>
          <a:latin typeface="+mj-lt"/>
          <a:ea typeface="+mj-ea"/>
          <a:cs typeface="+mj-cs"/>
        </a:defRPr>
      </a:lvl1pPr>
      <a:lvl2pPr algn="ctr" rtl="0" eaLnBrk="0" fontAlgn="base" hangingPunct="0">
        <a:spcBef>
          <a:spcPct val="0"/>
        </a:spcBef>
        <a:spcAft>
          <a:spcPct val="0"/>
        </a:spcAft>
        <a:defRPr sz="4000" b="1">
          <a:solidFill>
            <a:srgbClr val="0B5395"/>
          </a:solidFill>
          <a:latin typeface="Century Gothic" pitchFamily="34" charset="0"/>
        </a:defRPr>
      </a:lvl2pPr>
      <a:lvl3pPr algn="ctr" rtl="0" eaLnBrk="0" fontAlgn="base" hangingPunct="0">
        <a:spcBef>
          <a:spcPct val="0"/>
        </a:spcBef>
        <a:spcAft>
          <a:spcPct val="0"/>
        </a:spcAft>
        <a:defRPr sz="4000" b="1">
          <a:solidFill>
            <a:srgbClr val="0B5395"/>
          </a:solidFill>
          <a:latin typeface="Century Gothic" pitchFamily="34" charset="0"/>
        </a:defRPr>
      </a:lvl3pPr>
      <a:lvl4pPr algn="ctr" rtl="0" eaLnBrk="0" fontAlgn="base" hangingPunct="0">
        <a:spcBef>
          <a:spcPct val="0"/>
        </a:spcBef>
        <a:spcAft>
          <a:spcPct val="0"/>
        </a:spcAft>
        <a:defRPr sz="4000" b="1">
          <a:solidFill>
            <a:srgbClr val="0B5395"/>
          </a:solidFill>
          <a:latin typeface="Century Gothic" pitchFamily="34" charset="0"/>
        </a:defRPr>
      </a:lvl4pPr>
      <a:lvl5pPr algn="ctr" rtl="0" eaLnBrk="0" fontAlgn="base" hangingPunct="0">
        <a:spcBef>
          <a:spcPct val="0"/>
        </a:spcBef>
        <a:spcAft>
          <a:spcPct val="0"/>
        </a:spcAft>
        <a:defRPr sz="4000" b="1">
          <a:solidFill>
            <a:srgbClr val="0B5395"/>
          </a:solidFill>
          <a:latin typeface="Century Gothic" pitchFamily="34" charset="0"/>
        </a:defRPr>
      </a:lvl5pPr>
      <a:lvl6pPr marL="457200" algn="ctr" rtl="0" fontAlgn="base">
        <a:spcBef>
          <a:spcPct val="0"/>
        </a:spcBef>
        <a:spcAft>
          <a:spcPct val="0"/>
        </a:spcAft>
        <a:defRPr sz="4000" b="1">
          <a:solidFill>
            <a:srgbClr val="0B5395"/>
          </a:solidFill>
          <a:latin typeface="Century Gothic" pitchFamily="34" charset="0"/>
        </a:defRPr>
      </a:lvl6pPr>
      <a:lvl7pPr marL="914400" algn="ctr" rtl="0" fontAlgn="base">
        <a:spcBef>
          <a:spcPct val="0"/>
        </a:spcBef>
        <a:spcAft>
          <a:spcPct val="0"/>
        </a:spcAft>
        <a:defRPr sz="4000" b="1">
          <a:solidFill>
            <a:srgbClr val="0B5395"/>
          </a:solidFill>
          <a:latin typeface="Century Gothic" pitchFamily="34" charset="0"/>
        </a:defRPr>
      </a:lvl7pPr>
      <a:lvl8pPr marL="1371600" algn="ctr" rtl="0" fontAlgn="base">
        <a:spcBef>
          <a:spcPct val="0"/>
        </a:spcBef>
        <a:spcAft>
          <a:spcPct val="0"/>
        </a:spcAft>
        <a:defRPr sz="4000" b="1">
          <a:solidFill>
            <a:srgbClr val="0B5395"/>
          </a:solidFill>
          <a:latin typeface="Century Gothic" pitchFamily="34" charset="0"/>
        </a:defRPr>
      </a:lvl8pPr>
      <a:lvl9pPr marL="1828800" algn="ctr" rtl="0" fontAlgn="base">
        <a:spcBef>
          <a:spcPct val="0"/>
        </a:spcBef>
        <a:spcAft>
          <a:spcPct val="0"/>
        </a:spcAft>
        <a:defRPr sz="4000" b="1">
          <a:solidFill>
            <a:srgbClr val="0B5395"/>
          </a:solidFill>
          <a:latin typeface="Century Gothic" pitchFamily="34" charset="0"/>
        </a:defRPr>
      </a:lvl9pPr>
    </p:titleStyle>
    <p:bodyStyle>
      <a:lvl1pPr marL="342900" indent="-342900" algn="l" rtl="0" eaLnBrk="0" fontAlgn="base" hangingPunct="0">
        <a:spcBef>
          <a:spcPct val="20000"/>
        </a:spcBef>
        <a:spcAft>
          <a:spcPct val="0"/>
        </a:spcAft>
        <a:defRPr sz="2000" kern="1200">
          <a:solidFill>
            <a:srgbClr val="0076A3"/>
          </a:solidFill>
          <a:latin typeface="+mn-lt"/>
          <a:ea typeface="+mn-ea"/>
          <a:cs typeface="+mn-cs"/>
        </a:defRPr>
      </a:lvl1pPr>
      <a:lvl2pPr marL="742950" indent="-285750" algn="l" rtl="0" eaLnBrk="0" fontAlgn="base" hangingPunct="0">
        <a:spcBef>
          <a:spcPct val="20000"/>
        </a:spcBef>
        <a:spcAft>
          <a:spcPct val="0"/>
        </a:spcAft>
        <a:defRPr sz="2000" kern="1200">
          <a:solidFill>
            <a:srgbClr val="0076A3"/>
          </a:solidFill>
          <a:latin typeface="+mn-lt"/>
          <a:ea typeface="+mn-ea"/>
          <a:cs typeface="+mn-cs"/>
        </a:defRPr>
      </a:lvl2pPr>
      <a:lvl3pPr marL="1143000" indent="-228600" algn="l" rtl="0" eaLnBrk="0" fontAlgn="base" hangingPunct="0">
        <a:spcBef>
          <a:spcPct val="20000"/>
        </a:spcBef>
        <a:spcAft>
          <a:spcPct val="0"/>
        </a:spcAft>
        <a:defRPr sz="2000" kern="1200">
          <a:solidFill>
            <a:srgbClr val="0076A3"/>
          </a:solidFill>
          <a:latin typeface="+mn-lt"/>
          <a:ea typeface="+mn-ea"/>
          <a:cs typeface="+mn-cs"/>
        </a:defRPr>
      </a:lvl3pPr>
      <a:lvl4pPr marL="1600200" indent="-228600" algn="l" rtl="0" eaLnBrk="0" fontAlgn="base" hangingPunct="0">
        <a:spcBef>
          <a:spcPct val="20000"/>
        </a:spcBef>
        <a:spcAft>
          <a:spcPct val="0"/>
        </a:spcAft>
        <a:defRPr sz="2000" kern="1200">
          <a:solidFill>
            <a:srgbClr val="0076A3"/>
          </a:solidFill>
          <a:latin typeface="+mn-lt"/>
          <a:ea typeface="+mn-ea"/>
          <a:cs typeface="+mn-cs"/>
        </a:defRPr>
      </a:lvl4pPr>
      <a:lvl5pPr marL="2057400" indent="-228600" algn="l" rtl="0" eaLnBrk="0" fontAlgn="base" hangingPunct="0">
        <a:spcBef>
          <a:spcPct val="20000"/>
        </a:spcBef>
        <a:spcAft>
          <a:spcPct val="0"/>
        </a:spcAft>
        <a:defRPr sz="2000" kern="1200">
          <a:solidFill>
            <a:srgbClr val="0076A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66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endParaRPr lang="en-MY"/>
          </a:p>
        </p:txBody>
      </p:sp>
      <p:sp>
        <p:nvSpPr>
          <p:cNvPr id="1566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MY"/>
          </a:p>
        </p:txBody>
      </p:sp>
      <p:sp>
        <p:nvSpPr>
          <p:cNvPr id="1566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B398991-4FBB-4DB9-AED3-71CF24AE11E9}" type="slidenum">
              <a:rPr lang="en-MY" altLang="en-US"/>
              <a:pPr>
                <a:defRPr/>
              </a:pPr>
              <a:t>‹#›</a:t>
            </a:fld>
            <a:endParaRPr lang="en-MY" altLang="en-US"/>
          </a:p>
        </p:txBody>
      </p:sp>
      <p:sp>
        <p:nvSpPr>
          <p:cNvPr id="10245" name="Rectangle 8"/>
          <p:cNvSpPr>
            <a:spLocks noGrp="1" noChangeArrowheads="1"/>
          </p:cNvSpPr>
          <p:nvPr>
            <p:ph type="title"/>
          </p:nvPr>
        </p:nvSpPr>
        <p:spPr bwMode="auto">
          <a:xfrm>
            <a:off x="533400" y="5181600"/>
            <a:ext cx="8077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Transitional Page</a:t>
            </a:r>
          </a:p>
        </p:txBody>
      </p:sp>
    </p:spTree>
  </p:cSld>
  <p:clrMap bg1="lt1" tx1="dk1" bg2="lt2" tx2="dk2" accent1="accent1" accent2="accent2" accent3="accent3" accent4="accent4" accent5="accent5" accent6="accent6" hlink="hlink" folHlink="folHlink"/>
  <p:sldLayoutIdLst>
    <p:sldLayoutId id="2147488148" r:id="rId1"/>
    <p:sldLayoutId id="2147488149" r:id="rId2"/>
    <p:sldLayoutId id="2147488150" r:id="rId3"/>
    <p:sldLayoutId id="2147488151" r:id="rId4"/>
    <p:sldLayoutId id="2147488152" r:id="rId5"/>
    <p:sldLayoutId id="2147488153" r:id="rId6"/>
    <p:sldLayoutId id="2147488154" r:id="rId7"/>
    <p:sldLayoutId id="2147488155" r:id="rId8"/>
    <p:sldLayoutId id="2147488156" r:id="rId9"/>
    <p:sldLayoutId id="2147488157" r:id="rId10"/>
    <p:sldLayoutId id="2147488158" r:id="rId11"/>
  </p:sldLayoutIdLst>
  <p:txStyles>
    <p:titleStyle>
      <a:lvl1pPr algn="ctr" rtl="0" eaLnBrk="0" fontAlgn="base" hangingPunct="0">
        <a:spcBef>
          <a:spcPct val="0"/>
        </a:spcBef>
        <a:spcAft>
          <a:spcPct val="0"/>
        </a:spcAft>
        <a:defRPr sz="5000">
          <a:solidFill>
            <a:schemeClr val="hlink"/>
          </a:solidFill>
          <a:latin typeface="+mj-lt"/>
          <a:ea typeface="+mj-ea"/>
          <a:cs typeface="+mj-cs"/>
        </a:defRPr>
      </a:lvl1pPr>
      <a:lvl2pPr algn="ctr" rtl="0" eaLnBrk="0" fontAlgn="base" hangingPunct="0">
        <a:spcBef>
          <a:spcPct val="0"/>
        </a:spcBef>
        <a:spcAft>
          <a:spcPct val="0"/>
        </a:spcAft>
        <a:defRPr sz="5000">
          <a:solidFill>
            <a:schemeClr val="hlink"/>
          </a:solidFill>
          <a:latin typeface="Arial Black" pitchFamily="34" charset="0"/>
        </a:defRPr>
      </a:lvl2pPr>
      <a:lvl3pPr algn="ctr" rtl="0" eaLnBrk="0" fontAlgn="base" hangingPunct="0">
        <a:spcBef>
          <a:spcPct val="0"/>
        </a:spcBef>
        <a:spcAft>
          <a:spcPct val="0"/>
        </a:spcAft>
        <a:defRPr sz="5000">
          <a:solidFill>
            <a:schemeClr val="hlink"/>
          </a:solidFill>
          <a:latin typeface="Arial Black" pitchFamily="34" charset="0"/>
        </a:defRPr>
      </a:lvl3pPr>
      <a:lvl4pPr algn="ctr" rtl="0" eaLnBrk="0" fontAlgn="base" hangingPunct="0">
        <a:spcBef>
          <a:spcPct val="0"/>
        </a:spcBef>
        <a:spcAft>
          <a:spcPct val="0"/>
        </a:spcAft>
        <a:defRPr sz="5000">
          <a:solidFill>
            <a:schemeClr val="hlink"/>
          </a:solidFill>
          <a:latin typeface="Arial Black" pitchFamily="34" charset="0"/>
        </a:defRPr>
      </a:lvl4pPr>
      <a:lvl5pPr algn="ctr" rtl="0" eaLnBrk="0" fontAlgn="base" hangingPunct="0">
        <a:spcBef>
          <a:spcPct val="0"/>
        </a:spcBef>
        <a:spcAft>
          <a:spcPct val="0"/>
        </a:spcAft>
        <a:defRPr sz="5000">
          <a:solidFill>
            <a:schemeClr val="hlink"/>
          </a:solidFill>
          <a:latin typeface="Arial Black" pitchFamily="34" charset="0"/>
        </a:defRPr>
      </a:lvl5pPr>
      <a:lvl6pPr marL="457200" algn="ctr" rtl="0" eaLnBrk="1" fontAlgn="base" hangingPunct="1">
        <a:spcBef>
          <a:spcPct val="0"/>
        </a:spcBef>
        <a:spcAft>
          <a:spcPct val="0"/>
        </a:spcAft>
        <a:defRPr sz="5000">
          <a:solidFill>
            <a:schemeClr val="hlink"/>
          </a:solidFill>
          <a:latin typeface="Arial Black" pitchFamily="34" charset="0"/>
        </a:defRPr>
      </a:lvl6pPr>
      <a:lvl7pPr marL="914400" algn="ctr" rtl="0" eaLnBrk="1" fontAlgn="base" hangingPunct="1">
        <a:spcBef>
          <a:spcPct val="0"/>
        </a:spcBef>
        <a:spcAft>
          <a:spcPct val="0"/>
        </a:spcAft>
        <a:defRPr sz="5000">
          <a:solidFill>
            <a:schemeClr val="hlink"/>
          </a:solidFill>
          <a:latin typeface="Arial Black" pitchFamily="34" charset="0"/>
        </a:defRPr>
      </a:lvl7pPr>
      <a:lvl8pPr marL="1371600" algn="ctr" rtl="0" eaLnBrk="1" fontAlgn="base" hangingPunct="1">
        <a:spcBef>
          <a:spcPct val="0"/>
        </a:spcBef>
        <a:spcAft>
          <a:spcPct val="0"/>
        </a:spcAft>
        <a:defRPr sz="5000">
          <a:solidFill>
            <a:schemeClr val="hlink"/>
          </a:solidFill>
          <a:latin typeface="Arial Black" pitchFamily="34" charset="0"/>
        </a:defRPr>
      </a:lvl8pPr>
      <a:lvl9pPr marL="1828800" algn="ctr" rtl="0" eaLnBrk="1" fontAlgn="base" hangingPunct="1">
        <a:spcBef>
          <a:spcPct val="0"/>
        </a:spcBef>
        <a:spcAft>
          <a:spcPct val="0"/>
        </a:spcAft>
        <a:defRPr sz="5000">
          <a:solidFill>
            <a:schemeClr val="hlink"/>
          </a:solidFill>
          <a:latin typeface="Arial Black" pitchFamily="34" charset="0"/>
        </a:defRPr>
      </a:lvl9pPr>
    </p:titleStyle>
    <p:bodyStyle>
      <a:lvl1pPr marL="342900" indent="-342900" algn="ctr" rtl="0" eaLnBrk="0" fontAlgn="base" hangingPunct="0">
        <a:spcBef>
          <a:spcPct val="20000"/>
        </a:spcBef>
        <a:spcAft>
          <a:spcPct val="0"/>
        </a:spcAft>
        <a:defRPr sz="4500">
          <a:solidFill>
            <a:schemeClr val="bg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8694ACE7-24C9-450F-901F-837397505CDB}" type="datetimeFigureOut">
              <a:rPr lang="en-US" smtClean="0"/>
              <a:pPr>
                <a:defRPr/>
              </a:pPr>
              <a:t>10/25/2024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2BF6152D-6AA9-4BDA-BFE9-60001E8953ED}" type="slidenum">
              <a:rPr lang="en-US" altLang="en-US" smtClean="0"/>
              <a:pPr>
                <a:defRPr/>
              </a:pPr>
              <a:t>‹#›</a:t>
            </a:fld>
            <a:endParaRPr lang="en-US"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021211"/>
      </p:ext>
    </p:extLst>
  </p:cSld>
  <p:clrMap bg1="lt1" tx1="dk1" bg2="lt2" tx2="dk2" accent1="accent1" accent2="accent2" accent3="accent3" accent4="accent4" accent5="accent5" accent6="accent6" hlink="hlink" folHlink="folHlink"/>
  <p:sldLayoutIdLst>
    <p:sldLayoutId id="2147488212" r:id="rId1"/>
    <p:sldLayoutId id="2147488213" r:id="rId2"/>
    <p:sldLayoutId id="2147488214" r:id="rId3"/>
    <p:sldLayoutId id="2147488215" r:id="rId4"/>
    <p:sldLayoutId id="2147488216" r:id="rId5"/>
    <p:sldLayoutId id="2147488217" r:id="rId6"/>
    <p:sldLayoutId id="2147488218" r:id="rId7"/>
    <p:sldLayoutId id="2147488219" r:id="rId8"/>
    <p:sldLayoutId id="2147488220" r:id="rId9"/>
    <p:sldLayoutId id="2147488221" r:id="rId10"/>
    <p:sldLayoutId id="214748822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0"/>
          <a:srcRect/>
          <a:stretch>
            <a:fillRect/>
          </a:stretch>
        </a:blipFill>
        <a:effectLst/>
      </p:bgPr>
    </p:bg>
    <p:spTree>
      <p:nvGrpSpPr>
        <p:cNvPr id="1" name=""/>
        <p:cNvGrpSpPr/>
        <p:nvPr/>
      </p:nvGrpSpPr>
      <p:grpSpPr>
        <a:xfrm>
          <a:off x="0" y="0"/>
          <a:ext cx="0" cy="0"/>
          <a:chOff x="0" y="0"/>
          <a:chExt cx="0" cy="0"/>
        </a:xfrm>
      </p:grpSpPr>
      <p:pic>
        <p:nvPicPr>
          <p:cNvPr id="2050" name="Picture 6"/>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3352800" y="914400"/>
            <a:ext cx="9336088" cy="74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8"/>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7010400" y="76200"/>
            <a:ext cx="20193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charset="0"/>
              </a:defRPr>
            </a:lvl1pPr>
          </a:lstStyle>
          <a:p>
            <a:pPr>
              <a:defRPr/>
            </a:pPr>
            <a:fld id="{D90EABC2-A707-411B-ADC3-8B0B96869775}" type="datetime1">
              <a:rPr lang="en-US"/>
              <a:pPr>
                <a:defRPr/>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bg1"/>
                </a:solidFill>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bg1"/>
                </a:solidFill>
              </a:defRPr>
            </a:lvl1pPr>
          </a:lstStyle>
          <a:p>
            <a:pPr>
              <a:defRPr/>
            </a:pPr>
            <a:fld id="{1368504B-03BC-465D-BED5-751A4AEFBAAC}" type="slidenum">
              <a:rPr lang="en-US" altLang="en-US"/>
              <a:pPr>
                <a:defRPr/>
              </a:pPr>
              <a:t>‹#›</a:t>
            </a:fld>
            <a:endParaRPr lang="en-US" altLang="en-US"/>
          </a:p>
        </p:txBody>
      </p:sp>
      <p:pic>
        <p:nvPicPr>
          <p:cNvPr id="2055" name="Picture 17"/>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533400" y="0"/>
            <a:ext cx="9829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1"/>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533400" y="-457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itle Placeholder 1"/>
          <p:cNvSpPr>
            <a:spLocks noGrp="1"/>
          </p:cNvSpPr>
          <p:nvPr>
            <p:ph type="title"/>
          </p:nvPr>
        </p:nvSpPr>
        <p:spPr bwMode="auto">
          <a:xfrm>
            <a:off x="990600" y="473075"/>
            <a:ext cx="76200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8" name="Text Placeholder 2"/>
          <p:cNvSpPr>
            <a:spLocks noGrp="1"/>
          </p:cNvSpPr>
          <p:nvPr>
            <p:ph type="body" idx="1"/>
          </p:nvPr>
        </p:nvSpPr>
        <p:spPr bwMode="auto">
          <a:xfrm>
            <a:off x="990600" y="1189038"/>
            <a:ext cx="76200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8167" r:id="rId1"/>
    <p:sldLayoutId id="2147488073" r:id="rId2"/>
    <p:sldLayoutId id="2147488168" r:id="rId3"/>
    <p:sldLayoutId id="2147488169" r:id="rId4"/>
    <p:sldLayoutId id="2147488074" r:id="rId5"/>
    <p:sldLayoutId id="2147488075" r:id="rId6"/>
    <p:sldLayoutId id="2147488076" r:id="rId7"/>
    <p:sldLayoutId id="2147488170" r:id="rId8"/>
    <p:sldLayoutId id="2147488077" r:id="rId9"/>
    <p:sldLayoutId id="2147488078" r:id="rId10"/>
    <p:sldLayoutId id="2147488079" r:id="rId11"/>
    <p:sldLayoutId id="2147488080" r:id="rId12"/>
    <p:sldLayoutId id="2147488081" r:id="rId13"/>
    <p:sldLayoutId id="2147488171" r:id="rId14"/>
    <p:sldLayoutId id="2147488172" r:id="rId15"/>
    <p:sldLayoutId id="2147488173" r:id="rId16"/>
    <p:sldLayoutId id="2147488174" r:id="rId17"/>
    <p:sldLayoutId id="2147488175" r:id="rId18"/>
  </p:sldLayoutIdLst>
  <p:hf sldNum="0" hdr="0" ftr="0" dt="0"/>
  <p:txStyles>
    <p:titleStyle>
      <a:lvl1pPr algn="ctr" rtl="0" eaLnBrk="0" fontAlgn="base" hangingPunct="0">
        <a:spcBef>
          <a:spcPct val="0"/>
        </a:spcBef>
        <a:spcAft>
          <a:spcPct val="0"/>
        </a:spcAft>
        <a:defRPr sz="4000" b="1" kern="1200">
          <a:solidFill>
            <a:srgbClr val="0B5395"/>
          </a:solidFill>
          <a:latin typeface="+mj-lt"/>
          <a:ea typeface="+mj-ea"/>
          <a:cs typeface="+mj-cs"/>
        </a:defRPr>
      </a:lvl1pPr>
      <a:lvl2pPr algn="ctr" rtl="0" eaLnBrk="0" fontAlgn="base" hangingPunct="0">
        <a:spcBef>
          <a:spcPct val="0"/>
        </a:spcBef>
        <a:spcAft>
          <a:spcPct val="0"/>
        </a:spcAft>
        <a:defRPr sz="4000" b="1">
          <a:solidFill>
            <a:srgbClr val="0B5395"/>
          </a:solidFill>
          <a:latin typeface="Century Gothic" pitchFamily="34" charset="0"/>
        </a:defRPr>
      </a:lvl2pPr>
      <a:lvl3pPr algn="ctr" rtl="0" eaLnBrk="0" fontAlgn="base" hangingPunct="0">
        <a:spcBef>
          <a:spcPct val="0"/>
        </a:spcBef>
        <a:spcAft>
          <a:spcPct val="0"/>
        </a:spcAft>
        <a:defRPr sz="4000" b="1">
          <a:solidFill>
            <a:srgbClr val="0B5395"/>
          </a:solidFill>
          <a:latin typeface="Century Gothic" pitchFamily="34" charset="0"/>
        </a:defRPr>
      </a:lvl3pPr>
      <a:lvl4pPr algn="ctr" rtl="0" eaLnBrk="0" fontAlgn="base" hangingPunct="0">
        <a:spcBef>
          <a:spcPct val="0"/>
        </a:spcBef>
        <a:spcAft>
          <a:spcPct val="0"/>
        </a:spcAft>
        <a:defRPr sz="4000" b="1">
          <a:solidFill>
            <a:srgbClr val="0B5395"/>
          </a:solidFill>
          <a:latin typeface="Century Gothic" pitchFamily="34" charset="0"/>
        </a:defRPr>
      </a:lvl4pPr>
      <a:lvl5pPr algn="ctr" rtl="0" eaLnBrk="0" fontAlgn="base" hangingPunct="0">
        <a:spcBef>
          <a:spcPct val="0"/>
        </a:spcBef>
        <a:spcAft>
          <a:spcPct val="0"/>
        </a:spcAft>
        <a:defRPr sz="4000" b="1">
          <a:solidFill>
            <a:srgbClr val="0B5395"/>
          </a:solidFill>
          <a:latin typeface="Century Gothic" pitchFamily="34" charset="0"/>
        </a:defRPr>
      </a:lvl5pPr>
      <a:lvl6pPr marL="457200" algn="ctr" rtl="0" fontAlgn="base">
        <a:spcBef>
          <a:spcPct val="0"/>
        </a:spcBef>
        <a:spcAft>
          <a:spcPct val="0"/>
        </a:spcAft>
        <a:defRPr sz="4000" b="1">
          <a:solidFill>
            <a:srgbClr val="0B5395"/>
          </a:solidFill>
          <a:latin typeface="Century Gothic" pitchFamily="34" charset="0"/>
        </a:defRPr>
      </a:lvl6pPr>
      <a:lvl7pPr marL="914400" algn="ctr" rtl="0" fontAlgn="base">
        <a:spcBef>
          <a:spcPct val="0"/>
        </a:spcBef>
        <a:spcAft>
          <a:spcPct val="0"/>
        </a:spcAft>
        <a:defRPr sz="4000" b="1">
          <a:solidFill>
            <a:srgbClr val="0B5395"/>
          </a:solidFill>
          <a:latin typeface="Century Gothic" pitchFamily="34" charset="0"/>
        </a:defRPr>
      </a:lvl7pPr>
      <a:lvl8pPr marL="1371600" algn="ctr" rtl="0" fontAlgn="base">
        <a:spcBef>
          <a:spcPct val="0"/>
        </a:spcBef>
        <a:spcAft>
          <a:spcPct val="0"/>
        </a:spcAft>
        <a:defRPr sz="4000" b="1">
          <a:solidFill>
            <a:srgbClr val="0B5395"/>
          </a:solidFill>
          <a:latin typeface="Century Gothic" pitchFamily="34" charset="0"/>
        </a:defRPr>
      </a:lvl8pPr>
      <a:lvl9pPr marL="1828800" algn="ctr" rtl="0" fontAlgn="base">
        <a:spcBef>
          <a:spcPct val="0"/>
        </a:spcBef>
        <a:spcAft>
          <a:spcPct val="0"/>
        </a:spcAft>
        <a:defRPr sz="4000" b="1">
          <a:solidFill>
            <a:srgbClr val="0B5395"/>
          </a:solidFill>
          <a:latin typeface="Century Gothic" pitchFamily="34" charset="0"/>
        </a:defRPr>
      </a:lvl9pPr>
    </p:titleStyle>
    <p:bodyStyle>
      <a:lvl1pPr marL="342900" indent="-342900" algn="l" rtl="0" eaLnBrk="0" fontAlgn="base" hangingPunct="0">
        <a:spcBef>
          <a:spcPct val="20000"/>
        </a:spcBef>
        <a:spcAft>
          <a:spcPct val="0"/>
        </a:spcAft>
        <a:defRPr sz="2000" kern="1200">
          <a:solidFill>
            <a:srgbClr val="0076A3"/>
          </a:solidFill>
          <a:latin typeface="+mn-lt"/>
          <a:ea typeface="+mn-ea"/>
          <a:cs typeface="+mn-cs"/>
        </a:defRPr>
      </a:lvl1pPr>
      <a:lvl2pPr marL="742950" indent="-285750" algn="l" rtl="0" eaLnBrk="0" fontAlgn="base" hangingPunct="0">
        <a:spcBef>
          <a:spcPct val="20000"/>
        </a:spcBef>
        <a:spcAft>
          <a:spcPct val="0"/>
        </a:spcAft>
        <a:defRPr sz="2000" kern="1200">
          <a:solidFill>
            <a:srgbClr val="0076A3"/>
          </a:solidFill>
          <a:latin typeface="+mn-lt"/>
          <a:ea typeface="+mn-ea"/>
          <a:cs typeface="+mn-cs"/>
        </a:defRPr>
      </a:lvl2pPr>
      <a:lvl3pPr marL="1143000" indent="-228600" algn="l" rtl="0" eaLnBrk="0" fontAlgn="base" hangingPunct="0">
        <a:spcBef>
          <a:spcPct val="20000"/>
        </a:spcBef>
        <a:spcAft>
          <a:spcPct val="0"/>
        </a:spcAft>
        <a:defRPr sz="2000" kern="1200">
          <a:solidFill>
            <a:srgbClr val="0076A3"/>
          </a:solidFill>
          <a:latin typeface="+mn-lt"/>
          <a:ea typeface="+mn-ea"/>
          <a:cs typeface="+mn-cs"/>
        </a:defRPr>
      </a:lvl3pPr>
      <a:lvl4pPr marL="1600200" indent="-228600" algn="l" rtl="0" eaLnBrk="0" fontAlgn="base" hangingPunct="0">
        <a:spcBef>
          <a:spcPct val="20000"/>
        </a:spcBef>
        <a:spcAft>
          <a:spcPct val="0"/>
        </a:spcAft>
        <a:defRPr sz="2000" kern="1200">
          <a:solidFill>
            <a:srgbClr val="0076A3"/>
          </a:solidFill>
          <a:latin typeface="+mn-lt"/>
          <a:ea typeface="+mn-ea"/>
          <a:cs typeface="+mn-cs"/>
        </a:defRPr>
      </a:lvl4pPr>
      <a:lvl5pPr marL="2057400" indent="-228600" algn="l" rtl="0" eaLnBrk="0" fontAlgn="base" hangingPunct="0">
        <a:spcBef>
          <a:spcPct val="20000"/>
        </a:spcBef>
        <a:spcAft>
          <a:spcPct val="0"/>
        </a:spcAft>
        <a:defRPr sz="2000" kern="1200">
          <a:solidFill>
            <a:srgbClr val="0076A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381000" y="44196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a:t>Place Your Subtitle Here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fld id="{AD97FA8C-A153-4B59-A79A-AF3A8FBA323C}" type="datetimeFigureOut">
              <a:rPr lang="en-US"/>
              <a:pPr>
                <a:defRPr/>
              </a:pPr>
              <a:t>10/25/2024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900D6C7-91B2-424E-981F-810BA4DF78A7}" type="slidenum">
              <a:rPr lang="en-US" altLang="en-US"/>
              <a:pPr>
                <a:defRPr/>
              </a:pPr>
              <a:t>‹#›</a:t>
            </a:fld>
            <a:endParaRPr lang="en-US" altLang="en-US"/>
          </a:p>
        </p:txBody>
      </p:sp>
      <p:sp>
        <p:nvSpPr>
          <p:cNvPr id="3078" name="Rectangle 12"/>
          <p:cNvSpPr>
            <a:spLocks noGrp="1" noChangeArrowheads="1"/>
          </p:cNvSpPr>
          <p:nvPr>
            <p:ph type="title"/>
          </p:nvPr>
        </p:nvSpPr>
        <p:spPr bwMode="auto">
          <a:xfrm>
            <a:off x="457200" y="5410200"/>
            <a:ext cx="8229600" cy="838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Software Template</a:t>
            </a:r>
          </a:p>
        </p:txBody>
      </p:sp>
      <p:sp>
        <p:nvSpPr>
          <p:cNvPr id="7" name="Text Box 7"/>
          <p:cNvSpPr txBox="1">
            <a:spLocks noChangeArrowheads="1"/>
          </p:cNvSpPr>
          <p:nvPr userDrawn="1"/>
        </p:nvSpPr>
        <p:spPr bwMode="auto">
          <a:xfrm>
            <a:off x="441325" y="6262688"/>
            <a:ext cx="117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eaLnBrk="1" hangingPunct="1">
              <a:defRPr/>
            </a:pPr>
            <a:r>
              <a:rPr lang="en-US" sz="2000">
                <a:solidFill>
                  <a:srgbClr val="000000"/>
                </a:solidFill>
                <a:latin typeface="Times New Roman" pitchFamily="18" charset="0"/>
              </a:rPr>
              <a:t>Chapter 1</a:t>
            </a:r>
          </a:p>
        </p:txBody>
      </p:sp>
    </p:spTree>
  </p:cSld>
  <p:clrMap bg1="lt1" tx1="dk1" bg2="lt2" tx2="dk2" accent1="accent1" accent2="accent2" accent3="accent3" accent4="accent4" accent5="accent5" accent6="accent6" hlink="hlink" folHlink="folHlink"/>
  <p:sldLayoutIdLst>
    <p:sldLayoutId id="2147488082" r:id="rId1"/>
    <p:sldLayoutId id="2147488083" r:id="rId2"/>
    <p:sldLayoutId id="2147488084" r:id="rId3"/>
    <p:sldLayoutId id="2147488085" r:id="rId4"/>
    <p:sldLayoutId id="2147488086" r:id="rId5"/>
    <p:sldLayoutId id="2147488087" r:id="rId6"/>
    <p:sldLayoutId id="2147488088" r:id="rId7"/>
    <p:sldLayoutId id="2147488089" r:id="rId8"/>
    <p:sldLayoutId id="2147488090" r:id="rId9"/>
    <p:sldLayoutId id="2147488091" r:id="rId10"/>
    <p:sldLayoutId id="2147488092" r:id="rId11"/>
  </p:sldLayoutIdLst>
  <p:hf hdr="0" ftr="0" dt="0"/>
  <p:txStyles>
    <p:titleStyle>
      <a:lvl1pPr algn="ctr" rtl="0" eaLnBrk="0" fontAlgn="base" hangingPunct="0">
        <a:spcBef>
          <a:spcPct val="0"/>
        </a:spcBef>
        <a:spcAft>
          <a:spcPct val="0"/>
        </a:spcAft>
        <a:defRPr sz="5000">
          <a:solidFill>
            <a:srgbClr val="000066"/>
          </a:solidFill>
          <a:latin typeface="+mj-lt"/>
          <a:ea typeface="+mj-ea"/>
          <a:cs typeface="+mj-cs"/>
        </a:defRPr>
      </a:lvl1pPr>
      <a:lvl2pPr algn="ctr" rtl="0" eaLnBrk="0" fontAlgn="base" hangingPunct="0">
        <a:spcBef>
          <a:spcPct val="0"/>
        </a:spcBef>
        <a:spcAft>
          <a:spcPct val="0"/>
        </a:spcAft>
        <a:defRPr sz="5000">
          <a:solidFill>
            <a:srgbClr val="000066"/>
          </a:solidFill>
          <a:latin typeface="Arial Black" pitchFamily="34" charset="0"/>
        </a:defRPr>
      </a:lvl2pPr>
      <a:lvl3pPr algn="ctr" rtl="0" eaLnBrk="0" fontAlgn="base" hangingPunct="0">
        <a:spcBef>
          <a:spcPct val="0"/>
        </a:spcBef>
        <a:spcAft>
          <a:spcPct val="0"/>
        </a:spcAft>
        <a:defRPr sz="5000">
          <a:solidFill>
            <a:srgbClr val="000066"/>
          </a:solidFill>
          <a:latin typeface="Arial Black" pitchFamily="34" charset="0"/>
        </a:defRPr>
      </a:lvl3pPr>
      <a:lvl4pPr algn="ctr" rtl="0" eaLnBrk="0" fontAlgn="base" hangingPunct="0">
        <a:spcBef>
          <a:spcPct val="0"/>
        </a:spcBef>
        <a:spcAft>
          <a:spcPct val="0"/>
        </a:spcAft>
        <a:defRPr sz="5000">
          <a:solidFill>
            <a:srgbClr val="000066"/>
          </a:solidFill>
          <a:latin typeface="Arial Black" pitchFamily="34" charset="0"/>
        </a:defRPr>
      </a:lvl4pPr>
      <a:lvl5pPr algn="ctr" rtl="0" eaLnBrk="0" fontAlgn="base" hangingPunct="0">
        <a:spcBef>
          <a:spcPct val="0"/>
        </a:spcBef>
        <a:spcAft>
          <a:spcPct val="0"/>
        </a:spcAft>
        <a:defRPr sz="5000">
          <a:solidFill>
            <a:srgbClr val="000066"/>
          </a:solidFill>
          <a:latin typeface="Arial Black" pitchFamily="34" charset="0"/>
        </a:defRPr>
      </a:lvl5pPr>
      <a:lvl6pPr marL="457200" algn="ctr" rtl="0" eaLnBrk="1" fontAlgn="base" hangingPunct="1">
        <a:spcBef>
          <a:spcPct val="0"/>
        </a:spcBef>
        <a:spcAft>
          <a:spcPct val="0"/>
        </a:spcAft>
        <a:defRPr sz="5000">
          <a:solidFill>
            <a:srgbClr val="000066"/>
          </a:solidFill>
          <a:latin typeface="Arial Black" pitchFamily="34" charset="0"/>
        </a:defRPr>
      </a:lvl6pPr>
      <a:lvl7pPr marL="914400" algn="ctr" rtl="0" eaLnBrk="1" fontAlgn="base" hangingPunct="1">
        <a:spcBef>
          <a:spcPct val="0"/>
        </a:spcBef>
        <a:spcAft>
          <a:spcPct val="0"/>
        </a:spcAft>
        <a:defRPr sz="5000">
          <a:solidFill>
            <a:srgbClr val="000066"/>
          </a:solidFill>
          <a:latin typeface="Arial Black" pitchFamily="34" charset="0"/>
        </a:defRPr>
      </a:lvl7pPr>
      <a:lvl8pPr marL="1371600" algn="ctr" rtl="0" eaLnBrk="1" fontAlgn="base" hangingPunct="1">
        <a:spcBef>
          <a:spcPct val="0"/>
        </a:spcBef>
        <a:spcAft>
          <a:spcPct val="0"/>
        </a:spcAft>
        <a:defRPr sz="5000">
          <a:solidFill>
            <a:srgbClr val="000066"/>
          </a:solidFill>
          <a:latin typeface="Arial Black" pitchFamily="34" charset="0"/>
        </a:defRPr>
      </a:lvl8pPr>
      <a:lvl9pPr marL="1828800" algn="ctr" rtl="0" eaLnBrk="1" fontAlgn="base" hangingPunct="1">
        <a:spcBef>
          <a:spcPct val="0"/>
        </a:spcBef>
        <a:spcAft>
          <a:spcPct val="0"/>
        </a:spcAft>
        <a:defRPr sz="5000">
          <a:solidFill>
            <a:srgbClr val="000066"/>
          </a:solidFill>
          <a:latin typeface="Arial Black" pitchFamily="34" charset="0"/>
        </a:defRPr>
      </a:lvl9pPr>
    </p:titleStyle>
    <p:bodyStyle>
      <a:lvl1pPr marL="342900" indent="-342900" algn="r" rtl="0" eaLnBrk="0" fontAlgn="base" hangingPunct="0">
        <a:spcBef>
          <a:spcPct val="20000"/>
        </a:spcBef>
        <a:spcAft>
          <a:spcPct val="0"/>
        </a:spcAft>
        <a:defRPr sz="3000" b="1">
          <a:solidFill>
            <a:srgbClr val="0066FF"/>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04800" y="6858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Place Your Topic Here</a:t>
            </a:r>
          </a:p>
        </p:txBody>
      </p:sp>
      <p:sp>
        <p:nvSpPr>
          <p:cNvPr id="4099" name="Rectangle 3"/>
          <p:cNvSpPr>
            <a:spLocks noGrp="1" noChangeArrowheads="1"/>
          </p:cNvSpPr>
          <p:nvPr>
            <p:ph type="body" idx="1"/>
          </p:nvPr>
        </p:nvSpPr>
        <p:spPr bwMode="auto">
          <a:xfrm>
            <a:off x="304800" y="1828800"/>
            <a:ext cx="723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a:t>Your Description Goes Here</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endParaRPr lang="en-MY"/>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MY"/>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5177541A-26C9-432B-886C-46E213D39EBA}" type="slidenum">
              <a:rPr lang="en-MY" altLang="en-US"/>
              <a:pPr>
                <a:defRPr/>
              </a:pPr>
              <a:t>‹#›</a:t>
            </a:fld>
            <a:endParaRPr lang="en-MY" altLang="en-US"/>
          </a:p>
        </p:txBody>
      </p:sp>
    </p:spTree>
  </p:cSld>
  <p:clrMap bg1="lt1" tx1="dk1" bg2="lt2" tx2="dk2" accent1="accent1" accent2="accent2" accent3="accent3" accent4="accent4" accent5="accent5" accent6="accent6" hlink="hlink" folHlink="folHlink"/>
  <p:sldLayoutIdLst>
    <p:sldLayoutId id="2147488093" r:id="rId1"/>
    <p:sldLayoutId id="2147488094" r:id="rId2"/>
    <p:sldLayoutId id="2147488095" r:id="rId3"/>
    <p:sldLayoutId id="2147488096" r:id="rId4"/>
    <p:sldLayoutId id="2147488097" r:id="rId5"/>
    <p:sldLayoutId id="2147488098" r:id="rId6"/>
    <p:sldLayoutId id="2147488099" r:id="rId7"/>
    <p:sldLayoutId id="2147488100" r:id="rId8"/>
    <p:sldLayoutId id="2147488101" r:id="rId9"/>
    <p:sldLayoutId id="2147488102" r:id="rId10"/>
    <p:sldLayoutId id="2147488103" r:id="rId11"/>
  </p:sldLayoutIdLst>
  <p:txStyles>
    <p:titleStyle>
      <a:lvl1pPr algn="l" rtl="0" eaLnBrk="0" fontAlgn="base" hangingPunct="0">
        <a:spcBef>
          <a:spcPct val="0"/>
        </a:spcBef>
        <a:spcAft>
          <a:spcPct val="0"/>
        </a:spcAft>
        <a:defRPr sz="3500">
          <a:solidFill>
            <a:srgbClr val="000066"/>
          </a:solidFill>
          <a:latin typeface="+mj-lt"/>
          <a:ea typeface="+mj-ea"/>
          <a:cs typeface="+mj-cs"/>
        </a:defRPr>
      </a:lvl1pPr>
      <a:lvl2pPr algn="l" rtl="0" eaLnBrk="0" fontAlgn="base" hangingPunct="0">
        <a:spcBef>
          <a:spcPct val="0"/>
        </a:spcBef>
        <a:spcAft>
          <a:spcPct val="0"/>
        </a:spcAft>
        <a:defRPr sz="3500">
          <a:solidFill>
            <a:srgbClr val="000066"/>
          </a:solidFill>
          <a:latin typeface="Arial Black" pitchFamily="34" charset="0"/>
        </a:defRPr>
      </a:lvl2pPr>
      <a:lvl3pPr algn="l" rtl="0" eaLnBrk="0" fontAlgn="base" hangingPunct="0">
        <a:spcBef>
          <a:spcPct val="0"/>
        </a:spcBef>
        <a:spcAft>
          <a:spcPct val="0"/>
        </a:spcAft>
        <a:defRPr sz="3500">
          <a:solidFill>
            <a:srgbClr val="000066"/>
          </a:solidFill>
          <a:latin typeface="Arial Black" pitchFamily="34" charset="0"/>
        </a:defRPr>
      </a:lvl3pPr>
      <a:lvl4pPr algn="l" rtl="0" eaLnBrk="0" fontAlgn="base" hangingPunct="0">
        <a:spcBef>
          <a:spcPct val="0"/>
        </a:spcBef>
        <a:spcAft>
          <a:spcPct val="0"/>
        </a:spcAft>
        <a:defRPr sz="3500">
          <a:solidFill>
            <a:srgbClr val="000066"/>
          </a:solidFill>
          <a:latin typeface="Arial Black" pitchFamily="34" charset="0"/>
        </a:defRPr>
      </a:lvl4pPr>
      <a:lvl5pPr algn="l" rtl="0" eaLnBrk="0" fontAlgn="base" hangingPunct="0">
        <a:spcBef>
          <a:spcPct val="0"/>
        </a:spcBef>
        <a:spcAft>
          <a:spcPct val="0"/>
        </a:spcAft>
        <a:defRPr sz="3500">
          <a:solidFill>
            <a:srgbClr val="000066"/>
          </a:solidFill>
          <a:latin typeface="Arial Black" pitchFamily="34" charset="0"/>
        </a:defRPr>
      </a:lvl5pPr>
      <a:lvl6pPr marL="457200" algn="l" rtl="0" eaLnBrk="1" fontAlgn="base" hangingPunct="1">
        <a:spcBef>
          <a:spcPct val="0"/>
        </a:spcBef>
        <a:spcAft>
          <a:spcPct val="0"/>
        </a:spcAft>
        <a:defRPr sz="3500">
          <a:solidFill>
            <a:srgbClr val="000066"/>
          </a:solidFill>
          <a:latin typeface="Arial Black" pitchFamily="34" charset="0"/>
        </a:defRPr>
      </a:lvl6pPr>
      <a:lvl7pPr marL="914400" algn="l" rtl="0" eaLnBrk="1" fontAlgn="base" hangingPunct="1">
        <a:spcBef>
          <a:spcPct val="0"/>
        </a:spcBef>
        <a:spcAft>
          <a:spcPct val="0"/>
        </a:spcAft>
        <a:defRPr sz="3500">
          <a:solidFill>
            <a:srgbClr val="000066"/>
          </a:solidFill>
          <a:latin typeface="Arial Black" pitchFamily="34" charset="0"/>
        </a:defRPr>
      </a:lvl7pPr>
      <a:lvl8pPr marL="1371600" algn="l" rtl="0" eaLnBrk="1" fontAlgn="base" hangingPunct="1">
        <a:spcBef>
          <a:spcPct val="0"/>
        </a:spcBef>
        <a:spcAft>
          <a:spcPct val="0"/>
        </a:spcAft>
        <a:defRPr sz="3500">
          <a:solidFill>
            <a:srgbClr val="000066"/>
          </a:solidFill>
          <a:latin typeface="Arial Black" pitchFamily="34" charset="0"/>
        </a:defRPr>
      </a:lvl8pPr>
      <a:lvl9pPr marL="1828800" algn="l" rtl="0" eaLnBrk="1" fontAlgn="base" hangingPunct="1">
        <a:spcBef>
          <a:spcPct val="0"/>
        </a:spcBef>
        <a:spcAft>
          <a:spcPct val="0"/>
        </a:spcAft>
        <a:defRPr sz="3500">
          <a:solidFill>
            <a:srgbClr val="000066"/>
          </a:solidFill>
          <a:latin typeface="Arial Black" pitchFamily="34" charset="0"/>
        </a:defRPr>
      </a:lvl9pPr>
    </p:titleStyle>
    <p:bodyStyle>
      <a:lvl1pPr marL="342900" indent="-342900" algn="l" rtl="0" eaLnBrk="0" fontAlgn="base" hangingPunct="0">
        <a:spcBef>
          <a:spcPct val="20000"/>
        </a:spcBef>
        <a:spcAft>
          <a:spcPct val="0"/>
        </a:spcAft>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25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endParaRPr lang="en-MY"/>
          </a:p>
        </p:txBody>
      </p:sp>
      <p:sp>
        <p:nvSpPr>
          <p:cNvPr id="152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MY"/>
          </a:p>
        </p:txBody>
      </p:sp>
      <p:sp>
        <p:nvSpPr>
          <p:cNvPr id="1525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2D5478A-8386-440C-BFDD-CE511663F747}" type="slidenum">
              <a:rPr lang="en-MY" altLang="en-US"/>
              <a:pPr>
                <a:defRPr/>
              </a:pPr>
              <a:t>‹#›</a:t>
            </a:fld>
            <a:endParaRPr lang="en-MY" altLang="en-US"/>
          </a:p>
        </p:txBody>
      </p:sp>
      <p:sp>
        <p:nvSpPr>
          <p:cNvPr id="5125" name="Rectangle 24"/>
          <p:cNvSpPr>
            <a:spLocks noGrp="1" noChangeArrowheads="1"/>
          </p:cNvSpPr>
          <p:nvPr>
            <p:ph type="title"/>
          </p:nvPr>
        </p:nvSpPr>
        <p:spPr bwMode="auto">
          <a:xfrm>
            <a:off x="304800" y="6858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Place Your Topic Here</a:t>
            </a:r>
          </a:p>
        </p:txBody>
      </p:sp>
      <p:sp>
        <p:nvSpPr>
          <p:cNvPr id="5126" name="Rectangle 25"/>
          <p:cNvSpPr>
            <a:spLocks noGrp="1" noChangeArrowheads="1"/>
          </p:cNvSpPr>
          <p:nvPr>
            <p:ph type="body" idx="1"/>
          </p:nvPr>
        </p:nvSpPr>
        <p:spPr bwMode="auto">
          <a:xfrm>
            <a:off x="304800" y="1828800"/>
            <a:ext cx="723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a:t>Your Description Goes Here</a:t>
            </a:r>
          </a:p>
        </p:txBody>
      </p:sp>
    </p:spTree>
  </p:cSld>
  <p:clrMap bg1="lt1" tx1="dk1" bg2="lt2" tx2="dk2" accent1="accent1" accent2="accent2" accent3="accent3" accent4="accent4" accent5="accent5" accent6="accent6" hlink="hlink" folHlink="folHlink"/>
  <p:sldLayoutIdLst>
    <p:sldLayoutId id="2147488104" r:id="rId1"/>
    <p:sldLayoutId id="2147488105" r:id="rId2"/>
    <p:sldLayoutId id="2147488106" r:id="rId3"/>
    <p:sldLayoutId id="2147488107" r:id="rId4"/>
    <p:sldLayoutId id="2147488108" r:id="rId5"/>
    <p:sldLayoutId id="2147488109" r:id="rId6"/>
    <p:sldLayoutId id="2147488110" r:id="rId7"/>
    <p:sldLayoutId id="2147488111" r:id="rId8"/>
    <p:sldLayoutId id="2147488112" r:id="rId9"/>
    <p:sldLayoutId id="2147488113" r:id="rId10"/>
    <p:sldLayoutId id="2147488114" r:id="rId11"/>
  </p:sldLayoutIdLst>
  <p:transition/>
  <p:txStyles>
    <p:titleStyle>
      <a:lvl1pPr algn="ctr" rtl="0" eaLnBrk="0" fontAlgn="base" hangingPunct="0">
        <a:spcBef>
          <a:spcPct val="0"/>
        </a:spcBef>
        <a:spcAft>
          <a:spcPct val="0"/>
        </a:spcAft>
        <a:defRPr sz="3500">
          <a:solidFill>
            <a:srgbClr val="3333CC"/>
          </a:solidFill>
          <a:latin typeface="+mj-lt"/>
          <a:ea typeface="+mj-ea"/>
          <a:cs typeface="+mj-cs"/>
        </a:defRPr>
      </a:lvl1pPr>
      <a:lvl2pPr algn="ctr" rtl="0" eaLnBrk="0" fontAlgn="base" hangingPunct="0">
        <a:spcBef>
          <a:spcPct val="0"/>
        </a:spcBef>
        <a:spcAft>
          <a:spcPct val="0"/>
        </a:spcAft>
        <a:defRPr sz="3500">
          <a:solidFill>
            <a:srgbClr val="3333CC"/>
          </a:solidFill>
          <a:latin typeface="Arial Black" pitchFamily="34" charset="0"/>
        </a:defRPr>
      </a:lvl2pPr>
      <a:lvl3pPr algn="ctr" rtl="0" eaLnBrk="0" fontAlgn="base" hangingPunct="0">
        <a:spcBef>
          <a:spcPct val="0"/>
        </a:spcBef>
        <a:spcAft>
          <a:spcPct val="0"/>
        </a:spcAft>
        <a:defRPr sz="3500">
          <a:solidFill>
            <a:srgbClr val="3333CC"/>
          </a:solidFill>
          <a:latin typeface="Arial Black" pitchFamily="34" charset="0"/>
        </a:defRPr>
      </a:lvl3pPr>
      <a:lvl4pPr algn="ctr" rtl="0" eaLnBrk="0" fontAlgn="base" hangingPunct="0">
        <a:spcBef>
          <a:spcPct val="0"/>
        </a:spcBef>
        <a:spcAft>
          <a:spcPct val="0"/>
        </a:spcAft>
        <a:defRPr sz="3500">
          <a:solidFill>
            <a:srgbClr val="3333CC"/>
          </a:solidFill>
          <a:latin typeface="Arial Black" pitchFamily="34" charset="0"/>
        </a:defRPr>
      </a:lvl4pPr>
      <a:lvl5pPr algn="ctr" rtl="0" eaLnBrk="0" fontAlgn="base" hangingPunct="0">
        <a:spcBef>
          <a:spcPct val="0"/>
        </a:spcBef>
        <a:spcAft>
          <a:spcPct val="0"/>
        </a:spcAft>
        <a:defRPr sz="3500">
          <a:solidFill>
            <a:srgbClr val="3333CC"/>
          </a:solidFill>
          <a:latin typeface="Arial Black" pitchFamily="34" charset="0"/>
        </a:defRPr>
      </a:lvl5pPr>
      <a:lvl6pPr marL="457200" algn="ctr" rtl="0" eaLnBrk="1" fontAlgn="base" hangingPunct="1">
        <a:spcBef>
          <a:spcPct val="0"/>
        </a:spcBef>
        <a:spcAft>
          <a:spcPct val="0"/>
        </a:spcAft>
        <a:defRPr sz="3500">
          <a:solidFill>
            <a:srgbClr val="3333CC"/>
          </a:solidFill>
          <a:latin typeface="Arial Black" pitchFamily="34" charset="0"/>
        </a:defRPr>
      </a:lvl6pPr>
      <a:lvl7pPr marL="914400" algn="ctr" rtl="0" eaLnBrk="1" fontAlgn="base" hangingPunct="1">
        <a:spcBef>
          <a:spcPct val="0"/>
        </a:spcBef>
        <a:spcAft>
          <a:spcPct val="0"/>
        </a:spcAft>
        <a:defRPr sz="3500">
          <a:solidFill>
            <a:srgbClr val="3333CC"/>
          </a:solidFill>
          <a:latin typeface="Arial Black" pitchFamily="34" charset="0"/>
        </a:defRPr>
      </a:lvl7pPr>
      <a:lvl8pPr marL="1371600" algn="ctr" rtl="0" eaLnBrk="1" fontAlgn="base" hangingPunct="1">
        <a:spcBef>
          <a:spcPct val="0"/>
        </a:spcBef>
        <a:spcAft>
          <a:spcPct val="0"/>
        </a:spcAft>
        <a:defRPr sz="3500">
          <a:solidFill>
            <a:srgbClr val="3333CC"/>
          </a:solidFill>
          <a:latin typeface="Arial Black" pitchFamily="34" charset="0"/>
        </a:defRPr>
      </a:lvl8pPr>
      <a:lvl9pPr marL="1828800" algn="ctr" rtl="0" eaLnBrk="1" fontAlgn="base" hangingPunct="1">
        <a:spcBef>
          <a:spcPct val="0"/>
        </a:spcBef>
        <a:spcAft>
          <a:spcPct val="0"/>
        </a:spcAft>
        <a:defRPr sz="3500">
          <a:solidFill>
            <a:srgbClr val="3333CC"/>
          </a:solidFill>
          <a:latin typeface="Arial Black" pitchFamily="34" charset="0"/>
        </a:defRPr>
      </a:lvl9pPr>
    </p:titleStyle>
    <p:bodyStyle>
      <a:lvl1pPr marL="342900" indent="-342900" algn="l" rtl="0" eaLnBrk="0" fontAlgn="base" hangingPunct="0">
        <a:spcBef>
          <a:spcPct val="20000"/>
        </a:spcBef>
        <a:spcAft>
          <a:spcPct val="0"/>
        </a:spcAft>
        <a:defRPr sz="2000" b="1">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667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endParaRPr lang="en-MY"/>
          </a:p>
        </p:txBody>
      </p:sp>
      <p:sp>
        <p:nvSpPr>
          <p:cNvPr id="15667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MY"/>
          </a:p>
        </p:txBody>
      </p:sp>
      <p:sp>
        <p:nvSpPr>
          <p:cNvPr id="15667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40E2C579-9D8F-4A2C-9681-5FAA6C7B083B}" type="slidenum">
              <a:rPr lang="en-MY" altLang="en-US"/>
              <a:pPr>
                <a:defRPr/>
              </a:pPr>
              <a:t>‹#›</a:t>
            </a:fld>
            <a:endParaRPr lang="en-MY" altLang="en-US"/>
          </a:p>
        </p:txBody>
      </p:sp>
      <p:sp>
        <p:nvSpPr>
          <p:cNvPr id="6149" name="Rectangle 8"/>
          <p:cNvSpPr>
            <a:spLocks noGrp="1" noChangeArrowheads="1"/>
          </p:cNvSpPr>
          <p:nvPr>
            <p:ph type="title"/>
          </p:nvPr>
        </p:nvSpPr>
        <p:spPr bwMode="auto">
          <a:xfrm>
            <a:off x="533400" y="5181600"/>
            <a:ext cx="8077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Transitional Page</a:t>
            </a:r>
          </a:p>
        </p:txBody>
      </p:sp>
    </p:spTree>
  </p:cSld>
  <p:clrMap bg1="lt1" tx1="dk1" bg2="lt2" tx2="dk2" accent1="accent1" accent2="accent2" accent3="accent3" accent4="accent4" accent5="accent5" accent6="accent6" hlink="hlink" folHlink="folHlink"/>
  <p:sldLayoutIdLst>
    <p:sldLayoutId id="2147488115" r:id="rId1"/>
    <p:sldLayoutId id="2147488116" r:id="rId2"/>
    <p:sldLayoutId id="2147488117" r:id="rId3"/>
    <p:sldLayoutId id="2147488118" r:id="rId4"/>
    <p:sldLayoutId id="2147488119" r:id="rId5"/>
    <p:sldLayoutId id="2147488120" r:id="rId6"/>
    <p:sldLayoutId id="2147488121" r:id="rId7"/>
    <p:sldLayoutId id="2147488122" r:id="rId8"/>
    <p:sldLayoutId id="2147488123" r:id="rId9"/>
    <p:sldLayoutId id="2147488124" r:id="rId10"/>
    <p:sldLayoutId id="2147488125" r:id="rId11"/>
  </p:sldLayoutIdLst>
  <p:txStyles>
    <p:titleStyle>
      <a:lvl1pPr algn="ctr" rtl="0" eaLnBrk="0" fontAlgn="base" hangingPunct="0">
        <a:spcBef>
          <a:spcPct val="0"/>
        </a:spcBef>
        <a:spcAft>
          <a:spcPct val="0"/>
        </a:spcAft>
        <a:defRPr sz="5000">
          <a:solidFill>
            <a:schemeClr val="hlink"/>
          </a:solidFill>
          <a:latin typeface="+mj-lt"/>
          <a:ea typeface="+mj-ea"/>
          <a:cs typeface="+mj-cs"/>
        </a:defRPr>
      </a:lvl1pPr>
      <a:lvl2pPr algn="ctr" rtl="0" eaLnBrk="0" fontAlgn="base" hangingPunct="0">
        <a:spcBef>
          <a:spcPct val="0"/>
        </a:spcBef>
        <a:spcAft>
          <a:spcPct val="0"/>
        </a:spcAft>
        <a:defRPr sz="5000">
          <a:solidFill>
            <a:schemeClr val="hlink"/>
          </a:solidFill>
          <a:latin typeface="Arial Black" pitchFamily="34" charset="0"/>
        </a:defRPr>
      </a:lvl2pPr>
      <a:lvl3pPr algn="ctr" rtl="0" eaLnBrk="0" fontAlgn="base" hangingPunct="0">
        <a:spcBef>
          <a:spcPct val="0"/>
        </a:spcBef>
        <a:spcAft>
          <a:spcPct val="0"/>
        </a:spcAft>
        <a:defRPr sz="5000">
          <a:solidFill>
            <a:schemeClr val="hlink"/>
          </a:solidFill>
          <a:latin typeface="Arial Black" pitchFamily="34" charset="0"/>
        </a:defRPr>
      </a:lvl3pPr>
      <a:lvl4pPr algn="ctr" rtl="0" eaLnBrk="0" fontAlgn="base" hangingPunct="0">
        <a:spcBef>
          <a:spcPct val="0"/>
        </a:spcBef>
        <a:spcAft>
          <a:spcPct val="0"/>
        </a:spcAft>
        <a:defRPr sz="5000">
          <a:solidFill>
            <a:schemeClr val="hlink"/>
          </a:solidFill>
          <a:latin typeface="Arial Black" pitchFamily="34" charset="0"/>
        </a:defRPr>
      </a:lvl4pPr>
      <a:lvl5pPr algn="ctr" rtl="0" eaLnBrk="0" fontAlgn="base" hangingPunct="0">
        <a:spcBef>
          <a:spcPct val="0"/>
        </a:spcBef>
        <a:spcAft>
          <a:spcPct val="0"/>
        </a:spcAft>
        <a:defRPr sz="5000">
          <a:solidFill>
            <a:schemeClr val="hlink"/>
          </a:solidFill>
          <a:latin typeface="Arial Black" pitchFamily="34" charset="0"/>
        </a:defRPr>
      </a:lvl5pPr>
      <a:lvl6pPr marL="457200" algn="ctr" rtl="0" eaLnBrk="1" fontAlgn="base" hangingPunct="1">
        <a:spcBef>
          <a:spcPct val="0"/>
        </a:spcBef>
        <a:spcAft>
          <a:spcPct val="0"/>
        </a:spcAft>
        <a:defRPr sz="5000">
          <a:solidFill>
            <a:schemeClr val="hlink"/>
          </a:solidFill>
          <a:latin typeface="Arial Black" pitchFamily="34" charset="0"/>
        </a:defRPr>
      </a:lvl6pPr>
      <a:lvl7pPr marL="914400" algn="ctr" rtl="0" eaLnBrk="1" fontAlgn="base" hangingPunct="1">
        <a:spcBef>
          <a:spcPct val="0"/>
        </a:spcBef>
        <a:spcAft>
          <a:spcPct val="0"/>
        </a:spcAft>
        <a:defRPr sz="5000">
          <a:solidFill>
            <a:schemeClr val="hlink"/>
          </a:solidFill>
          <a:latin typeface="Arial Black" pitchFamily="34" charset="0"/>
        </a:defRPr>
      </a:lvl7pPr>
      <a:lvl8pPr marL="1371600" algn="ctr" rtl="0" eaLnBrk="1" fontAlgn="base" hangingPunct="1">
        <a:spcBef>
          <a:spcPct val="0"/>
        </a:spcBef>
        <a:spcAft>
          <a:spcPct val="0"/>
        </a:spcAft>
        <a:defRPr sz="5000">
          <a:solidFill>
            <a:schemeClr val="hlink"/>
          </a:solidFill>
          <a:latin typeface="Arial Black" pitchFamily="34" charset="0"/>
        </a:defRPr>
      </a:lvl8pPr>
      <a:lvl9pPr marL="1828800" algn="ctr" rtl="0" eaLnBrk="1" fontAlgn="base" hangingPunct="1">
        <a:spcBef>
          <a:spcPct val="0"/>
        </a:spcBef>
        <a:spcAft>
          <a:spcPct val="0"/>
        </a:spcAft>
        <a:defRPr sz="5000">
          <a:solidFill>
            <a:schemeClr val="hlink"/>
          </a:solidFill>
          <a:latin typeface="Arial Black" pitchFamily="34" charset="0"/>
        </a:defRPr>
      </a:lvl9pPr>
    </p:titleStyle>
    <p:bodyStyle>
      <a:lvl1pPr marL="342900" indent="-342900" algn="ctr" rtl="0" eaLnBrk="0" fontAlgn="base" hangingPunct="0">
        <a:spcBef>
          <a:spcPct val="20000"/>
        </a:spcBef>
        <a:spcAft>
          <a:spcPct val="0"/>
        </a:spcAft>
        <a:defRPr sz="4500">
          <a:solidFill>
            <a:schemeClr val="bg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bwMode="auto">
          <a:xfrm>
            <a:off x="381000" y="44196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a:t>Place Your Subtitle Here</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fld id="{CBD220F8-2AC1-453F-8D5A-C0CBA95B6830}" type="datetimeFigureOut">
              <a:rPr lang="en-US"/>
              <a:pPr>
                <a:defRPr/>
              </a:pPr>
              <a:t>10/25/2024</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83EA77F-08EA-48A0-9594-0AEF19E2BDA8}" type="slidenum">
              <a:rPr lang="en-US" altLang="en-US"/>
              <a:pPr>
                <a:defRPr/>
              </a:pPr>
              <a:t>‹#›</a:t>
            </a:fld>
            <a:endParaRPr lang="en-US" altLang="en-US"/>
          </a:p>
        </p:txBody>
      </p:sp>
      <p:sp>
        <p:nvSpPr>
          <p:cNvPr id="7174" name="Rectangle 12"/>
          <p:cNvSpPr>
            <a:spLocks noGrp="1" noChangeArrowheads="1"/>
          </p:cNvSpPr>
          <p:nvPr>
            <p:ph type="title"/>
          </p:nvPr>
        </p:nvSpPr>
        <p:spPr bwMode="auto">
          <a:xfrm>
            <a:off x="457200" y="5410200"/>
            <a:ext cx="8229600" cy="838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Software Template</a:t>
            </a:r>
          </a:p>
        </p:txBody>
      </p:sp>
    </p:spTree>
  </p:cSld>
  <p:clrMap bg1="lt1" tx1="dk1" bg2="lt2" tx2="dk2" accent1="accent1" accent2="accent2" accent3="accent3" accent4="accent4" accent5="accent5" accent6="accent6" hlink="hlink" folHlink="folHlink"/>
  <p:sldLayoutIdLst>
    <p:sldLayoutId id="2147488176" r:id="rId1"/>
    <p:sldLayoutId id="2147488177" r:id="rId2"/>
    <p:sldLayoutId id="2147488178" r:id="rId3"/>
    <p:sldLayoutId id="2147488179" r:id="rId4"/>
    <p:sldLayoutId id="2147488180" r:id="rId5"/>
    <p:sldLayoutId id="2147488181" r:id="rId6"/>
    <p:sldLayoutId id="2147488182" r:id="rId7"/>
    <p:sldLayoutId id="2147488183" r:id="rId8"/>
    <p:sldLayoutId id="2147488184" r:id="rId9"/>
    <p:sldLayoutId id="2147488185" r:id="rId10"/>
    <p:sldLayoutId id="2147488186" r:id="rId11"/>
  </p:sldLayoutIdLst>
  <p:hf hdr="0" ftr="0" dt="0"/>
  <p:txStyles>
    <p:titleStyle>
      <a:lvl1pPr algn="ctr" rtl="0" eaLnBrk="0" fontAlgn="base" hangingPunct="0">
        <a:spcBef>
          <a:spcPct val="0"/>
        </a:spcBef>
        <a:spcAft>
          <a:spcPct val="0"/>
        </a:spcAft>
        <a:defRPr sz="5000">
          <a:solidFill>
            <a:srgbClr val="000066"/>
          </a:solidFill>
          <a:latin typeface="+mj-lt"/>
          <a:ea typeface="+mj-ea"/>
          <a:cs typeface="+mj-cs"/>
        </a:defRPr>
      </a:lvl1pPr>
      <a:lvl2pPr algn="ctr" rtl="0" eaLnBrk="0" fontAlgn="base" hangingPunct="0">
        <a:spcBef>
          <a:spcPct val="0"/>
        </a:spcBef>
        <a:spcAft>
          <a:spcPct val="0"/>
        </a:spcAft>
        <a:defRPr sz="5000">
          <a:solidFill>
            <a:srgbClr val="000066"/>
          </a:solidFill>
          <a:latin typeface="Arial Black" pitchFamily="34" charset="0"/>
        </a:defRPr>
      </a:lvl2pPr>
      <a:lvl3pPr algn="ctr" rtl="0" eaLnBrk="0" fontAlgn="base" hangingPunct="0">
        <a:spcBef>
          <a:spcPct val="0"/>
        </a:spcBef>
        <a:spcAft>
          <a:spcPct val="0"/>
        </a:spcAft>
        <a:defRPr sz="5000">
          <a:solidFill>
            <a:srgbClr val="000066"/>
          </a:solidFill>
          <a:latin typeface="Arial Black" pitchFamily="34" charset="0"/>
        </a:defRPr>
      </a:lvl3pPr>
      <a:lvl4pPr algn="ctr" rtl="0" eaLnBrk="0" fontAlgn="base" hangingPunct="0">
        <a:spcBef>
          <a:spcPct val="0"/>
        </a:spcBef>
        <a:spcAft>
          <a:spcPct val="0"/>
        </a:spcAft>
        <a:defRPr sz="5000">
          <a:solidFill>
            <a:srgbClr val="000066"/>
          </a:solidFill>
          <a:latin typeface="Arial Black" pitchFamily="34" charset="0"/>
        </a:defRPr>
      </a:lvl4pPr>
      <a:lvl5pPr algn="ctr" rtl="0" eaLnBrk="0" fontAlgn="base" hangingPunct="0">
        <a:spcBef>
          <a:spcPct val="0"/>
        </a:spcBef>
        <a:spcAft>
          <a:spcPct val="0"/>
        </a:spcAft>
        <a:defRPr sz="5000">
          <a:solidFill>
            <a:srgbClr val="000066"/>
          </a:solidFill>
          <a:latin typeface="Arial Black" pitchFamily="34" charset="0"/>
        </a:defRPr>
      </a:lvl5pPr>
      <a:lvl6pPr marL="457200" algn="ctr" rtl="0" eaLnBrk="1" fontAlgn="base" hangingPunct="1">
        <a:spcBef>
          <a:spcPct val="0"/>
        </a:spcBef>
        <a:spcAft>
          <a:spcPct val="0"/>
        </a:spcAft>
        <a:defRPr sz="5000">
          <a:solidFill>
            <a:srgbClr val="000066"/>
          </a:solidFill>
          <a:latin typeface="Arial Black" pitchFamily="34" charset="0"/>
        </a:defRPr>
      </a:lvl6pPr>
      <a:lvl7pPr marL="914400" algn="ctr" rtl="0" eaLnBrk="1" fontAlgn="base" hangingPunct="1">
        <a:spcBef>
          <a:spcPct val="0"/>
        </a:spcBef>
        <a:spcAft>
          <a:spcPct val="0"/>
        </a:spcAft>
        <a:defRPr sz="5000">
          <a:solidFill>
            <a:srgbClr val="000066"/>
          </a:solidFill>
          <a:latin typeface="Arial Black" pitchFamily="34" charset="0"/>
        </a:defRPr>
      </a:lvl7pPr>
      <a:lvl8pPr marL="1371600" algn="ctr" rtl="0" eaLnBrk="1" fontAlgn="base" hangingPunct="1">
        <a:spcBef>
          <a:spcPct val="0"/>
        </a:spcBef>
        <a:spcAft>
          <a:spcPct val="0"/>
        </a:spcAft>
        <a:defRPr sz="5000">
          <a:solidFill>
            <a:srgbClr val="000066"/>
          </a:solidFill>
          <a:latin typeface="Arial Black" pitchFamily="34" charset="0"/>
        </a:defRPr>
      </a:lvl8pPr>
      <a:lvl9pPr marL="1828800" algn="ctr" rtl="0" eaLnBrk="1" fontAlgn="base" hangingPunct="1">
        <a:spcBef>
          <a:spcPct val="0"/>
        </a:spcBef>
        <a:spcAft>
          <a:spcPct val="0"/>
        </a:spcAft>
        <a:defRPr sz="5000">
          <a:solidFill>
            <a:srgbClr val="000066"/>
          </a:solidFill>
          <a:latin typeface="Arial Black" pitchFamily="34" charset="0"/>
        </a:defRPr>
      </a:lvl9pPr>
    </p:titleStyle>
    <p:bodyStyle>
      <a:lvl1pPr marL="342900" indent="-342900" algn="r" rtl="0" eaLnBrk="0" fontAlgn="base" hangingPunct="0">
        <a:spcBef>
          <a:spcPct val="20000"/>
        </a:spcBef>
        <a:spcAft>
          <a:spcPct val="0"/>
        </a:spcAft>
        <a:defRPr sz="3000" b="1">
          <a:solidFill>
            <a:srgbClr val="0066FF"/>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04800" y="6858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Place Your Topic Here</a:t>
            </a:r>
          </a:p>
        </p:txBody>
      </p:sp>
      <p:sp>
        <p:nvSpPr>
          <p:cNvPr id="8195" name="Rectangle 3"/>
          <p:cNvSpPr>
            <a:spLocks noGrp="1" noChangeArrowheads="1"/>
          </p:cNvSpPr>
          <p:nvPr>
            <p:ph type="body" idx="1"/>
          </p:nvPr>
        </p:nvSpPr>
        <p:spPr bwMode="auto">
          <a:xfrm>
            <a:off x="304800" y="1828800"/>
            <a:ext cx="723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a:t>Your Description Goes Here</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endParaRPr lang="en-MY"/>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MY"/>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A1F61E6-44DB-4180-BCBA-05BCD8EC63F7}" type="slidenum">
              <a:rPr lang="en-MY" altLang="en-US"/>
              <a:pPr>
                <a:defRPr/>
              </a:pPr>
              <a:t>‹#›</a:t>
            </a:fld>
            <a:endParaRPr lang="en-MY" altLang="en-US"/>
          </a:p>
        </p:txBody>
      </p:sp>
    </p:spTree>
  </p:cSld>
  <p:clrMap bg1="lt1" tx1="dk1" bg2="lt2" tx2="dk2" accent1="accent1" accent2="accent2" accent3="accent3" accent4="accent4" accent5="accent5" accent6="accent6" hlink="hlink" folHlink="folHlink"/>
  <p:sldLayoutIdLst>
    <p:sldLayoutId id="2147488126" r:id="rId1"/>
    <p:sldLayoutId id="2147488127" r:id="rId2"/>
    <p:sldLayoutId id="2147488128" r:id="rId3"/>
    <p:sldLayoutId id="2147488129" r:id="rId4"/>
    <p:sldLayoutId id="2147488130" r:id="rId5"/>
    <p:sldLayoutId id="2147488131" r:id="rId6"/>
    <p:sldLayoutId id="2147488132" r:id="rId7"/>
    <p:sldLayoutId id="2147488133" r:id="rId8"/>
    <p:sldLayoutId id="2147488134" r:id="rId9"/>
    <p:sldLayoutId id="2147488135" r:id="rId10"/>
    <p:sldLayoutId id="2147488136" r:id="rId11"/>
  </p:sldLayoutIdLst>
  <p:txStyles>
    <p:titleStyle>
      <a:lvl1pPr algn="l" rtl="0" eaLnBrk="0" fontAlgn="base" hangingPunct="0">
        <a:spcBef>
          <a:spcPct val="0"/>
        </a:spcBef>
        <a:spcAft>
          <a:spcPct val="0"/>
        </a:spcAft>
        <a:defRPr sz="3500">
          <a:solidFill>
            <a:srgbClr val="000066"/>
          </a:solidFill>
          <a:latin typeface="+mj-lt"/>
          <a:ea typeface="+mj-ea"/>
          <a:cs typeface="+mj-cs"/>
        </a:defRPr>
      </a:lvl1pPr>
      <a:lvl2pPr algn="l" rtl="0" eaLnBrk="0" fontAlgn="base" hangingPunct="0">
        <a:spcBef>
          <a:spcPct val="0"/>
        </a:spcBef>
        <a:spcAft>
          <a:spcPct val="0"/>
        </a:spcAft>
        <a:defRPr sz="3500">
          <a:solidFill>
            <a:srgbClr val="000066"/>
          </a:solidFill>
          <a:latin typeface="Arial Black" pitchFamily="34" charset="0"/>
        </a:defRPr>
      </a:lvl2pPr>
      <a:lvl3pPr algn="l" rtl="0" eaLnBrk="0" fontAlgn="base" hangingPunct="0">
        <a:spcBef>
          <a:spcPct val="0"/>
        </a:spcBef>
        <a:spcAft>
          <a:spcPct val="0"/>
        </a:spcAft>
        <a:defRPr sz="3500">
          <a:solidFill>
            <a:srgbClr val="000066"/>
          </a:solidFill>
          <a:latin typeface="Arial Black" pitchFamily="34" charset="0"/>
        </a:defRPr>
      </a:lvl3pPr>
      <a:lvl4pPr algn="l" rtl="0" eaLnBrk="0" fontAlgn="base" hangingPunct="0">
        <a:spcBef>
          <a:spcPct val="0"/>
        </a:spcBef>
        <a:spcAft>
          <a:spcPct val="0"/>
        </a:spcAft>
        <a:defRPr sz="3500">
          <a:solidFill>
            <a:srgbClr val="000066"/>
          </a:solidFill>
          <a:latin typeface="Arial Black" pitchFamily="34" charset="0"/>
        </a:defRPr>
      </a:lvl4pPr>
      <a:lvl5pPr algn="l" rtl="0" eaLnBrk="0" fontAlgn="base" hangingPunct="0">
        <a:spcBef>
          <a:spcPct val="0"/>
        </a:spcBef>
        <a:spcAft>
          <a:spcPct val="0"/>
        </a:spcAft>
        <a:defRPr sz="3500">
          <a:solidFill>
            <a:srgbClr val="000066"/>
          </a:solidFill>
          <a:latin typeface="Arial Black" pitchFamily="34" charset="0"/>
        </a:defRPr>
      </a:lvl5pPr>
      <a:lvl6pPr marL="457200" algn="l" rtl="0" eaLnBrk="1" fontAlgn="base" hangingPunct="1">
        <a:spcBef>
          <a:spcPct val="0"/>
        </a:spcBef>
        <a:spcAft>
          <a:spcPct val="0"/>
        </a:spcAft>
        <a:defRPr sz="3500">
          <a:solidFill>
            <a:srgbClr val="000066"/>
          </a:solidFill>
          <a:latin typeface="Arial Black" pitchFamily="34" charset="0"/>
        </a:defRPr>
      </a:lvl6pPr>
      <a:lvl7pPr marL="914400" algn="l" rtl="0" eaLnBrk="1" fontAlgn="base" hangingPunct="1">
        <a:spcBef>
          <a:spcPct val="0"/>
        </a:spcBef>
        <a:spcAft>
          <a:spcPct val="0"/>
        </a:spcAft>
        <a:defRPr sz="3500">
          <a:solidFill>
            <a:srgbClr val="000066"/>
          </a:solidFill>
          <a:latin typeface="Arial Black" pitchFamily="34" charset="0"/>
        </a:defRPr>
      </a:lvl7pPr>
      <a:lvl8pPr marL="1371600" algn="l" rtl="0" eaLnBrk="1" fontAlgn="base" hangingPunct="1">
        <a:spcBef>
          <a:spcPct val="0"/>
        </a:spcBef>
        <a:spcAft>
          <a:spcPct val="0"/>
        </a:spcAft>
        <a:defRPr sz="3500">
          <a:solidFill>
            <a:srgbClr val="000066"/>
          </a:solidFill>
          <a:latin typeface="Arial Black" pitchFamily="34" charset="0"/>
        </a:defRPr>
      </a:lvl8pPr>
      <a:lvl9pPr marL="1828800" algn="l" rtl="0" eaLnBrk="1" fontAlgn="base" hangingPunct="1">
        <a:spcBef>
          <a:spcPct val="0"/>
        </a:spcBef>
        <a:spcAft>
          <a:spcPct val="0"/>
        </a:spcAft>
        <a:defRPr sz="3500">
          <a:solidFill>
            <a:srgbClr val="000066"/>
          </a:solidFill>
          <a:latin typeface="Arial Black" pitchFamily="34" charset="0"/>
        </a:defRPr>
      </a:lvl9pPr>
    </p:titleStyle>
    <p:bodyStyle>
      <a:lvl1pPr marL="342900" indent="-342900" algn="l" rtl="0" eaLnBrk="0" fontAlgn="base" hangingPunct="0">
        <a:spcBef>
          <a:spcPct val="20000"/>
        </a:spcBef>
        <a:spcAft>
          <a:spcPct val="0"/>
        </a:spcAft>
        <a:defRPr sz="20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525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pPr>
              <a:defRPr/>
            </a:pPr>
            <a:endParaRPr lang="en-MY"/>
          </a:p>
        </p:txBody>
      </p:sp>
      <p:sp>
        <p:nvSpPr>
          <p:cNvPr id="152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cs typeface="Arial" charset="0"/>
              </a:defRPr>
            </a:lvl1pPr>
          </a:lstStyle>
          <a:p>
            <a:pPr>
              <a:defRPr/>
            </a:pPr>
            <a:endParaRPr lang="en-MY"/>
          </a:p>
        </p:txBody>
      </p:sp>
      <p:sp>
        <p:nvSpPr>
          <p:cNvPr id="1525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28DFB18B-6CD9-4A62-867D-838843AB15CB}" type="slidenum">
              <a:rPr lang="en-MY" altLang="en-US"/>
              <a:pPr>
                <a:defRPr/>
              </a:pPr>
              <a:t>‹#›</a:t>
            </a:fld>
            <a:endParaRPr lang="en-MY" altLang="en-US"/>
          </a:p>
        </p:txBody>
      </p:sp>
      <p:sp>
        <p:nvSpPr>
          <p:cNvPr id="9221" name="Rectangle 24"/>
          <p:cNvSpPr>
            <a:spLocks noGrp="1" noChangeArrowheads="1"/>
          </p:cNvSpPr>
          <p:nvPr>
            <p:ph type="title"/>
          </p:nvPr>
        </p:nvSpPr>
        <p:spPr bwMode="auto">
          <a:xfrm>
            <a:off x="304800" y="6858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MY" altLang="en-US"/>
              <a:t>Place Your Topic Here</a:t>
            </a:r>
          </a:p>
        </p:txBody>
      </p:sp>
      <p:sp>
        <p:nvSpPr>
          <p:cNvPr id="9222" name="Rectangle 25"/>
          <p:cNvSpPr>
            <a:spLocks noGrp="1" noChangeArrowheads="1"/>
          </p:cNvSpPr>
          <p:nvPr>
            <p:ph type="body" idx="1"/>
          </p:nvPr>
        </p:nvSpPr>
        <p:spPr bwMode="auto">
          <a:xfrm>
            <a:off x="304800" y="1828800"/>
            <a:ext cx="7239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MY" altLang="en-US"/>
              <a:t>Your Description Goes Here</a:t>
            </a:r>
          </a:p>
        </p:txBody>
      </p:sp>
    </p:spTree>
  </p:cSld>
  <p:clrMap bg1="lt1" tx1="dk1" bg2="lt2" tx2="dk2" accent1="accent1" accent2="accent2" accent3="accent3" accent4="accent4" accent5="accent5" accent6="accent6" hlink="hlink" folHlink="folHlink"/>
  <p:sldLayoutIdLst>
    <p:sldLayoutId id="2147488137" r:id="rId1"/>
    <p:sldLayoutId id="2147488138" r:id="rId2"/>
    <p:sldLayoutId id="2147488139" r:id="rId3"/>
    <p:sldLayoutId id="2147488140" r:id="rId4"/>
    <p:sldLayoutId id="2147488141" r:id="rId5"/>
    <p:sldLayoutId id="2147488142" r:id="rId6"/>
    <p:sldLayoutId id="2147488143" r:id="rId7"/>
    <p:sldLayoutId id="2147488144" r:id="rId8"/>
    <p:sldLayoutId id="2147488145" r:id="rId9"/>
    <p:sldLayoutId id="2147488146" r:id="rId10"/>
    <p:sldLayoutId id="2147488147" r:id="rId11"/>
  </p:sldLayoutIdLst>
  <p:transition/>
  <p:txStyles>
    <p:titleStyle>
      <a:lvl1pPr algn="ctr" rtl="0" eaLnBrk="0" fontAlgn="base" hangingPunct="0">
        <a:spcBef>
          <a:spcPct val="0"/>
        </a:spcBef>
        <a:spcAft>
          <a:spcPct val="0"/>
        </a:spcAft>
        <a:defRPr sz="3500">
          <a:solidFill>
            <a:srgbClr val="3333CC"/>
          </a:solidFill>
          <a:latin typeface="+mj-lt"/>
          <a:ea typeface="+mj-ea"/>
          <a:cs typeface="+mj-cs"/>
        </a:defRPr>
      </a:lvl1pPr>
      <a:lvl2pPr algn="ctr" rtl="0" eaLnBrk="0" fontAlgn="base" hangingPunct="0">
        <a:spcBef>
          <a:spcPct val="0"/>
        </a:spcBef>
        <a:spcAft>
          <a:spcPct val="0"/>
        </a:spcAft>
        <a:defRPr sz="3500">
          <a:solidFill>
            <a:srgbClr val="3333CC"/>
          </a:solidFill>
          <a:latin typeface="Arial Black" pitchFamily="34" charset="0"/>
        </a:defRPr>
      </a:lvl2pPr>
      <a:lvl3pPr algn="ctr" rtl="0" eaLnBrk="0" fontAlgn="base" hangingPunct="0">
        <a:spcBef>
          <a:spcPct val="0"/>
        </a:spcBef>
        <a:spcAft>
          <a:spcPct val="0"/>
        </a:spcAft>
        <a:defRPr sz="3500">
          <a:solidFill>
            <a:srgbClr val="3333CC"/>
          </a:solidFill>
          <a:latin typeface="Arial Black" pitchFamily="34" charset="0"/>
        </a:defRPr>
      </a:lvl3pPr>
      <a:lvl4pPr algn="ctr" rtl="0" eaLnBrk="0" fontAlgn="base" hangingPunct="0">
        <a:spcBef>
          <a:spcPct val="0"/>
        </a:spcBef>
        <a:spcAft>
          <a:spcPct val="0"/>
        </a:spcAft>
        <a:defRPr sz="3500">
          <a:solidFill>
            <a:srgbClr val="3333CC"/>
          </a:solidFill>
          <a:latin typeface="Arial Black" pitchFamily="34" charset="0"/>
        </a:defRPr>
      </a:lvl4pPr>
      <a:lvl5pPr algn="ctr" rtl="0" eaLnBrk="0" fontAlgn="base" hangingPunct="0">
        <a:spcBef>
          <a:spcPct val="0"/>
        </a:spcBef>
        <a:spcAft>
          <a:spcPct val="0"/>
        </a:spcAft>
        <a:defRPr sz="3500">
          <a:solidFill>
            <a:srgbClr val="3333CC"/>
          </a:solidFill>
          <a:latin typeface="Arial Black" pitchFamily="34" charset="0"/>
        </a:defRPr>
      </a:lvl5pPr>
      <a:lvl6pPr marL="457200" algn="ctr" rtl="0" eaLnBrk="1" fontAlgn="base" hangingPunct="1">
        <a:spcBef>
          <a:spcPct val="0"/>
        </a:spcBef>
        <a:spcAft>
          <a:spcPct val="0"/>
        </a:spcAft>
        <a:defRPr sz="3500">
          <a:solidFill>
            <a:srgbClr val="3333CC"/>
          </a:solidFill>
          <a:latin typeface="Arial Black" pitchFamily="34" charset="0"/>
        </a:defRPr>
      </a:lvl6pPr>
      <a:lvl7pPr marL="914400" algn="ctr" rtl="0" eaLnBrk="1" fontAlgn="base" hangingPunct="1">
        <a:spcBef>
          <a:spcPct val="0"/>
        </a:spcBef>
        <a:spcAft>
          <a:spcPct val="0"/>
        </a:spcAft>
        <a:defRPr sz="3500">
          <a:solidFill>
            <a:srgbClr val="3333CC"/>
          </a:solidFill>
          <a:latin typeface="Arial Black" pitchFamily="34" charset="0"/>
        </a:defRPr>
      </a:lvl7pPr>
      <a:lvl8pPr marL="1371600" algn="ctr" rtl="0" eaLnBrk="1" fontAlgn="base" hangingPunct="1">
        <a:spcBef>
          <a:spcPct val="0"/>
        </a:spcBef>
        <a:spcAft>
          <a:spcPct val="0"/>
        </a:spcAft>
        <a:defRPr sz="3500">
          <a:solidFill>
            <a:srgbClr val="3333CC"/>
          </a:solidFill>
          <a:latin typeface="Arial Black" pitchFamily="34" charset="0"/>
        </a:defRPr>
      </a:lvl8pPr>
      <a:lvl9pPr marL="1828800" algn="ctr" rtl="0" eaLnBrk="1" fontAlgn="base" hangingPunct="1">
        <a:spcBef>
          <a:spcPct val="0"/>
        </a:spcBef>
        <a:spcAft>
          <a:spcPct val="0"/>
        </a:spcAft>
        <a:defRPr sz="3500">
          <a:solidFill>
            <a:srgbClr val="3333CC"/>
          </a:solidFill>
          <a:latin typeface="Arial Black" pitchFamily="34" charset="0"/>
        </a:defRPr>
      </a:lvl9pPr>
    </p:titleStyle>
    <p:bodyStyle>
      <a:lvl1pPr marL="342900" indent="-342900" algn="l" rtl="0" eaLnBrk="0" fontAlgn="base" hangingPunct="0">
        <a:spcBef>
          <a:spcPct val="20000"/>
        </a:spcBef>
        <a:spcAft>
          <a:spcPct val="0"/>
        </a:spcAft>
        <a:defRPr sz="2000" b="1">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what-is-database" TargetMode="External"/><Relationship Id="rId1" Type="http://schemas.openxmlformats.org/officeDocument/2006/relationships/slideLayout" Target="../slideLayouts/slideLayout1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1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sql-ddl-dql-dml-dcl-tcl-commands/" TargetMode="External"/><Relationship Id="rId2" Type="http://schemas.openxmlformats.org/officeDocument/2006/relationships/hyperlink" Target="https://www.geeksforgeeks.org/types-of-keys-in-relational-model-candidate-super-primary-alternate-and-foreign/" TargetMode="External"/><Relationship Id="rId1" Type="http://schemas.openxmlformats.org/officeDocument/2006/relationships/slideLayout" Target="../slideLayouts/slideLayout125.xml"/><Relationship Id="rId5" Type="http://schemas.openxmlformats.org/officeDocument/2006/relationships/hyperlink" Target="https://www.w3schools.com/sql/sql_datatypes.asp" TargetMode="External"/><Relationship Id="rId4" Type="http://schemas.openxmlformats.org/officeDocument/2006/relationships/hyperlink" Target="https://www.w3resource.com/oracle/oracle-data-types.php"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3255" name="Picture 53254" descr="3D abstract blue and gold cube illustration">
            <a:extLst>
              <a:ext uri="{FF2B5EF4-FFF2-40B4-BE49-F238E27FC236}">
                <a16:creationId xmlns:a16="http://schemas.microsoft.com/office/drawing/2014/main" id="{94C86B28-7342-ACF1-9076-5F062F88E300}"/>
              </a:ext>
            </a:extLst>
          </p:cNvPr>
          <p:cNvPicPr>
            <a:picLocks noChangeAspect="1"/>
          </p:cNvPicPr>
          <p:nvPr/>
        </p:nvPicPr>
        <p:blipFill>
          <a:blip r:embed="rId2">
            <a:duotone>
              <a:schemeClr val="accent1">
                <a:shade val="45000"/>
                <a:satMod val="135000"/>
              </a:schemeClr>
              <a:prstClr val="white"/>
            </a:duotone>
            <a:alphaModFix amt="35000"/>
          </a:blip>
          <a:srcRect l="1565" r="18435"/>
          <a:stretch/>
        </p:blipFill>
        <p:spPr>
          <a:xfrm>
            <a:off x="20" y="10"/>
            <a:ext cx="9143980" cy="6857989"/>
          </a:xfrm>
          <a:prstGeom prst="rect">
            <a:avLst/>
          </a:prstGeom>
        </p:spPr>
      </p:pic>
      <p:sp>
        <p:nvSpPr>
          <p:cNvPr id="4098" name="Rectangle 2"/>
          <p:cNvSpPr>
            <a:spLocks noGrp="1" noChangeArrowheads="1"/>
          </p:cNvSpPr>
          <p:nvPr>
            <p:ph type="ctrTitle"/>
          </p:nvPr>
        </p:nvSpPr>
        <p:spPr>
          <a:xfrm>
            <a:off x="838200" y="1447800"/>
            <a:ext cx="7259587" cy="2847058"/>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b">
            <a:normAutofit/>
          </a:bodyPr>
          <a:lstStyle/>
          <a:p>
            <a:pPr algn="l" eaLnBrk="1" fontAlgn="auto" hangingPunct="1">
              <a:spcAft>
                <a:spcPts val="0"/>
              </a:spcAft>
              <a:defRPr/>
            </a:pPr>
            <a:r>
              <a:rPr lang="en-US" sz="7000" dirty="0">
                <a:effectLst>
                  <a:outerShdw blurRad="38100" dist="38100" dir="2700000" algn="tl">
                    <a:srgbClr val="FFFFFF"/>
                  </a:outerShdw>
                </a:effectLst>
              </a:rPr>
              <a:t>Database Systems</a:t>
            </a:r>
          </a:p>
        </p:txBody>
      </p:sp>
      <p:sp>
        <p:nvSpPr>
          <p:cNvPr id="22532" name="Rectangle 3"/>
          <p:cNvSpPr>
            <a:spLocks noGrp="1" noChangeArrowheads="1"/>
          </p:cNvSpPr>
          <p:nvPr>
            <p:ph type="subTitle" idx="1"/>
          </p:nvPr>
        </p:nvSpPr>
        <p:spPr>
          <a:xfrm>
            <a:off x="942206" y="5098254"/>
            <a:ext cx="7259587" cy="750259"/>
          </a:xfrm>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rtlCol="0" anchor="ctr">
            <a:normAutofit/>
          </a:bodyPr>
          <a:lstStyle/>
          <a:p>
            <a:pPr marL="342900" indent="-342900" algn="l" eaLnBrk="1" fontAlgn="auto" hangingPunct="1">
              <a:spcAft>
                <a:spcPts val="0"/>
              </a:spcAft>
              <a:defRPr/>
            </a:pPr>
            <a:r>
              <a:rPr lang="en-US" sz="4000" dirty="0"/>
              <a:t>Lecture 8</a:t>
            </a:r>
          </a:p>
        </p:txBody>
      </p:sp>
      <p:sp>
        <p:nvSpPr>
          <p:cNvPr id="53253" name="Rectangle 6"/>
          <p:cNvSpPr>
            <a:spLocks noGrp="1" noChangeArrowheads="1"/>
          </p:cNvSpPr>
          <p:nvPr>
            <p:ph type="sldNum" sz="quarter" idx="12"/>
          </p:nvPr>
        </p:nvSpPr>
        <p:spPr bwMode="auto">
          <a:xfrm>
            <a:off x="6457950" y="6160417"/>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spcAft>
                <a:spcPts val="600"/>
              </a:spcAft>
              <a:buFontTx/>
              <a:buNone/>
            </a:pPr>
            <a:fld id="{82EB482E-6D52-485D-B7A6-B5AA38BA3EDD}" type="slidenum">
              <a:rPr lang="en-US" altLang="en-US" sz="1000">
                <a:solidFill>
                  <a:srgbClr val="FFFFFF"/>
                </a:solidFill>
                <a:latin typeface="Tahoma" panose="020B0604030504040204" pitchFamily="34" charset="0"/>
              </a:rPr>
              <a:pPr>
                <a:spcBef>
                  <a:spcPct val="0"/>
                </a:spcBef>
                <a:spcAft>
                  <a:spcPts val="600"/>
                </a:spcAft>
                <a:buFontTx/>
                <a:buNone/>
              </a:pPr>
              <a:t>1</a:t>
            </a:fld>
            <a:endParaRPr lang="en-US" altLang="en-US" sz="1000">
              <a:solidFill>
                <a:srgbClr val="FFFFFF"/>
              </a:solidFill>
              <a:latin typeface="Tahoma" panose="020B060403050404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1A96-7966-4D3B-2391-9076F104B7FC}"/>
              </a:ext>
            </a:extLst>
          </p:cNvPr>
          <p:cNvSpPr>
            <a:spLocks noGrp="1"/>
          </p:cNvSpPr>
          <p:nvPr>
            <p:ph type="title"/>
          </p:nvPr>
        </p:nvSpPr>
        <p:spPr/>
        <p:txBody>
          <a:bodyPr>
            <a:normAutofit/>
          </a:bodyPr>
          <a:lstStyle/>
          <a:p>
            <a:r>
              <a:rPr lang="en-US" sz="7200" b="1" dirty="0"/>
              <a:t>CREATE COMMAND</a:t>
            </a:r>
          </a:p>
        </p:txBody>
      </p:sp>
      <p:sp>
        <p:nvSpPr>
          <p:cNvPr id="4" name="Slide Number Placeholder 3">
            <a:extLst>
              <a:ext uri="{FF2B5EF4-FFF2-40B4-BE49-F238E27FC236}">
                <a16:creationId xmlns:a16="http://schemas.microsoft.com/office/drawing/2014/main" id="{76AFB6D1-E60A-ACC4-1147-57BA00D93BE9}"/>
              </a:ext>
            </a:extLst>
          </p:cNvPr>
          <p:cNvSpPr>
            <a:spLocks noGrp="1"/>
          </p:cNvSpPr>
          <p:nvPr>
            <p:ph type="sldNum" sz="quarter" idx="12"/>
          </p:nvPr>
        </p:nvSpPr>
        <p:spPr/>
        <p:txBody>
          <a:bodyPr/>
          <a:lstStyle/>
          <a:p>
            <a:pPr>
              <a:defRPr/>
            </a:pPr>
            <a:fld id="{3EE3FB5F-8F48-4832-B3CB-1E9E9466A367}" type="slidenum">
              <a:rPr lang="en-MY" altLang="en-US" smtClean="0"/>
              <a:pPr>
                <a:defRPr/>
              </a:pPr>
              <a:t>10</a:t>
            </a:fld>
            <a:endParaRPr lang="en-MY" altLang="en-US"/>
          </a:p>
        </p:txBody>
      </p:sp>
    </p:spTree>
    <p:extLst>
      <p:ext uri="{BB962C8B-B14F-4D97-AF65-F5344CB8AC3E}">
        <p14:creationId xmlns:p14="http://schemas.microsoft.com/office/powerpoint/2010/main" val="181891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E67A-E060-F817-435E-29545DB62828}"/>
              </a:ext>
            </a:extLst>
          </p:cNvPr>
          <p:cNvSpPr>
            <a:spLocks noGrp="1"/>
          </p:cNvSpPr>
          <p:nvPr>
            <p:ph type="title"/>
          </p:nvPr>
        </p:nvSpPr>
        <p:spPr/>
        <p:txBody>
          <a:bodyPr/>
          <a:lstStyle/>
          <a:p>
            <a:r>
              <a:rPr lang="en-US" dirty="0"/>
              <a:t>Syntax</a:t>
            </a:r>
          </a:p>
        </p:txBody>
      </p:sp>
      <p:pic>
        <p:nvPicPr>
          <p:cNvPr id="7" name="Content Placeholder 6">
            <a:extLst>
              <a:ext uri="{FF2B5EF4-FFF2-40B4-BE49-F238E27FC236}">
                <a16:creationId xmlns:a16="http://schemas.microsoft.com/office/drawing/2014/main" id="{CCFC697F-F38C-F822-7047-451173920921}"/>
              </a:ext>
            </a:extLst>
          </p:cNvPr>
          <p:cNvPicPr>
            <a:picLocks noGrp="1" noChangeAspect="1"/>
          </p:cNvPicPr>
          <p:nvPr>
            <p:ph idx="1"/>
          </p:nvPr>
        </p:nvPicPr>
        <p:blipFill>
          <a:blip r:embed="rId2"/>
          <a:stretch>
            <a:fillRect/>
          </a:stretch>
        </p:blipFill>
        <p:spPr>
          <a:xfrm>
            <a:off x="1219200" y="2209800"/>
            <a:ext cx="6445250" cy="3357463"/>
          </a:xfrm>
        </p:spPr>
      </p:pic>
      <p:sp>
        <p:nvSpPr>
          <p:cNvPr id="4" name="Slide Number Placeholder 3">
            <a:extLst>
              <a:ext uri="{FF2B5EF4-FFF2-40B4-BE49-F238E27FC236}">
                <a16:creationId xmlns:a16="http://schemas.microsoft.com/office/drawing/2014/main" id="{944E5F8B-22F4-1EED-07D7-AFF890338A43}"/>
              </a:ext>
            </a:extLst>
          </p:cNvPr>
          <p:cNvSpPr>
            <a:spLocks noGrp="1"/>
          </p:cNvSpPr>
          <p:nvPr>
            <p:ph type="sldNum" sz="quarter" idx="12"/>
          </p:nvPr>
        </p:nvSpPr>
        <p:spPr/>
        <p:txBody>
          <a:bodyPr/>
          <a:lstStyle/>
          <a:p>
            <a:pPr>
              <a:defRPr/>
            </a:pPr>
            <a:fld id="{449DC4EF-3333-49ED-8069-7C4CEEF61C07}" type="slidenum">
              <a:rPr lang="en-MY" altLang="en-US" smtClean="0"/>
              <a:pPr>
                <a:defRPr/>
              </a:pPr>
              <a:t>11</a:t>
            </a:fld>
            <a:endParaRPr lang="en-MY" altLang="en-US"/>
          </a:p>
        </p:txBody>
      </p:sp>
    </p:spTree>
    <p:extLst>
      <p:ext uri="{BB962C8B-B14F-4D97-AF65-F5344CB8AC3E}">
        <p14:creationId xmlns:p14="http://schemas.microsoft.com/office/powerpoint/2010/main" val="198686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02D4-0E8F-686C-D14F-EF8A4327E837}"/>
              </a:ext>
            </a:extLst>
          </p:cNvPr>
          <p:cNvSpPr>
            <a:spLocks noGrp="1"/>
          </p:cNvSpPr>
          <p:nvPr>
            <p:ph type="title"/>
          </p:nvPr>
        </p:nvSpPr>
        <p:spPr/>
        <p:txBody>
          <a:bodyPr>
            <a:normAutofit/>
          </a:bodyPr>
          <a:lstStyle/>
          <a:p>
            <a:r>
              <a:rPr lang="en-US" sz="5400" b="1" dirty="0"/>
              <a:t>CREATE COMMAND - CONSTRAINTS</a:t>
            </a:r>
          </a:p>
        </p:txBody>
      </p:sp>
      <p:sp>
        <p:nvSpPr>
          <p:cNvPr id="4" name="Slide Number Placeholder 3">
            <a:extLst>
              <a:ext uri="{FF2B5EF4-FFF2-40B4-BE49-F238E27FC236}">
                <a16:creationId xmlns:a16="http://schemas.microsoft.com/office/drawing/2014/main" id="{CA67FCB0-BBE3-ADDD-BA86-4475C28D92E5}"/>
              </a:ext>
            </a:extLst>
          </p:cNvPr>
          <p:cNvSpPr>
            <a:spLocks noGrp="1"/>
          </p:cNvSpPr>
          <p:nvPr>
            <p:ph type="sldNum" sz="quarter" idx="12"/>
          </p:nvPr>
        </p:nvSpPr>
        <p:spPr/>
        <p:txBody>
          <a:bodyPr/>
          <a:lstStyle/>
          <a:p>
            <a:pPr>
              <a:defRPr/>
            </a:pPr>
            <a:fld id="{3EE3FB5F-8F48-4832-B3CB-1E9E9466A367}" type="slidenum">
              <a:rPr lang="en-MY" altLang="en-US" smtClean="0"/>
              <a:pPr>
                <a:defRPr/>
              </a:pPr>
              <a:t>12</a:t>
            </a:fld>
            <a:endParaRPr lang="en-MY" altLang="en-US"/>
          </a:p>
        </p:txBody>
      </p:sp>
    </p:spTree>
    <p:extLst>
      <p:ext uri="{BB962C8B-B14F-4D97-AF65-F5344CB8AC3E}">
        <p14:creationId xmlns:p14="http://schemas.microsoft.com/office/powerpoint/2010/main" val="265105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EF15-395B-9AEB-9A38-7C25434CE635}"/>
              </a:ext>
            </a:extLst>
          </p:cNvPr>
          <p:cNvSpPr>
            <a:spLocks noGrp="1"/>
          </p:cNvSpPr>
          <p:nvPr>
            <p:ph type="title"/>
          </p:nvPr>
        </p:nvSpPr>
        <p:spPr/>
        <p:txBody>
          <a:bodyPr>
            <a:normAutofit/>
          </a:bodyPr>
          <a:lstStyle/>
          <a:p>
            <a:r>
              <a:rPr lang="en-US" sz="4000" b="1" dirty="0"/>
              <a:t>CREATE – PRIMARY KEY CONSTRAINT</a:t>
            </a:r>
          </a:p>
        </p:txBody>
      </p:sp>
      <p:sp>
        <p:nvSpPr>
          <p:cNvPr id="3" name="Content Placeholder 2">
            <a:extLst>
              <a:ext uri="{FF2B5EF4-FFF2-40B4-BE49-F238E27FC236}">
                <a16:creationId xmlns:a16="http://schemas.microsoft.com/office/drawing/2014/main" id="{F448BD1B-1E4D-F094-23ED-42529246BC1E}"/>
              </a:ext>
            </a:extLst>
          </p:cNvPr>
          <p:cNvSpPr>
            <a:spLocks noGrp="1"/>
          </p:cNvSpPr>
          <p:nvPr>
            <p:ph idx="1"/>
          </p:nvPr>
        </p:nvSpPr>
        <p:spPr/>
        <p:txBody>
          <a:bodyPr/>
          <a:lstStyle/>
          <a:p>
            <a:r>
              <a:rPr lang="en-US" dirty="0"/>
              <a:t>CREATE TABLE Employee (</a:t>
            </a:r>
          </a:p>
          <a:p>
            <a:r>
              <a:rPr lang="en-US" dirty="0"/>
              <a:t>    </a:t>
            </a:r>
            <a:r>
              <a:rPr lang="en-US" dirty="0" err="1"/>
              <a:t>EmployeeID</a:t>
            </a:r>
            <a:r>
              <a:rPr lang="en-US" dirty="0"/>
              <a:t> INT PRIMARY KEY,</a:t>
            </a:r>
          </a:p>
          <a:p>
            <a:r>
              <a:rPr lang="en-US" dirty="0"/>
              <a:t>    FirstName VARCHAR(50),</a:t>
            </a:r>
          </a:p>
          <a:p>
            <a:r>
              <a:rPr lang="en-US" dirty="0"/>
              <a:t>    </a:t>
            </a:r>
            <a:r>
              <a:rPr lang="en-US" dirty="0" err="1"/>
              <a:t>LastName</a:t>
            </a:r>
            <a:r>
              <a:rPr lang="en-US" dirty="0"/>
              <a:t> VARCHAR(50),</a:t>
            </a:r>
          </a:p>
          <a:p>
            <a:r>
              <a:rPr lang="en-US" dirty="0"/>
              <a:t>    Department VARCHAR(50),</a:t>
            </a:r>
          </a:p>
          <a:p>
            <a:r>
              <a:rPr lang="en-US" dirty="0"/>
              <a:t>    Salary DECIMAL(10, 2)</a:t>
            </a:r>
          </a:p>
          <a:p>
            <a:r>
              <a:rPr lang="en-US" dirty="0"/>
              <a:t>);</a:t>
            </a:r>
          </a:p>
        </p:txBody>
      </p:sp>
      <p:sp>
        <p:nvSpPr>
          <p:cNvPr id="4" name="Slide Number Placeholder 3">
            <a:extLst>
              <a:ext uri="{FF2B5EF4-FFF2-40B4-BE49-F238E27FC236}">
                <a16:creationId xmlns:a16="http://schemas.microsoft.com/office/drawing/2014/main" id="{DBB241A8-4120-A0F1-9388-5C72F35C99F6}"/>
              </a:ext>
            </a:extLst>
          </p:cNvPr>
          <p:cNvSpPr>
            <a:spLocks noGrp="1"/>
          </p:cNvSpPr>
          <p:nvPr>
            <p:ph type="sldNum" sz="quarter" idx="12"/>
          </p:nvPr>
        </p:nvSpPr>
        <p:spPr/>
        <p:txBody>
          <a:bodyPr/>
          <a:lstStyle/>
          <a:p>
            <a:pPr>
              <a:defRPr/>
            </a:pPr>
            <a:fld id="{449DC4EF-3333-49ED-8069-7C4CEEF61C07}" type="slidenum">
              <a:rPr lang="en-MY" altLang="en-US" smtClean="0"/>
              <a:pPr>
                <a:defRPr/>
              </a:pPr>
              <a:t>13</a:t>
            </a:fld>
            <a:endParaRPr lang="en-MY" altLang="en-US"/>
          </a:p>
        </p:txBody>
      </p:sp>
    </p:spTree>
    <p:extLst>
      <p:ext uri="{BB962C8B-B14F-4D97-AF65-F5344CB8AC3E}">
        <p14:creationId xmlns:p14="http://schemas.microsoft.com/office/powerpoint/2010/main" val="263834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BF85-8D1C-BDF3-9614-B5B4330C4F1A}"/>
              </a:ext>
            </a:extLst>
          </p:cNvPr>
          <p:cNvSpPr>
            <a:spLocks noGrp="1"/>
          </p:cNvSpPr>
          <p:nvPr>
            <p:ph type="title"/>
          </p:nvPr>
        </p:nvSpPr>
        <p:spPr/>
        <p:txBody>
          <a:bodyPr>
            <a:normAutofit/>
          </a:bodyPr>
          <a:lstStyle/>
          <a:p>
            <a:r>
              <a:rPr lang="en-US" sz="4000" b="1" dirty="0"/>
              <a:t>CREATE - NOT NULL CONSTRAINT</a:t>
            </a:r>
            <a:endParaRPr lang="en-US" b="1" dirty="0"/>
          </a:p>
        </p:txBody>
      </p:sp>
      <p:sp>
        <p:nvSpPr>
          <p:cNvPr id="3" name="Content Placeholder 2">
            <a:extLst>
              <a:ext uri="{FF2B5EF4-FFF2-40B4-BE49-F238E27FC236}">
                <a16:creationId xmlns:a16="http://schemas.microsoft.com/office/drawing/2014/main" id="{8190ED19-8FB0-931F-D8B8-2256D9F59DFF}"/>
              </a:ext>
            </a:extLst>
          </p:cNvPr>
          <p:cNvSpPr>
            <a:spLocks noGrp="1"/>
          </p:cNvSpPr>
          <p:nvPr>
            <p:ph idx="1"/>
          </p:nvPr>
        </p:nvSpPr>
        <p:spPr/>
        <p:txBody>
          <a:bodyPr/>
          <a:lstStyle/>
          <a:p>
            <a:r>
              <a:rPr lang="en-US" dirty="0"/>
              <a:t>CREATE TABLE Employee (</a:t>
            </a:r>
          </a:p>
          <a:p>
            <a:r>
              <a:rPr lang="en-US" dirty="0"/>
              <a:t>    </a:t>
            </a:r>
            <a:r>
              <a:rPr lang="en-US" dirty="0" err="1"/>
              <a:t>EmployeeID</a:t>
            </a:r>
            <a:r>
              <a:rPr lang="en-US" dirty="0"/>
              <a:t> INT PRIMARY KEY,</a:t>
            </a:r>
          </a:p>
          <a:p>
            <a:r>
              <a:rPr lang="en-US" dirty="0"/>
              <a:t>    FirstName VARCHAR(50) NOT NULL,</a:t>
            </a:r>
          </a:p>
          <a:p>
            <a:r>
              <a:rPr lang="en-US" dirty="0"/>
              <a:t>    </a:t>
            </a:r>
            <a:r>
              <a:rPr lang="en-US" dirty="0" err="1"/>
              <a:t>LastName</a:t>
            </a:r>
            <a:r>
              <a:rPr lang="en-US" dirty="0"/>
              <a:t> VARCHAR(50) NOT NULL,</a:t>
            </a:r>
          </a:p>
          <a:p>
            <a:r>
              <a:rPr lang="en-US" dirty="0"/>
              <a:t>    Department VARCHAR(50) NOT NULL,</a:t>
            </a:r>
          </a:p>
          <a:p>
            <a:r>
              <a:rPr lang="en-US" dirty="0"/>
              <a:t>    Salary DECIMAL(10, 2) NOT NULL</a:t>
            </a:r>
          </a:p>
          <a:p>
            <a:r>
              <a:rPr lang="en-US" dirty="0"/>
              <a:t>);</a:t>
            </a:r>
          </a:p>
          <a:p>
            <a:endParaRPr lang="en-US" dirty="0"/>
          </a:p>
        </p:txBody>
      </p:sp>
      <p:sp>
        <p:nvSpPr>
          <p:cNvPr id="4" name="Slide Number Placeholder 3">
            <a:extLst>
              <a:ext uri="{FF2B5EF4-FFF2-40B4-BE49-F238E27FC236}">
                <a16:creationId xmlns:a16="http://schemas.microsoft.com/office/drawing/2014/main" id="{D9969CFA-0D40-C09D-9346-2B45E7E7CF9A}"/>
              </a:ext>
            </a:extLst>
          </p:cNvPr>
          <p:cNvSpPr>
            <a:spLocks noGrp="1"/>
          </p:cNvSpPr>
          <p:nvPr>
            <p:ph type="sldNum" sz="quarter" idx="12"/>
          </p:nvPr>
        </p:nvSpPr>
        <p:spPr/>
        <p:txBody>
          <a:bodyPr/>
          <a:lstStyle/>
          <a:p>
            <a:pPr>
              <a:defRPr/>
            </a:pPr>
            <a:fld id="{449DC4EF-3333-49ED-8069-7C4CEEF61C07}" type="slidenum">
              <a:rPr lang="en-MY" altLang="en-US" smtClean="0"/>
              <a:pPr>
                <a:defRPr/>
              </a:pPr>
              <a:t>14</a:t>
            </a:fld>
            <a:endParaRPr lang="en-MY" altLang="en-US"/>
          </a:p>
        </p:txBody>
      </p:sp>
    </p:spTree>
    <p:extLst>
      <p:ext uri="{BB962C8B-B14F-4D97-AF65-F5344CB8AC3E}">
        <p14:creationId xmlns:p14="http://schemas.microsoft.com/office/powerpoint/2010/main" val="3826791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D2F0-DEE5-0D3E-BC18-799B7771DA8F}"/>
              </a:ext>
            </a:extLst>
          </p:cNvPr>
          <p:cNvSpPr>
            <a:spLocks noGrp="1"/>
          </p:cNvSpPr>
          <p:nvPr>
            <p:ph type="title"/>
          </p:nvPr>
        </p:nvSpPr>
        <p:spPr/>
        <p:txBody>
          <a:bodyPr>
            <a:normAutofit/>
          </a:bodyPr>
          <a:lstStyle/>
          <a:p>
            <a:r>
              <a:rPr lang="en-US" sz="4000" b="1" dirty="0"/>
              <a:t>CREATE – UNIQUE CONSTRAINT:</a:t>
            </a:r>
          </a:p>
        </p:txBody>
      </p:sp>
      <p:sp>
        <p:nvSpPr>
          <p:cNvPr id="3" name="Content Placeholder 2">
            <a:extLst>
              <a:ext uri="{FF2B5EF4-FFF2-40B4-BE49-F238E27FC236}">
                <a16:creationId xmlns:a16="http://schemas.microsoft.com/office/drawing/2014/main" id="{46658DE4-F18D-7145-CC98-36AF2D59384F}"/>
              </a:ext>
            </a:extLst>
          </p:cNvPr>
          <p:cNvSpPr>
            <a:spLocks noGrp="1"/>
          </p:cNvSpPr>
          <p:nvPr>
            <p:ph idx="1"/>
          </p:nvPr>
        </p:nvSpPr>
        <p:spPr>
          <a:xfrm>
            <a:off x="822959" y="1845734"/>
            <a:ext cx="7543801" cy="4326466"/>
          </a:xfrm>
        </p:spPr>
        <p:txBody>
          <a:bodyPr>
            <a:normAutofit fontScale="92500" lnSpcReduction="10000"/>
          </a:bodyPr>
          <a:lstStyle/>
          <a:p>
            <a:pPr>
              <a:lnSpc>
                <a:spcPct val="120000"/>
              </a:lnSpc>
              <a:spcBef>
                <a:spcPts val="0"/>
              </a:spcBef>
            </a:pPr>
            <a:r>
              <a:rPr lang="en-US" sz="1800" b="1" dirty="0"/>
              <a:t>1. What is a Unique Constraint?</a:t>
            </a:r>
          </a:p>
          <a:p>
            <a:pPr>
              <a:lnSpc>
                <a:spcPct val="120000"/>
              </a:lnSpc>
              <a:spcBef>
                <a:spcPts val="0"/>
              </a:spcBef>
              <a:buFont typeface="Arial" panose="020B0604020202020204" pitchFamily="34" charset="0"/>
              <a:buChar char="•"/>
            </a:pPr>
            <a:r>
              <a:rPr lang="en-US" sz="1800" dirty="0"/>
              <a:t>Ensures that all values in a column (or a combination of columns) are unique across rows.</a:t>
            </a:r>
          </a:p>
          <a:p>
            <a:pPr>
              <a:lnSpc>
                <a:spcPct val="120000"/>
              </a:lnSpc>
              <a:spcBef>
                <a:spcPts val="0"/>
              </a:spcBef>
              <a:buFont typeface="Arial" panose="020B0604020202020204" pitchFamily="34" charset="0"/>
              <a:buChar char="•"/>
            </a:pPr>
            <a:r>
              <a:rPr lang="en-US" sz="1800" dirty="0"/>
              <a:t>Prevents duplicate entries in specified columns.</a:t>
            </a:r>
          </a:p>
          <a:p>
            <a:pPr marL="0" indent="0">
              <a:lnSpc>
                <a:spcPct val="120000"/>
              </a:lnSpc>
              <a:spcBef>
                <a:spcPts val="0"/>
              </a:spcBef>
              <a:buNone/>
            </a:pPr>
            <a:endParaRPr lang="en-US" sz="1800" dirty="0"/>
          </a:p>
          <a:p>
            <a:pPr>
              <a:lnSpc>
                <a:spcPct val="120000"/>
              </a:lnSpc>
              <a:spcBef>
                <a:spcPts val="0"/>
              </a:spcBef>
            </a:pPr>
            <a:r>
              <a:rPr lang="en-US" sz="1800" b="1" dirty="0"/>
              <a:t>2. How to Define a Unique Constraint in SQL</a:t>
            </a:r>
          </a:p>
          <a:p>
            <a:pPr>
              <a:lnSpc>
                <a:spcPct val="120000"/>
              </a:lnSpc>
              <a:spcBef>
                <a:spcPts val="0"/>
              </a:spcBef>
            </a:pPr>
            <a:r>
              <a:rPr lang="en-US" sz="1800" b="1" dirty="0"/>
              <a:t>Example Table Creation:</a:t>
            </a:r>
          </a:p>
          <a:p>
            <a:pPr>
              <a:lnSpc>
                <a:spcPct val="120000"/>
              </a:lnSpc>
              <a:spcBef>
                <a:spcPts val="0"/>
              </a:spcBef>
            </a:pPr>
            <a:r>
              <a:rPr lang="en-US" sz="1800" dirty="0"/>
              <a:t>CREATE TABLE Employee ( </a:t>
            </a:r>
            <a:r>
              <a:rPr lang="en-US" sz="1800" dirty="0" err="1"/>
              <a:t>EmployeeID</a:t>
            </a:r>
            <a:r>
              <a:rPr lang="en-US" sz="1800" dirty="0"/>
              <a:t> INT PRIMARY KEY,</a:t>
            </a:r>
          </a:p>
          <a:p>
            <a:pPr>
              <a:lnSpc>
                <a:spcPct val="120000"/>
              </a:lnSpc>
              <a:spcBef>
                <a:spcPts val="0"/>
              </a:spcBef>
            </a:pPr>
            <a:r>
              <a:rPr lang="en-US" sz="1800" dirty="0"/>
              <a:t>FirstName VARCHAR2(50) NOT NULL, </a:t>
            </a:r>
          </a:p>
          <a:p>
            <a:pPr>
              <a:lnSpc>
                <a:spcPct val="120000"/>
              </a:lnSpc>
              <a:spcBef>
                <a:spcPts val="0"/>
              </a:spcBef>
            </a:pPr>
            <a:r>
              <a:rPr lang="en-US" sz="1800" dirty="0" err="1"/>
              <a:t>LastName</a:t>
            </a:r>
            <a:r>
              <a:rPr lang="en-US" sz="1800" dirty="0"/>
              <a:t> VARCHAR2(50) NOT NULL, </a:t>
            </a:r>
          </a:p>
          <a:p>
            <a:pPr>
              <a:lnSpc>
                <a:spcPct val="120000"/>
              </a:lnSpc>
              <a:spcBef>
                <a:spcPts val="0"/>
              </a:spcBef>
            </a:pPr>
            <a:r>
              <a:rPr lang="en-US" sz="1800" dirty="0"/>
              <a:t>Department VARCHAR2(50) NOT NULL, </a:t>
            </a:r>
          </a:p>
          <a:p>
            <a:pPr>
              <a:lnSpc>
                <a:spcPct val="120000"/>
              </a:lnSpc>
              <a:spcBef>
                <a:spcPts val="0"/>
              </a:spcBef>
            </a:pPr>
            <a:r>
              <a:rPr lang="en-US" sz="1800" dirty="0"/>
              <a:t>Salary DECIMAL(10, 2) NOT NULL, </a:t>
            </a:r>
          </a:p>
          <a:p>
            <a:pPr>
              <a:lnSpc>
                <a:spcPct val="120000"/>
              </a:lnSpc>
              <a:spcBef>
                <a:spcPts val="0"/>
              </a:spcBef>
            </a:pPr>
            <a:r>
              <a:rPr lang="en-US" sz="1800" dirty="0"/>
              <a:t>Email VARCHAR2(100) UNIQUE );</a:t>
            </a:r>
          </a:p>
        </p:txBody>
      </p:sp>
      <p:sp>
        <p:nvSpPr>
          <p:cNvPr id="4" name="Slide Number Placeholder 3">
            <a:extLst>
              <a:ext uri="{FF2B5EF4-FFF2-40B4-BE49-F238E27FC236}">
                <a16:creationId xmlns:a16="http://schemas.microsoft.com/office/drawing/2014/main" id="{E19755F0-E4BE-A4F8-E4A6-D83BC4FBB8BF}"/>
              </a:ext>
            </a:extLst>
          </p:cNvPr>
          <p:cNvSpPr>
            <a:spLocks noGrp="1"/>
          </p:cNvSpPr>
          <p:nvPr>
            <p:ph type="sldNum" sz="quarter" idx="12"/>
          </p:nvPr>
        </p:nvSpPr>
        <p:spPr/>
        <p:txBody>
          <a:bodyPr/>
          <a:lstStyle/>
          <a:p>
            <a:pPr>
              <a:defRPr/>
            </a:pPr>
            <a:fld id="{449DC4EF-3333-49ED-8069-7C4CEEF61C07}" type="slidenum">
              <a:rPr lang="en-MY" altLang="en-US" smtClean="0"/>
              <a:pPr>
                <a:defRPr/>
              </a:pPr>
              <a:t>15</a:t>
            </a:fld>
            <a:endParaRPr lang="en-MY" altLang="en-US"/>
          </a:p>
        </p:txBody>
      </p:sp>
    </p:spTree>
    <p:extLst>
      <p:ext uri="{BB962C8B-B14F-4D97-AF65-F5344CB8AC3E}">
        <p14:creationId xmlns:p14="http://schemas.microsoft.com/office/powerpoint/2010/main" val="317919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5EA7-A952-912A-36AA-43FF08F207D4}"/>
              </a:ext>
            </a:extLst>
          </p:cNvPr>
          <p:cNvSpPr>
            <a:spLocks noGrp="1"/>
          </p:cNvSpPr>
          <p:nvPr>
            <p:ph type="title"/>
          </p:nvPr>
        </p:nvSpPr>
        <p:spPr/>
        <p:txBody>
          <a:bodyPr>
            <a:noAutofit/>
          </a:bodyPr>
          <a:lstStyle/>
          <a:p>
            <a:r>
              <a:rPr lang="en-US" sz="4400" b="1" dirty="0"/>
              <a:t>UNIQUE CONSTRAINT ON MULTIPLE COLUMNS</a:t>
            </a:r>
          </a:p>
        </p:txBody>
      </p:sp>
      <p:sp>
        <p:nvSpPr>
          <p:cNvPr id="3" name="Text Placeholder 2">
            <a:extLst>
              <a:ext uri="{FF2B5EF4-FFF2-40B4-BE49-F238E27FC236}">
                <a16:creationId xmlns:a16="http://schemas.microsoft.com/office/drawing/2014/main" id="{1DCD6D4D-D1A7-31CE-C1AF-F92AB294ECEE}"/>
              </a:ext>
            </a:extLst>
          </p:cNvPr>
          <p:cNvSpPr>
            <a:spLocks noGrp="1"/>
          </p:cNvSpPr>
          <p:nvPr>
            <p:ph type="body" idx="1"/>
          </p:nvPr>
        </p:nvSpPr>
        <p:spPr/>
        <p:txBody>
          <a:bodyPr/>
          <a:lstStyle/>
          <a:p>
            <a:pPr marL="457200" indent="-457200">
              <a:buAutoNum type="arabicPeriod"/>
            </a:pPr>
            <a:r>
              <a:rPr lang="en-US" dirty="0"/>
              <a:t>INLINE</a:t>
            </a:r>
          </a:p>
          <a:p>
            <a:pPr marL="457200" indent="-457200">
              <a:buAutoNum type="arabicPeriod"/>
            </a:pPr>
            <a:r>
              <a:rPr lang="en-US" dirty="0"/>
              <a:t>END OF DEFINITION</a:t>
            </a:r>
          </a:p>
        </p:txBody>
      </p:sp>
      <p:sp>
        <p:nvSpPr>
          <p:cNvPr id="4" name="Slide Number Placeholder 3">
            <a:extLst>
              <a:ext uri="{FF2B5EF4-FFF2-40B4-BE49-F238E27FC236}">
                <a16:creationId xmlns:a16="http://schemas.microsoft.com/office/drawing/2014/main" id="{304D9C9A-9291-5459-7E5C-AE735E68CE98}"/>
              </a:ext>
            </a:extLst>
          </p:cNvPr>
          <p:cNvSpPr>
            <a:spLocks noGrp="1"/>
          </p:cNvSpPr>
          <p:nvPr>
            <p:ph type="sldNum" sz="quarter" idx="12"/>
          </p:nvPr>
        </p:nvSpPr>
        <p:spPr/>
        <p:txBody>
          <a:bodyPr/>
          <a:lstStyle/>
          <a:p>
            <a:pPr>
              <a:defRPr/>
            </a:pPr>
            <a:fld id="{3EE3FB5F-8F48-4832-B3CB-1E9E9466A367}" type="slidenum">
              <a:rPr lang="en-MY" altLang="en-US" smtClean="0"/>
              <a:pPr>
                <a:defRPr/>
              </a:pPr>
              <a:t>16</a:t>
            </a:fld>
            <a:endParaRPr lang="en-MY" altLang="en-US"/>
          </a:p>
        </p:txBody>
      </p:sp>
    </p:spTree>
    <p:extLst>
      <p:ext uri="{BB962C8B-B14F-4D97-AF65-F5344CB8AC3E}">
        <p14:creationId xmlns:p14="http://schemas.microsoft.com/office/powerpoint/2010/main" val="67024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A515-42C8-1BA1-1962-727FB4D57CC1}"/>
              </a:ext>
            </a:extLst>
          </p:cNvPr>
          <p:cNvSpPr>
            <a:spLocks noGrp="1"/>
          </p:cNvSpPr>
          <p:nvPr>
            <p:ph type="title"/>
          </p:nvPr>
        </p:nvSpPr>
        <p:spPr/>
        <p:txBody>
          <a:bodyPr>
            <a:normAutofit/>
          </a:bodyPr>
          <a:lstStyle/>
          <a:p>
            <a:r>
              <a:rPr lang="en-US" sz="2800" b="1" dirty="0"/>
              <a:t>Defining Unique Constraints on Multiple Columns:</a:t>
            </a:r>
          </a:p>
        </p:txBody>
      </p:sp>
      <p:sp>
        <p:nvSpPr>
          <p:cNvPr id="3" name="Content Placeholder 2">
            <a:extLst>
              <a:ext uri="{FF2B5EF4-FFF2-40B4-BE49-F238E27FC236}">
                <a16:creationId xmlns:a16="http://schemas.microsoft.com/office/drawing/2014/main" id="{F5B867F7-E98E-6A2B-093D-42E4D181FB0C}"/>
              </a:ext>
            </a:extLst>
          </p:cNvPr>
          <p:cNvSpPr>
            <a:spLocks noGrp="1"/>
          </p:cNvSpPr>
          <p:nvPr>
            <p:ph idx="1"/>
          </p:nvPr>
        </p:nvSpPr>
        <p:spPr/>
        <p:txBody>
          <a:bodyPr/>
          <a:lstStyle/>
          <a:p>
            <a:r>
              <a:rPr lang="en-US" dirty="0"/>
              <a:t>CREATE TABLE Employee ( </a:t>
            </a:r>
            <a:r>
              <a:rPr lang="en-US" dirty="0" err="1"/>
              <a:t>EmployeeID</a:t>
            </a:r>
            <a:r>
              <a:rPr lang="en-US" dirty="0"/>
              <a:t> INT PRIMARY KEY, </a:t>
            </a:r>
          </a:p>
          <a:p>
            <a:r>
              <a:rPr lang="en-US" dirty="0"/>
              <a:t>FirstName VARCHAR2(50) NOT NULL, </a:t>
            </a:r>
          </a:p>
          <a:p>
            <a:r>
              <a:rPr lang="en-US" dirty="0" err="1"/>
              <a:t>LastName</a:t>
            </a:r>
            <a:r>
              <a:rPr lang="en-US" dirty="0"/>
              <a:t> VARCHAR2(50) NOT NULL, </a:t>
            </a:r>
          </a:p>
          <a:p>
            <a:r>
              <a:rPr lang="en-US" dirty="0"/>
              <a:t>Department VARCHAR2(50) NOT NULL, </a:t>
            </a:r>
          </a:p>
          <a:p>
            <a:r>
              <a:rPr lang="en-US" dirty="0"/>
              <a:t>Salary DECIMAL(10, 2) NOT NULL, </a:t>
            </a:r>
          </a:p>
          <a:p>
            <a:r>
              <a:rPr lang="en-US" dirty="0"/>
              <a:t>UNIQUE (FirstName, </a:t>
            </a:r>
            <a:r>
              <a:rPr lang="en-US" dirty="0" err="1"/>
              <a:t>LastName</a:t>
            </a:r>
            <a:r>
              <a:rPr lang="en-US" dirty="0"/>
              <a:t>) );</a:t>
            </a:r>
          </a:p>
        </p:txBody>
      </p:sp>
      <p:sp>
        <p:nvSpPr>
          <p:cNvPr id="4" name="Slide Number Placeholder 3">
            <a:extLst>
              <a:ext uri="{FF2B5EF4-FFF2-40B4-BE49-F238E27FC236}">
                <a16:creationId xmlns:a16="http://schemas.microsoft.com/office/drawing/2014/main" id="{F6954FB4-EB50-4B9F-0227-B21813C29D13}"/>
              </a:ext>
            </a:extLst>
          </p:cNvPr>
          <p:cNvSpPr>
            <a:spLocks noGrp="1"/>
          </p:cNvSpPr>
          <p:nvPr>
            <p:ph type="sldNum" sz="quarter" idx="12"/>
          </p:nvPr>
        </p:nvSpPr>
        <p:spPr/>
        <p:txBody>
          <a:bodyPr/>
          <a:lstStyle/>
          <a:p>
            <a:pPr>
              <a:defRPr/>
            </a:pPr>
            <a:fld id="{449DC4EF-3333-49ED-8069-7C4CEEF61C07}" type="slidenum">
              <a:rPr lang="en-MY" altLang="en-US" smtClean="0"/>
              <a:pPr>
                <a:defRPr/>
              </a:pPr>
              <a:t>17</a:t>
            </a:fld>
            <a:endParaRPr lang="en-MY" altLang="en-US"/>
          </a:p>
        </p:txBody>
      </p:sp>
    </p:spTree>
    <p:extLst>
      <p:ext uri="{BB962C8B-B14F-4D97-AF65-F5344CB8AC3E}">
        <p14:creationId xmlns:p14="http://schemas.microsoft.com/office/powerpoint/2010/main" val="238524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B750-DFA0-7F36-4201-515FFA92FCEB}"/>
              </a:ext>
            </a:extLst>
          </p:cNvPr>
          <p:cNvSpPr>
            <a:spLocks noGrp="1"/>
          </p:cNvSpPr>
          <p:nvPr>
            <p:ph type="title"/>
          </p:nvPr>
        </p:nvSpPr>
        <p:spPr/>
        <p:txBody>
          <a:bodyPr/>
          <a:lstStyle/>
          <a:p>
            <a:r>
              <a:rPr lang="en-US" dirty="0"/>
              <a:t>Adding a constraint name</a:t>
            </a:r>
          </a:p>
        </p:txBody>
      </p:sp>
      <p:sp>
        <p:nvSpPr>
          <p:cNvPr id="3" name="Content Placeholder 2">
            <a:extLst>
              <a:ext uri="{FF2B5EF4-FFF2-40B4-BE49-F238E27FC236}">
                <a16:creationId xmlns:a16="http://schemas.microsoft.com/office/drawing/2014/main" id="{30539638-EF33-3831-3846-F931BEA596AF}"/>
              </a:ext>
            </a:extLst>
          </p:cNvPr>
          <p:cNvSpPr>
            <a:spLocks noGrp="1"/>
          </p:cNvSpPr>
          <p:nvPr>
            <p:ph idx="1"/>
          </p:nvPr>
        </p:nvSpPr>
        <p:spPr/>
        <p:txBody>
          <a:bodyPr/>
          <a:lstStyle/>
          <a:p>
            <a:r>
              <a:rPr lang="en-US" dirty="0"/>
              <a:t>CREATE TABLE Employees (</a:t>
            </a:r>
          </a:p>
          <a:p>
            <a:r>
              <a:rPr lang="en-US" dirty="0"/>
              <a:t>    </a:t>
            </a:r>
            <a:r>
              <a:rPr lang="en-US" dirty="0" err="1"/>
              <a:t>EmployeeID</a:t>
            </a:r>
            <a:r>
              <a:rPr lang="en-US" dirty="0"/>
              <a:t> INT PRIMARY KEY,</a:t>
            </a:r>
          </a:p>
          <a:p>
            <a:r>
              <a:rPr lang="en-US" dirty="0"/>
              <a:t>    FirstName VARCHAR2(50),</a:t>
            </a:r>
          </a:p>
          <a:p>
            <a:r>
              <a:rPr lang="en-US" dirty="0"/>
              <a:t>    </a:t>
            </a:r>
            <a:r>
              <a:rPr lang="en-US" dirty="0" err="1"/>
              <a:t>LastName</a:t>
            </a:r>
            <a:r>
              <a:rPr lang="en-US" dirty="0"/>
              <a:t> VARCHAR2(50),</a:t>
            </a:r>
          </a:p>
          <a:p>
            <a:r>
              <a:rPr lang="en-US" dirty="0"/>
              <a:t>    Email VARCHAR2(100),</a:t>
            </a:r>
          </a:p>
          <a:p>
            <a:r>
              <a:rPr lang="en-US" dirty="0"/>
              <a:t>    </a:t>
            </a:r>
            <a:r>
              <a:rPr lang="en-US" dirty="0" err="1"/>
              <a:t>DepartmentID</a:t>
            </a:r>
            <a:r>
              <a:rPr lang="en-US" dirty="0"/>
              <a:t> INT,</a:t>
            </a:r>
          </a:p>
          <a:p>
            <a:r>
              <a:rPr lang="en-US" dirty="0"/>
              <a:t>    CONSTRAINT </a:t>
            </a:r>
            <a:r>
              <a:rPr lang="en-US" dirty="0" err="1"/>
              <a:t>unique_name_email</a:t>
            </a:r>
            <a:r>
              <a:rPr lang="en-US" dirty="0"/>
              <a:t> UNIQUE (FirstName, </a:t>
            </a:r>
            <a:r>
              <a:rPr lang="en-US" dirty="0" err="1"/>
              <a:t>LastName</a:t>
            </a:r>
            <a:r>
              <a:rPr lang="en-US" dirty="0"/>
              <a:t>, Email)</a:t>
            </a:r>
          </a:p>
          <a:p>
            <a:r>
              <a:rPr lang="en-US" dirty="0"/>
              <a:t>);</a:t>
            </a:r>
          </a:p>
          <a:p>
            <a:endParaRPr lang="en-US" dirty="0"/>
          </a:p>
        </p:txBody>
      </p:sp>
      <p:sp>
        <p:nvSpPr>
          <p:cNvPr id="4" name="Slide Number Placeholder 3">
            <a:extLst>
              <a:ext uri="{FF2B5EF4-FFF2-40B4-BE49-F238E27FC236}">
                <a16:creationId xmlns:a16="http://schemas.microsoft.com/office/drawing/2014/main" id="{672B4728-D11C-EBA7-1F83-01AC71C08A2B}"/>
              </a:ext>
            </a:extLst>
          </p:cNvPr>
          <p:cNvSpPr>
            <a:spLocks noGrp="1"/>
          </p:cNvSpPr>
          <p:nvPr>
            <p:ph type="sldNum" sz="quarter" idx="12"/>
          </p:nvPr>
        </p:nvSpPr>
        <p:spPr/>
        <p:txBody>
          <a:bodyPr/>
          <a:lstStyle/>
          <a:p>
            <a:pPr>
              <a:defRPr/>
            </a:pPr>
            <a:fld id="{449DC4EF-3333-49ED-8069-7C4CEEF61C07}" type="slidenum">
              <a:rPr lang="en-MY" altLang="en-US" smtClean="0"/>
              <a:pPr>
                <a:defRPr/>
              </a:pPr>
              <a:t>18</a:t>
            </a:fld>
            <a:endParaRPr lang="en-MY" altLang="en-US"/>
          </a:p>
        </p:txBody>
      </p:sp>
    </p:spTree>
    <p:extLst>
      <p:ext uri="{BB962C8B-B14F-4D97-AF65-F5344CB8AC3E}">
        <p14:creationId xmlns:p14="http://schemas.microsoft.com/office/powerpoint/2010/main" val="172506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78AB-F4E3-D988-38ED-00983CA08792}"/>
              </a:ext>
            </a:extLst>
          </p:cNvPr>
          <p:cNvSpPr>
            <a:spLocks noGrp="1"/>
          </p:cNvSpPr>
          <p:nvPr>
            <p:ph type="title"/>
          </p:nvPr>
        </p:nvSpPr>
        <p:spPr/>
        <p:txBody>
          <a:bodyPr/>
          <a:lstStyle/>
          <a:p>
            <a:r>
              <a:rPr lang="en-US" b="1" dirty="0"/>
              <a:t>Inline Unique Constraint</a:t>
            </a:r>
          </a:p>
        </p:txBody>
      </p:sp>
      <p:sp>
        <p:nvSpPr>
          <p:cNvPr id="3" name="Content Placeholder 2">
            <a:extLst>
              <a:ext uri="{FF2B5EF4-FFF2-40B4-BE49-F238E27FC236}">
                <a16:creationId xmlns:a16="http://schemas.microsoft.com/office/drawing/2014/main" id="{2BC64215-030B-9C79-EA7E-451FA3A84B47}"/>
              </a:ext>
            </a:extLst>
          </p:cNvPr>
          <p:cNvSpPr>
            <a:spLocks noGrp="1"/>
          </p:cNvSpPr>
          <p:nvPr>
            <p:ph idx="1"/>
          </p:nvPr>
        </p:nvSpPr>
        <p:spPr/>
        <p:txBody>
          <a:bodyPr>
            <a:normAutofit fontScale="77500" lnSpcReduction="20000"/>
          </a:bodyPr>
          <a:lstStyle/>
          <a:p>
            <a:r>
              <a:rPr lang="en-US" dirty="0"/>
              <a:t>When you specify the unique constraint inline with the columns, you clearly indicate which columns are part of that constraint right where the columns are defined. This can improve readability and make it easier to understand the structure of the table at a glance.</a:t>
            </a:r>
          </a:p>
          <a:p>
            <a:r>
              <a:rPr lang="en-US" dirty="0"/>
              <a:t>CREATE TABLE Employee (</a:t>
            </a:r>
          </a:p>
          <a:p>
            <a:r>
              <a:rPr lang="en-US" dirty="0"/>
              <a:t>    </a:t>
            </a:r>
            <a:r>
              <a:rPr lang="en-US" dirty="0" err="1"/>
              <a:t>EmployeeID</a:t>
            </a:r>
            <a:r>
              <a:rPr lang="en-US" dirty="0"/>
              <a:t> INT PRIMARY KEY,</a:t>
            </a:r>
          </a:p>
          <a:p>
            <a:r>
              <a:rPr lang="en-US" dirty="0"/>
              <a:t>    FirstName VARCHAR2(50) NOT NULL,</a:t>
            </a:r>
          </a:p>
          <a:p>
            <a:r>
              <a:rPr lang="en-US" dirty="0"/>
              <a:t>    </a:t>
            </a:r>
            <a:r>
              <a:rPr lang="en-US" dirty="0" err="1"/>
              <a:t>LastName</a:t>
            </a:r>
            <a:r>
              <a:rPr lang="en-US" dirty="0"/>
              <a:t> VARCHAR2(50) NOT NULL,</a:t>
            </a:r>
          </a:p>
          <a:p>
            <a:r>
              <a:rPr lang="en-US" dirty="0"/>
              <a:t>    Department VARCHAR2(50) NOT NULL,</a:t>
            </a:r>
          </a:p>
          <a:p>
            <a:r>
              <a:rPr lang="en-US" dirty="0"/>
              <a:t>    Salary DECIMAL(10, 2) NOT NULL,</a:t>
            </a:r>
          </a:p>
          <a:p>
            <a:r>
              <a:rPr lang="en-US" dirty="0"/>
              <a:t>    Email VARCHAR2(100) UNIQUE,</a:t>
            </a:r>
          </a:p>
          <a:p>
            <a:r>
              <a:rPr lang="en-US" dirty="0"/>
              <a:t>    Phone VARCHAR2(15) UNIQUE</a:t>
            </a:r>
          </a:p>
          <a:p>
            <a:r>
              <a:rPr lang="en-US" dirty="0"/>
              <a:t>);</a:t>
            </a:r>
          </a:p>
          <a:p>
            <a:endParaRPr lang="en-US" dirty="0"/>
          </a:p>
        </p:txBody>
      </p:sp>
      <p:sp>
        <p:nvSpPr>
          <p:cNvPr id="4" name="Slide Number Placeholder 3">
            <a:extLst>
              <a:ext uri="{FF2B5EF4-FFF2-40B4-BE49-F238E27FC236}">
                <a16:creationId xmlns:a16="http://schemas.microsoft.com/office/drawing/2014/main" id="{922B351C-8030-73E6-B163-88359CDC62A0}"/>
              </a:ext>
            </a:extLst>
          </p:cNvPr>
          <p:cNvSpPr>
            <a:spLocks noGrp="1"/>
          </p:cNvSpPr>
          <p:nvPr>
            <p:ph type="sldNum" sz="quarter" idx="12"/>
          </p:nvPr>
        </p:nvSpPr>
        <p:spPr/>
        <p:txBody>
          <a:bodyPr/>
          <a:lstStyle/>
          <a:p>
            <a:pPr>
              <a:defRPr/>
            </a:pPr>
            <a:fld id="{449DC4EF-3333-49ED-8069-7C4CEEF61C07}" type="slidenum">
              <a:rPr lang="en-MY" altLang="en-US" smtClean="0"/>
              <a:pPr>
                <a:defRPr/>
              </a:pPr>
              <a:t>19</a:t>
            </a:fld>
            <a:endParaRPr lang="en-MY" altLang="en-US"/>
          </a:p>
        </p:txBody>
      </p:sp>
    </p:spTree>
    <p:extLst>
      <p:ext uri="{BB962C8B-B14F-4D97-AF65-F5344CB8AC3E}">
        <p14:creationId xmlns:p14="http://schemas.microsoft.com/office/powerpoint/2010/main" val="198961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18AF-54B0-6F9B-DC43-25EBB3760131}"/>
              </a:ext>
            </a:extLst>
          </p:cNvPr>
          <p:cNvSpPr>
            <a:spLocks noGrp="1"/>
          </p:cNvSpPr>
          <p:nvPr>
            <p:ph type="title"/>
          </p:nvPr>
        </p:nvSpPr>
        <p:spPr/>
        <p:txBody>
          <a:bodyPr/>
          <a:lstStyle/>
          <a:p>
            <a:r>
              <a:rPr lang="en-US" dirty="0"/>
              <a:t>Lecture Agenda</a:t>
            </a:r>
          </a:p>
        </p:txBody>
      </p:sp>
      <p:sp>
        <p:nvSpPr>
          <p:cNvPr id="4" name="Slide Number Placeholder 3">
            <a:extLst>
              <a:ext uri="{FF2B5EF4-FFF2-40B4-BE49-F238E27FC236}">
                <a16:creationId xmlns:a16="http://schemas.microsoft.com/office/drawing/2014/main" id="{F59896E0-C65A-DB26-8D99-16FD9D4D13BD}"/>
              </a:ext>
            </a:extLst>
          </p:cNvPr>
          <p:cNvSpPr>
            <a:spLocks noGrp="1"/>
          </p:cNvSpPr>
          <p:nvPr>
            <p:ph type="sldNum" sz="quarter" idx="12"/>
          </p:nvPr>
        </p:nvSpPr>
        <p:spPr/>
        <p:txBody>
          <a:bodyPr/>
          <a:lstStyle/>
          <a:p>
            <a:pPr>
              <a:defRPr/>
            </a:pPr>
            <a:fld id="{449DC4EF-3333-49ED-8069-7C4CEEF61C07}" type="slidenum">
              <a:rPr lang="en-MY" altLang="en-US" smtClean="0"/>
              <a:pPr>
                <a:defRPr/>
              </a:pPr>
              <a:t>2</a:t>
            </a:fld>
            <a:endParaRPr lang="en-MY" altLang="en-US"/>
          </a:p>
        </p:txBody>
      </p:sp>
      <p:sp>
        <p:nvSpPr>
          <p:cNvPr id="7" name="Rectangle 3">
            <a:extLst>
              <a:ext uri="{FF2B5EF4-FFF2-40B4-BE49-F238E27FC236}">
                <a16:creationId xmlns:a16="http://schemas.microsoft.com/office/drawing/2014/main" id="{A021671F-4A50-8BF5-FCC4-515519B3359F}"/>
              </a:ext>
            </a:extLst>
          </p:cNvPr>
          <p:cNvSpPr>
            <a:spLocks noGrp="1" noChangeArrowheads="1"/>
          </p:cNvSpPr>
          <p:nvPr>
            <p:ph idx="1"/>
          </p:nvPr>
        </p:nvSpPr>
        <p:spPr bwMode="auto">
          <a:xfrm>
            <a:off x="939169" y="1981200"/>
            <a:ext cx="745236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DDL (DATA DEFINITION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CREATE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ALTER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DROP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TRUNCATE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RENAME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COMMENT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48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CA19-0AC4-862D-0744-544C8752B9C2}"/>
              </a:ext>
            </a:extLst>
          </p:cNvPr>
          <p:cNvSpPr>
            <a:spLocks noGrp="1"/>
          </p:cNvSpPr>
          <p:nvPr>
            <p:ph type="title"/>
          </p:nvPr>
        </p:nvSpPr>
        <p:spPr/>
        <p:txBody>
          <a:bodyPr>
            <a:normAutofit/>
          </a:bodyPr>
          <a:lstStyle/>
          <a:p>
            <a:r>
              <a:rPr lang="en-US" sz="4000" b="1" dirty="0"/>
              <a:t>End-of-Definition Unique Constraint</a:t>
            </a:r>
          </a:p>
        </p:txBody>
      </p:sp>
      <p:sp>
        <p:nvSpPr>
          <p:cNvPr id="3" name="Content Placeholder 2">
            <a:extLst>
              <a:ext uri="{FF2B5EF4-FFF2-40B4-BE49-F238E27FC236}">
                <a16:creationId xmlns:a16="http://schemas.microsoft.com/office/drawing/2014/main" id="{36A56BCE-277E-C6EA-5CF0-5AD1F07B8438}"/>
              </a:ext>
            </a:extLst>
          </p:cNvPr>
          <p:cNvSpPr>
            <a:spLocks noGrp="1"/>
          </p:cNvSpPr>
          <p:nvPr>
            <p:ph idx="1"/>
          </p:nvPr>
        </p:nvSpPr>
        <p:spPr/>
        <p:txBody>
          <a:bodyPr>
            <a:normAutofit fontScale="77500" lnSpcReduction="20000"/>
          </a:bodyPr>
          <a:lstStyle/>
          <a:p>
            <a:r>
              <a:rPr lang="en-US" dirty="0"/>
              <a:t>Placing the unique constraint at the end allows for a cleaner separation of column definitions and constraints. This approach can be useful if you have multiple constraints to define and want to keep the main structure of the table focused on the columns themselves.</a:t>
            </a:r>
          </a:p>
          <a:p>
            <a:r>
              <a:rPr lang="en-US" dirty="0"/>
              <a:t>CREATE TABLE Employee (</a:t>
            </a:r>
          </a:p>
          <a:p>
            <a:r>
              <a:rPr lang="en-US" dirty="0"/>
              <a:t>    </a:t>
            </a:r>
            <a:r>
              <a:rPr lang="en-US" dirty="0" err="1"/>
              <a:t>EmployeeID</a:t>
            </a:r>
            <a:r>
              <a:rPr lang="en-US" dirty="0"/>
              <a:t> INT PRIMARY KEY,</a:t>
            </a:r>
          </a:p>
          <a:p>
            <a:r>
              <a:rPr lang="en-US" dirty="0"/>
              <a:t>    FirstName VARCHAR2(50) NOT NULL,</a:t>
            </a:r>
          </a:p>
          <a:p>
            <a:r>
              <a:rPr lang="en-US" dirty="0"/>
              <a:t>    </a:t>
            </a:r>
            <a:r>
              <a:rPr lang="en-US" dirty="0" err="1"/>
              <a:t>LastName</a:t>
            </a:r>
            <a:r>
              <a:rPr lang="en-US" dirty="0"/>
              <a:t> VARCHAR2(50) NOT NULL,</a:t>
            </a:r>
          </a:p>
          <a:p>
            <a:r>
              <a:rPr lang="en-US" dirty="0"/>
              <a:t>    Department VARCHAR2(50) NOT NULL,</a:t>
            </a:r>
          </a:p>
          <a:p>
            <a:r>
              <a:rPr lang="en-US" dirty="0"/>
              <a:t>    Salary DECIMAL(10, 2) NOT NULL,</a:t>
            </a:r>
          </a:p>
          <a:p>
            <a:r>
              <a:rPr lang="en-US" dirty="0"/>
              <a:t>    UNIQUE (FirstName, </a:t>
            </a:r>
            <a:r>
              <a:rPr lang="en-US" dirty="0" err="1"/>
              <a:t>LastName</a:t>
            </a:r>
            <a:r>
              <a:rPr lang="en-US" dirty="0"/>
              <a:t>),</a:t>
            </a:r>
          </a:p>
          <a:p>
            <a:r>
              <a:rPr lang="en-US" dirty="0"/>
              <a:t>    UNIQUE (Email)</a:t>
            </a:r>
          </a:p>
          <a:p>
            <a:r>
              <a:rPr lang="en-US" dirty="0"/>
              <a:t>);</a:t>
            </a:r>
          </a:p>
          <a:p>
            <a:endParaRPr lang="en-US" dirty="0"/>
          </a:p>
        </p:txBody>
      </p:sp>
      <p:sp>
        <p:nvSpPr>
          <p:cNvPr id="4" name="Slide Number Placeholder 3">
            <a:extLst>
              <a:ext uri="{FF2B5EF4-FFF2-40B4-BE49-F238E27FC236}">
                <a16:creationId xmlns:a16="http://schemas.microsoft.com/office/drawing/2014/main" id="{F0DCEDF6-EAE0-C839-674D-F30175FEB65B}"/>
              </a:ext>
            </a:extLst>
          </p:cNvPr>
          <p:cNvSpPr>
            <a:spLocks noGrp="1"/>
          </p:cNvSpPr>
          <p:nvPr>
            <p:ph type="sldNum" sz="quarter" idx="12"/>
          </p:nvPr>
        </p:nvSpPr>
        <p:spPr/>
        <p:txBody>
          <a:bodyPr/>
          <a:lstStyle/>
          <a:p>
            <a:pPr>
              <a:defRPr/>
            </a:pPr>
            <a:fld id="{449DC4EF-3333-49ED-8069-7C4CEEF61C07}" type="slidenum">
              <a:rPr lang="en-MY" altLang="en-US" smtClean="0"/>
              <a:pPr>
                <a:defRPr/>
              </a:pPr>
              <a:t>20</a:t>
            </a:fld>
            <a:endParaRPr lang="en-MY" altLang="en-US"/>
          </a:p>
        </p:txBody>
      </p:sp>
    </p:spTree>
    <p:extLst>
      <p:ext uri="{BB962C8B-B14F-4D97-AF65-F5344CB8AC3E}">
        <p14:creationId xmlns:p14="http://schemas.microsoft.com/office/powerpoint/2010/main" val="80140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5919-2233-8CC2-BF78-156B5B1CAED4}"/>
              </a:ext>
            </a:extLst>
          </p:cNvPr>
          <p:cNvSpPr>
            <a:spLocks noGrp="1"/>
          </p:cNvSpPr>
          <p:nvPr>
            <p:ph type="title"/>
          </p:nvPr>
        </p:nvSpPr>
        <p:spPr/>
        <p:txBody>
          <a:bodyPr>
            <a:normAutofit/>
          </a:bodyPr>
          <a:lstStyle/>
          <a:p>
            <a:r>
              <a:rPr lang="en-US" sz="4400" b="1" dirty="0"/>
              <a:t>CREATE - </a:t>
            </a:r>
            <a:r>
              <a:rPr lang="en-US" sz="4000" b="1" dirty="0"/>
              <a:t>FOREIGN KEY CONSTRAINT</a:t>
            </a:r>
            <a:endParaRPr lang="en-US" sz="4400" b="1" dirty="0"/>
          </a:p>
        </p:txBody>
      </p:sp>
      <p:sp>
        <p:nvSpPr>
          <p:cNvPr id="3" name="Content Placeholder 2">
            <a:extLst>
              <a:ext uri="{FF2B5EF4-FFF2-40B4-BE49-F238E27FC236}">
                <a16:creationId xmlns:a16="http://schemas.microsoft.com/office/drawing/2014/main" id="{AE14B0ED-64BC-9B39-958D-E92B373316D5}"/>
              </a:ext>
            </a:extLst>
          </p:cNvPr>
          <p:cNvSpPr>
            <a:spLocks noGrp="1"/>
          </p:cNvSpPr>
          <p:nvPr>
            <p:ph idx="1"/>
          </p:nvPr>
        </p:nvSpPr>
        <p:spPr/>
        <p:txBody>
          <a:bodyPr/>
          <a:lstStyle/>
          <a:p>
            <a:r>
              <a:rPr lang="en-US" dirty="0"/>
              <a:t>Establishes a relationship between two tables, ensuring that the value in one table corresponds to a valid value in another.</a:t>
            </a:r>
          </a:p>
          <a:p>
            <a:r>
              <a:rPr lang="en-US" dirty="0"/>
              <a:t>FOREIGN KEY (</a:t>
            </a:r>
            <a:r>
              <a:rPr lang="en-US" dirty="0" err="1"/>
              <a:t>DepartmentID</a:t>
            </a:r>
            <a:r>
              <a:rPr lang="en-US" dirty="0"/>
              <a:t>) REFERENCES Departments(</a:t>
            </a:r>
            <a:r>
              <a:rPr lang="en-US" dirty="0" err="1"/>
              <a:t>DepartmentID</a:t>
            </a:r>
            <a:r>
              <a:rPr lang="en-US" dirty="0"/>
              <a:t>)</a:t>
            </a:r>
          </a:p>
          <a:p>
            <a:endParaRPr lang="en-US" dirty="0"/>
          </a:p>
        </p:txBody>
      </p:sp>
      <p:sp>
        <p:nvSpPr>
          <p:cNvPr id="4" name="Slide Number Placeholder 3">
            <a:extLst>
              <a:ext uri="{FF2B5EF4-FFF2-40B4-BE49-F238E27FC236}">
                <a16:creationId xmlns:a16="http://schemas.microsoft.com/office/drawing/2014/main" id="{DC68F439-DF30-721F-21CC-FF5096905467}"/>
              </a:ext>
            </a:extLst>
          </p:cNvPr>
          <p:cNvSpPr>
            <a:spLocks noGrp="1"/>
          </p:cNvSpPr>
          <p:nvPr>
            <p:ph type="sldNum" sz="quarter" idx="12"/>
          </p:nvPr>
        </p:nvSpPr>
        <p:spPr/>
        <p:txBody>
          <a:bodyPr/>
          <a:lstStyle/>
          <a:p>
            <a:pPr>
              <a:defRPr/>
            </a:pPr>
            <a:fld id="{449DC4EF-3333-49ED-8069-7C4CEEF61C07}" type="slidenum">
              <a:rPr lang="en-MY" altLang="en-US" smtClean="0"/>
              <a:pPr>
                <a:defRPr/>
              </a:pPr>
              <a:t>21</a:t>
            </a:fld>
            <a:endParaRPr lang="en-MY" altLang="en-US"/>
          </a:p>
        </p:txBody>
      </p:sp>
    </p:spTree>
    <p:extLst>
      <p:ext uri="{BB962C8B-B14F-4D97-AF65-F5344CB8AC3E}">
        <p14:creationId xmlns:p14="http://schemas.microsoft.com/office/powerpoint/2010/main" val="51454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75AB-8E82-87D2-8BC9-20E63AE0C8C7}"/>
              </a:ext>
            </a:extLst>
          </p:cNvPr>
          <p:cNvSpPr>
            <a:spLocks noGrp="1"/>
          </p:cNvSpPr>
          <p:nvPr>
            <p:ph type="title"/>
          </p:nvPr>
        </p:nvSpPr>
        <p:spPr/>
        <p:txBody>
          <a:bodyPr/>
          <a:lstStyle/>
          <a:p>
            <a:r>
              <a:rPr lang="en-US" b="1" dirty="0"/>
              <a:t>CREATE - CHECK CONSTRAINT</a:t>
            </a:r>
          </a:p>
        </p:txBody>
      </p:sp>
      <p:sp>
        <p:nvSpPr>
          <p:cNvPr id="3" name="Content Placeholder 2">
            <a:extLst>
              <a:ext uri="{FF2B5EF4-FFF2-40B4-BE49-F238E27FC236}">
                <a16:creationId xmlns:a16="http://schemas.microsoft.com/office/drawing/2014/main" id="{4D4AC24C-9E8B-4BE3-DB8D-D81876776325}"/>
              </a:ext>
            </a:extLst>
          </p:cNvPr>
          <p:cNvSpPr>
            <a:spLocks noGrp="1"/>
          </p:cNvSpPr>
          <p:nvPr>
            <p:ph idx="1"/>
          </p:nvPr>
        </p:nvSpPr>
        <p:spPr/>
        <p:txBody>
          <a:bodyPr/>
          <a:lstStyle/>
          <a:p>
            <a:r>
              <a:rPr lang="en-US" dirty="0"/>
              <a:t>Ensures that the values in a column satisfy a specific condition.</a:t>
            </a:r>
          </a:p>
          <a:p>
            <a:r>
              <a:rPr lang="en-US" dirty="0"/>
              <a:t>CHECK (Salary &gt; 0)</a:t>
            </a:r>
          </a:p>
          <a:p>
            <a:endParaRPr lang="en-US" dirty="0"/>
          </a:p>
        </p:txBody>
      </p:sp>
      <p:sp>
        <p:nvSpPr>
          <p:cNvPr id="4" name="Slide Number Placeholder 3">
            <a:extLst>
              <a:ext uri="{FF2B5EF4-FFF2-40B4-BE49-F238E27FC236}">
                <a16:creationId xmlns:a16="http://schemas.microsoft.com/office/drawing/2014/main" id="{F39001A1-1240-C9D5-35DA-1FA461F05CD8}"/>
              </a:ext>
            </a:extLst>
          </p:cNvPr>
          <p:cNvSpPr>
            <a:spLocks noGrp="1"/>
          </p:cNvSpPr>
          <p:nvPr>
            <p:ph type="sldNum" sz="quarter" idx="12"/>
          </p:nvPr>
        </p:nvSpPr>
        <p:spPr/>
        <p:txBody>
          <a:bodyPr/>
          <a:lstStyle/>
          <a:p>
            <a:pPr>
              <a:defRPr/>
            </a:pPr>
            <a:fld id="{449DC4EF-3333-49ED-8069-7C4CEEF61C07}" type="slidenum">
              <a:rPr lang="en-MY" altLang="en-US" smtClean="0"/>
              <a:pPr>
                <a:defRPr/>
              </a:pPr>
              <a:t>22</a:t>
            </a:fld>
            <a:endParaRPr lang="en-MY" altLang="en-US"/>
          </a:p>
        </p:txBody>
      </p:sp>
    </p:spTree>
    <p:extLst>
      <p:ext uri="{BB962C8B-B14F-4D97-AF65-F5344CB8AC3E}">
        <p14:creationId xmlns:p14="http://schemas.microsoft.com/office/powerpoint/2010/main" val="716940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4EC8-9C00-39D8-4B58-FD810D685A63}"/>
              </a:ext>
            </a:extLst>
          </p:cNvPr>
          <p:cNvSpPr>
            <a:spLocks noGrp="1"/>
          </p:cNvSpPr>
          <p:nvPr>
            <p:ph type="title"/>
          </p:nvPr>
        </p:nvSpPr>
        <p:spPr/>
        <p:txBody>
          <a:bodyPr/>
          <a:lstStyle/>
          <a:p>
            <a:r>
              <a:rPr lang="en-US" b="1" dirty="0"/>
              <a:t>CHECK CONTRAINT - EXAMPLE</a:t>
            </a:r>
          </a:p>
        </p:txBody>
      </p:sp>
      <p:sp>
        <p:nvSpPr>
          <p:cNvPr id="3" name="Content Placeholder 2">
            <a:extLst>
              <a:ext uri="{FF2B5EF4-FFF2-40B4-BE49-F238E27FC236}">
                <a16:creationId xmlns:a16="http://schemas.microsoft.com/office/drawing/2014/main" id="{363D06D1-1A2B-7712-51E5-E1F9839E38BA}"/>
              </a:ext>
            </a:extLst>
          </p:cNvPr>
          <p:cNvSpPr>
            <a:spLocks noGrp="1"/>
          </p:cNvSpPr>
          <p:nvPr>
            <p:ph idx="1"/>
          </p:nvPr>
        </p:nvSpPr>
        <p:spPr/>
        <p:txBody>
          <a:bodyPr/>
          <a:lstStyle/>
          <a:p>
            <a:r>
              <a:rPr lang="en-US" dirty="0"/>
              <a:t>CREATE TABLE Employee (</a:t>
            </a:r>
          </a:p>
          <a:p>
            <a:r>
              <a:rPr lang="en-US" dirty="0"/>
              <a:t>    </a:t>
            </a:r>
            <a:r>
              <a:rPr lang="en-US" dirty="0" err="1"/>
              <a:t>EmployeeID</a:t>
            </a:r>
            <a:r>
              <a:rPr lang="en-US" dirty="0"/>
              <a:t> INT PRIMARY KEY,</a:t>
            </a:r>
          </a:p>
          <a:p>
            <a:r>
              <a:rPr lang="en-US" dirty="0"/>
              <a:t>    FirstName VARCHAR2(50) NOT NULL,</a:t>
            </a:r>
          </a:p>
          <a:p>
            <a:r>
              <a:rPr lang="en-US" dirty="0"/>
              <a:t>    </a:t>
            </a:r>
            <a:r>
              <a:rPr lang="en-US" dirty="0" err="1"/>
              <a:t>LastName</a:t>
            </a:r>
            <a:r>
              <a:rPr lang="en-US" dirty="0"/>
              <a:t> VARCHAR2(50) NOT NULL,</a:t>
            </a:r>
          </a:p>
          <a:p>
            <a:r>
              <a:rPr lang="en-US" dirty="0"/>
              <a:t>    Salary DECIMAL(10, 2) CHECK (Salary &gt; 0)</a:t>
            </a:r>
          </a:p>
          <a:p>
            <a:r>
              <a:rPr lang="en-US" dirty="0"/>
              <a:t>);</a:t>
            </a:r>
          </a:p>
          <a:p>
            <a:r>
              <a:rPr lang="en-US" dirty="0"/>
              <a:t>In this example, the CHECK constraint ensures that any salary entered must be greater than zero.</a:t>
            </a:r>
          </a:p>
        </p:txBody>
      </p:sp>
      <p:sp>
        <p:nvSpPr>
          <p:cNvPr id="4" name="Slide Number Placeholder 3">
            <a:extLst>
              <a:ext uri="{FF2B5EF4-FFF2-40B4-BE49-F238E27FC236}">
                <a16:creationId xmlns:a16="http://schemas.microsoft.com/office/drawing/2014/main" id="{B91AAD89-28FC-C7B3-5720-DB9A8BB7641E}"/>
              </a:ext>
            </a:extLst>
          </p:cNvPr>
          <p:cNvSpPr>
            <a:spLocks noGrp="1"/>
          </p:cNvSpPr>
          <p:nvPr>
            <p:ph type="sldNum" sz="quarter" idx="12"/>
          </p:nvPr>
        </p:nvSpPr>
        <p:spPr/>
        <p:txBody>
          <a:bodyPr/>
          <a:lstStyle/>
          <a:p>
            <a:pPr>
              <a:defRPr/>
            </a:pPr>
            <a:fld id="{449DC4EF-3333-49ED-8069-7C4CEEF61C07}" type="slidenum">
              <a:rPr lang="en-MY" altLang="en-US" smtClean="0"/>
              <a:pPr>
                <a:defRPr/>
              </a:pPr>
              <a:t>23</a:t>
            </a:fld>
            <a:endParaRPr lang="en-MY" altLang="en-US"/>
          </a:p>
        </p:txBody>
      </p:sp>
    </p:spTree>
    <p:extLst>
      <p:ext uri="{BB962C8B-B14F-4D97-AF65-F5344CB8AC3E}">
        <p14:creationId xmlns:p14="http://schemas.microsoft.com/office/powerpoint/2010/main" val="16881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ACB1C-5D05-263D-A51D-0EFABFBD9744}"/>
              </a:ext>
            </a:extLst>
          </p:cNvPr>
          <p:cNvSpPr>
            <a:spLocks noGrp="1"/>
          </p:cNvSpPr>
          <p:nvPr>
            <p:ph type="title"/>
          </p:nvPr>
        </p:nvSpPr>
        <p:spPr/>
        <p:txBody>
          <a:bodyPr>
            <a:normAutofit/>
          </a:bodyPr>
          <a:lstStyle/>
          <a:p>
            <a:r>
              <a:rPr lang="en-US" sz="2400" b="1" dirty="0"/>
              <a:t>EXAMPLE OF A CREATE TABLE STATEMENT WITH CONSTRAINTS</a:t>
            </a:r>
          </a:p>
        </p:txBody>
      </p:sp>
      <p:sp>
        <p:nvSpPr>
          <p:cNvPr id="3" name="Content Placeholder 2">
            <a:extLst>
              <a:ext uri="{FF2B5EF4-FFF2-40B4-BE49-F238E27FC236}">
                <a16:creationId xmlns:a16="http://schemas.microsoft.com/office/drawing/2014/main" id="{AE197A7F-44F1-2E4E-B5F1-E9E9E7BA0BCF}"/>
              </a:ext>
            </a:extLst>
          </p:cNvPr>
          <p:cNvSpPr>
            <a:spLocks noGrp="1"/>
          </p:cNvSpPr>
          <p:nvPr>
            <p:ph idx="1"/>
          </p:nvPr>
        </p:nvSpPr>
        <p:spPr/>
        <p:txBody>
          <a:bodyPr>
            <a:normAutofit/>
          </a:bodyPr>
          <a:lstStyle/>
          <a:p>
            <a:r>
              <a:rPr lang="en-US" dirty="0"/>
              <a:t>CREATE TABLE Employee (</a:t>
            </a:r>
          </a:p>
          <a:p>
            <a:r>
              <a:rPr lang="en-US" dirty="0"/>
              <a:t>    </a:t>
            </a:r>
            <a:r>
              <a:rPr lang="en-US" dirty="0" err="1"/>
              <a:t>EmployeeID</a:t>
            </a:r>
            <a:r>
              <a:rPr lang="en-US" dirty="0"/>
              <a:t> INT PRIMARY KEY,</a:t>
            </a:r>
          </a:p>
          <a:p>
            <a:r>
              <a:rPr lang="en-US" dirty="0"/>
              <a:t>    FirstName VARCHAR2(50) NOT NULL,</a:t>
            </a:r>
          </a:p>
          <a:p>
            <a:r>
              <a:rPr lang="en-US" dirty="0"/>
              <a:t>    </a:t>
            </a:r>
            <a:r>
              <a:rPr lang="en-US" dirty="0" err="1"/>
              <a:t>LastName</a:t>
            </a:r>
            <a:r>
              <a:rPr lang="en-US" dirty="0"/>
              <a:t> VARCHAR2(50) NOT NULL,</a:t>
            </a:r>
          </a:p>
          <a:p>
            <a:r>
              <a:rPr lang="en-US" dirty="0"/>
              <a:t>    </a:t>
            </a:r>
            <a:r>
              <a:rPr lang="en-US" dirty="0" err="1"/>
              <a:t>DepartmentID</a:t>
            </a:r>
            <a:r>
              <a:rPr lang="en-US" dirty="0"/>
              <a:t> INT,</a:t>
            </a:r>
          </a:p>
          <a:p>
            <a:r>
              <a:rPr lang="en-US" dirty="0"/>
              <a:t>    Email VARCHAR2(100) UNIQUE,</a:t>
            </a:r>
          </a:p>
          <a:p>
            <a:r>
              <a:rPr lang="en-US" dirty="0"/>
              <a:t>    Salary DECIMAL(10, 2) CHECK (Salary &gt; 0),</a:t>
            </a:r>
          </a:p>
          <a:p>
            <a:r>
              <a:rPr lang="en-US" dirty="0"/>
              <a:t>    </a:t>
            </a:r>
            <a:r>
              <a:rPr lang="en-US" sz="1800" dirty="0"/>
              <a:t>FOREIGN KEY (</a:t>
            </a:r>
            <a:r>
              <a:rPr lang="en-US" sz="1800" dirty="0" err="1"/>
              <a:t>DepartmentID</a:t>
            </a:r>
            <a:r>
              <a:rPr lang="en-US" sz="1800" dirty="0"/>
              <a:t>) REFERENCES Departments(</a:t>
            </a:r>
            <a:r>
              <a:rPr lang="en-US" sz="1800" dirty="0" err="1"/>
              <a:t>DepartmentID</a:t>
            </a:r>
            <a:r>
              <a:rPr lang="en-US" sz="1800" dirty="0"/>
              <a:t>)</a:t>
            </a:r>
          </a:p>
          <a:p>
            <a:r>
              <a:rPr lang="en-US" dirty="0"/>
              <a:t>);</a:t>
            </a:r>
          </a:p>
          <a:p>
            <a:endParaRPr lang="en-US" dirty="0"/>
          </a:p>
        </p:txBody>
      </p:sp>
      <p:sp>
        <p:nvSpPr>
          <p:cNvPr id="4" name="Slide Number Placeholder 3">
            <a:extLst>
              <a:ext uri="{FF2B5EF4-FFF2-40B4-BE49-F238E27FC236}">
                <a16:creationId xmlns:a16="http://schemas.microsoft.com/office/drawing/2014/main" id="{D67FE7A2-DE56-480B-08B0-7BB717A6D49D}"/>
              </a:ext>
            </a:extLst>
          </p:cNvPr>
          <p:cNvSpPr>
            <a:spLocks noGrp="1"/>
          </p:cNvSpPr>
          <p:nvPr>
            <p:ph type="sldNum" sz="quarter" idx="12"/>
          </p:nvPr>
        </p:nvSpPr>
        <p:spPr/>
        <p:txBody>
          <a:bodyPr/>
          <a:lstStyle/>
          <a:p>
            <a:pPr>
              <a:defRPr/>
            </a:pPr>
            <a:fld id="{449DC4EF-3333-49ED-8069-7C4CEEF61C07}" type="slidenum">
              <a:rPr lang="en-MY" altLang="en-US" smtClean="0"/>
              <a:pPr>
                <a:defRPr/>
              </a:pPr>
              <a:t>24</a:t>
            </a:fld>
            <a:endParaRPr lang="en-MY" altLang="en-US"/>
          </a:p>
        </p:txBody>
      </p:sp>
    </p:spTree>
    <p:extLst>
      <p:ext uri="{BB962C8B-B14F-4D97-AF65-F5344CB8AC3E}">
        <p14:creationId xmlns:p14="http://schemas.microsoft.com/office/powerpoint/2010/main" val="9938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FE87-B0A3-1CB0-564C-6DC84310DA10}"/>
              </a:ext>
            </a:extLst>
          </p:cNvPr>
          <p:cNvSpPr>
            <a:spLocks noGrp="1"/>
          </p:cNvSpPr>
          <p:nvPr>
            <p:ph type="title"/>
          </p:nvPr>
        </p:nvSpPr>
        <p:spPr/>
        <p:txBody>
          <a:bodyPr/>
          <a:lstStyle/>
          <a:p>
            <a:r>
              <a:rPr lang="en-US" b="1" i="0" dirty="0">
                <a:solidFill>
                  <a:schemeClr val="tx1"/>
                </a:solidFill>
                <a:effectLst/>
                <a:latin typeface="Nunito" pitchFamily="2" charset="0"/>
              </a:rPr>
              <a:t>List of DDL Commands:</a:t>
            </a:r>
            <a:endParaRPr lang="en-US" dirty="0">
              <a:solidFill>
                <a:schemeClr val="tx1"/>
              </a:solidFill>
            </a:endParaRPr>
          </a:p>
        </p:txBody>
      </p:sp>
      <p:sp>
        <p:nvSpPr>
          <p:cNvPr id="4" name="Slide Number Placeholder 3">
            <a:extLst>
              <a:ext uri="{FF2B5EF4-FFF2-40B4-BE49-F238E27FC236}">
                <a16:creationId xmlns:a16="http://schemas.microsoft.com/office/drawing/2014/main" id="{4FA611B5-1274-18DD-55E0-EB3F690881D0}"/>
              </a:ext>
            </a:extLst>
          </p:cNvPr>
          <p:cNvSpPr>
            <a:spLocks noGrp="1"/>
          </p:cNvSpPr>
          <p:nvPr>
            <p:ph type="sldNum" sz="quarter" idx="12"/>
          </p:nvPr>
        </p:nvSpPr>
        <p:spPr/>
        <p:txBody>
          <a:bodyPr/>
          <a:lstStyle/>
          <a:p>
            <a:pPr>
              <a:defRPr/>
            </a:pPr>
            <a:fld id="{449DC4EF-3333-49ED-8069-7C4CEEF61C07}" type="slidenum">
              <a:rPr lang="en-MY" altLang="en-US" smtClean="0"/>
              <a:pPr>
                <a:defRPr/>
              </a:pPr>
              <a:t>25</a:t>
            </a:fld>
            <a:endParaRPr lang="en-MY" altLang="en-US"/>
          </a:p>
        </p:txBody>
      </p:sp>
      <p:sp>
        <p:nvSpPr>
          <p:cNvPr id="5" name="Content Placeholder 4">
            <a:extLst>
              <a:ext uri="{FF2B5EF4-FFF2-40B4-BE49-F238E27FC236}">
                <a16:creationId xmlns:a16="http://schemas.microsoft.com/office/drawing/2014/main" id="{6E1C9124-0659-5BAB-C870-6A578EFABC4F}"/>
              </a:ext>
            </a:extLst>
          </p:cNvPr>
          <p:cNvSpPr>
            <a:spLocks noGrp="1"/>
          </p:cNvSpPr>
          <p:nvPr>
            <p:ph idx="1"/>
          </p:nvPr>
        </p:nvSpPr>
        <p:spPr/>
        <p:txBody>
          <a:bodyPr/>
          <a:lstStyle/>
          <a:p>
            <a:pPr>
              <a:buFont typeface="+mj-lt"/>
              <a:buAutoNum type="arabicPeriod"/>
            </a:pPr>
            <a:r>
              <a:rPr lang="en-US" sz="3200" dirty="0"/>
              <a:t>CREATE</a:t>
            </a:r>
          </a:p>
          <a:p>
            <a:pPr>
              <a:buFont typeface="+mj-lt"/>
              <a:buAutoNum type="arabicPeriod"/>
            </a:pPr>
            <a:r>
              <a:rPr lang="en-US" sz="3200" b="1" dirty="0">
                <a:highlight>
                  <a:srgbClr val="808080"/>
                </a:highlight>
              </a:rPr>
              <a:t>ALTER</a:t>
            </a:r>
          </a:p>
          <a:p>
            <a:pPr>
              <a:buFont typeface="+mj-lt"/>
              <a:buAutoNum type="arabicPeriod"/>
            </a:pPr>
            <a:r>
              <a:rPr lang="en-US" sz="3200" dirty="0"/>
              <a:t>DROP</a:t>
            </a:r>
          </a:p>
          <a:p>
            <a:pPr>
              <a:buFont typeface="+mj-lt"/>
              <a:buAutoNum type="arabicPeriod"/>
            </a:pPr>
            <a:r>
              <a:rPr lang="en-US" sz="3200" dirty="0"/>
              <a:t>TRUNCATE</a:t>
            </a:r>
          </a:p>
          <a:p>
            <a:pPr>
              <a:buFont typeface="+mj-lt"/>
              <a:buAutoNum type="arabicPeriod"/>
            </a:pPr>
            <a:r>
              <a:rPr lang="en-US" sz="3200" dirty="0"/>
              <a:t>RENAME</a:t>
            </a:r>
          </a:p>
          <a:p>
            <a:pPr>
              <a:buFont typeface="+mj-lt"/>
              <a:buAutoNum type="arabicPeriod"/>
            </a:pPr>
            <a:r>
              <a:rPr lang="en-US" sz="3200" dirty="0"/>
              <a:t>COMMENT</a:t>
            </a:r>
          </a:p>
          <a:p>
            <a:endParaRPr lang="en-US" dirty="0"/>
          </a:p>
        </p:txBody>
      </p:sp>
    </p:spTree>
    <p:extLst>
      <p:ext uri="{BB962C8B-B14F-4D97-AF65-F5344CB8AC3E}">
        <p14:creationId xmlns:p14="http://schemas.microsoft.com/office/powerpoint/2010/main" val="397477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519C-7E3C-429E-7F7B-D92F81D9547F}"/>
              </a:ext>
            </a:extLst>
          </p:cNvPr>
          <p:cNvSpPr>
            <a:spLocks noGrp="1"/>
          </p:cNvSpPr>
          <p:nvPr>
            <p:ph type="title"/>
          </p:nvPr>
        </p:nvSpPr>
        <p:spPr/>
        <p:txBody>
          <a:bodyPr>
            <a:normAutofit/>
          </a:bodyPr>
          <a:lstStyle/>
          <a:p>
            <a:r>
              <a:rPr lang="en-US" sz="5400" b="1" dirty="0"/>
              <a:t>DDL – ALTER</a:t>
            </a:r>
          </a:p>
        </p:txBody>
      </p:sp>
      <p:sp>
        <p:nvSpPr>
          <p:cNvPr id="4" name="Slide Number Placeholder 3">
            <a:extLst>
              <a:ext uri="{FF2B5EF4-FFF2-40B4-BE49-F238E27FC236}">
                <a16:creationId xmlns:a16="http://schemas.microsoft.com/office/drawing/2014/main" id="{E67EA058-D86C-A657-637E-1380F34D0A3F}"/>
              </a:ext>
            </a:extLst>
          </p:cNvPr>
          <p:cNvSpPr>
            <a:spLocks noGrp="1"/>
          </p:cNvSpPr>
          <p:nvPr>
            <p:ph type="sldNum" sz="quarter" idx="12"/>
          </p:nvPr>
        </p:nvSpPr>
        <p:spPr/>
        <p:txBody>
          <a:bodyPr/>
          <a:lstStyle/>
          <a:p>
            <a:pPr>
              <a:defRPr/>
            </a:pPr>
            <a:fld id="{3EE3FB5F-8F48-4832-B3CB-1E9E9466A367}" type="slidenum">
              <a:rPr lang="en-MY" altLang="en-US" smtClean="0"/>
              <a:pPr>
                <a:defRPr/>
              </a:pPr>
              <a:t>26</a:t>
            </a:fld>
            <a:endParaRPr lang="en-MY" altLang="en-US"/>
          </a:p>
        </p:txBody>
      </p:sp>
    </p:spTree>
    <p:extLst>
      <p:ext uri="{BB962C8B-B14F-4D97-AF65-F5344CB8AC3E}">
        <p14:creationId xmlns:p14="http://schemas.microsoft.com/office/powerpoint/2010/main" val="1727403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FE0D-2656-60A6-BFE5-4ECFAE0D503C}"/>
              </a:ext>
            </a:extLst>
          </p:cNvPr>
          <p:cNvSpPr>
            <a:spLocks noGrp="1"/>
          </p:cNvSpPr>
          <p:nvPr>
            <p:ph type="title"/>
          </p:nvPr>
        </p:nvSpPr>
        <p:spPr/>
        <p:txBody>
          <a:bodyPr/>
          <a:lstStyle/>
          <a:p>
            <a:r>
              <a:rPr lang="en-US" b="1" dirty="0"/>
              <a:t>Key Operations with ALTER</a:t>
            </a:r>
          </a:p>
        </p:txBody>
      </p:sp>
      <p:sp>
        <p:nvSpPr>
          <p:cNvPr id="4" name="Slide Number Placeholder 3">
            <a:extLst>
              <a:ext uri="{FF2B5EF4-FFF2-40B4-BE49-F238E27FC236}">
                <a16:creationId xmlns:a16="http://schemas.microsoft.com/office/drawing/2014/main" id="{A33787F3-BB59-0BF1-B548-96FC90AC41F4}"/>
              </a:ext>
            </a:extLst>
          </p:cNvPr>
          <p:cNvSpPr>
            <a:spLocks noGrp="1"/>
          </p:cNvSpPr>
          <p:nvPr>
            <p:ph type="sldNum" sz="quarter" idx="12"/>
          </p:nvPr>
        </p:nvSpPr>
        <p:spPr/>
        <p:txBody>
          <a:bodyPr/>
          <a:lstStyle/>
          <a:p>
            <a:pPr>
              <a:defRPr/>
            </a:pPr>
            <a:fld id="{449DC4EF-3333-49ED-8069-7C4CEEF61C07}" type="slidenum">
              <a:rPr lang="en-MY" altLang="en-US" smtClean="0"/>
              <a:pPr>
                <a:defRPr/>
              </a:pPr>
              <a:t>27</a:t>
            </a:fld>
            <a:endParaRPr lang="en-MY" altLang="en-US"/>
          </a:p>
        </p:txBody>
      </p:sp>
      <p:sp>
        <p:nvSpPr>
          <p:cNvPr id="5" name="Rectangle 1">
            <a:extLst>
              <a:ext uri="{FF2B5EF4-FFF2-40B4-BE49-F238E27FC236}">
                <a16:creationId xmlns:a16="http://schemas.microsoft.com/office/drawing/2014/main" id="{4D091C3E-6565-217F-AB19-BC84B4BEC64A}"/>
              </a:ext>
            </a:extLst>
          </p:cNvPr>
          <p:cNvSpPr>
            <a:spLocks noGrp="1" noChangeArrowheads="1"/>
          </p:cNvSpPr>
          <p:nvPr>
            <p:ph idx="1"/>
          </p:nvPr>
        </p:nvSpPr>
        <p:spPr bwMode="auto">
          <a:xfrm>
            <a:off x="914400" y="1905000"/>
            <a:ext cx="332174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Add a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Drop a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Modify a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Rename a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Add/Drop Constraints </a:t>
            </a:r>
          </a:p>
        </p:txBody>
      </p:sp>
    </p:spTree>
    <p:extLst>
      <p:ext uri="{BB962C8B-B14F-4D97-AF65-F5344CB8AC3E}">
        <p14:creationId xmlns:p14="http://schemas.microsoft.com/office/powerpoint/2010/main" val="2373373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1DE3-393D-58E6-D380-501DDA875539}"/>
              </a:ext>
            </a:extLst>
          </p:cNvPr>
          <p:cNvSpPr>
            <a:spLocks noGrp="1"/>
          </p:cNvSpPr>
          <p:nvPr>
            <p:ph type="title"/>
          </p:nvPr>
        </p:nvSpPr>
        <p:spPr/>
        <p:txBody>
          <a:bodyPr>
            <a:normAutofit/>
          </a:bodyPr>
          <a:lstStyle/>
          <a:p>
            <a:r>
              <a:rPr lang="en-US" sz="4400" b="1" dirty="0"/>
              <a:t>Syntax Overview - Add a Column</a:t>
            </a:r>
          </a:p>
        </p:txBody>
      </p:sp>
      <p:sp>
        <p:nvSpPr>
          <p:cNvPr id="3" name="Content Placeholder 2">
            <a:extLst>
              <a:ext uri="{FF2B5EF4-FFF2-40B4-BE49-F238E27FC236}">
                <a16:creationId xmlns:a16="http://schemas.microsoft.com/office/drawing/2014/main" id="{B8A2DCDF-0550-8A96-15B9-C1BC69AD9CA5}"/>
              </a:ext>
            </a:extLst>
          </p:cNvPr>
          <p:cNvSpPr>
            <a:spLocks noGrp="1"/>
          </p:cNvSpPr>
          <p:nvPr>
            <p:ph idx="1"/>
          </p:nvPr>
        </p:nvSpPr>
        <p:spPr/>
        <p:txBody>
          <a:bodyPr/>
          <a:lstStyle/>
          <a:p>
            <a:r>
              <a:rPr lang="en-US" dirty="0"/>
              <a:t>ALTER TABLE </a:t>
            </a:r>
            <a:r>
              <a:rPr lang="en-US" dirty="0" err="1"/>
              <a:t>table_name</a:t>
            </a:r>
            <a:r>
              <a:rPr lang="en-US" dirty="0"/>
              <a:t> ADD </a:t>
            </a:r>
            <a:r>
              <a:rPr lang="en-US" dirty="0" err="1"/>
              <a:t>column_name</a:t>
            </a:r>
            <a:r>
              <a:rPr lang="en-US" dirty="0"/>
              <a:t> datatype [constraints];</a:t>
            </a:r>
          </a:p>
          <a:p>
            <a:endParaRPr lang="en-US" dirty="0"/>
          </a:p>
        </p:txBody>
      </p:sp>
      <p:sp>
        <p:nvSpPr>
          <p:cNvPr id="4" name="Slide Number Placeholder 3">
            <a:extLst>
              <a:ext uri="{FF2B5EF4-FFF2-40B4-BE49-F238E27FC236}">
                <a16:creationId xmlns:a16="http://schemas.microsoft.com/office/drawing/2014/main" id="{A73281B4-35AC-3D2C-B45D-F1CB71A44AB6}"/>
              </a:ext>
            </a:extLst>
          </p:cNvPr>
          <p:cNvSpPr>
            <a:spLocks noGrp="1"/>
          </p:cNvSpPr>
          <p:nvPr>
            <p:ph type="sldNum" sz="quarter" idx="12"/>
          </p:nvPr>
        </p:nvSpPr>
        <p:spPr/>
        <p:txBody>
          <a:bodyPr/>
          <a:lstStyle/>
          <a:p>
            <a:pPr>
              <a:defRPr/>
            </a:pPr>
            <a:fld id="{449DC4EF-3333-49ED-8069-7C4CEEF61C07}" type="slidenum">
              <a:rPr lang="en-MY" altLang="en-US" smtClean="0"/>
              <a:pPr>
                <a:defRPr/>
              </a:pPr>
              <a:t>28</a:t>
            </a:fld>
            <a:endParaRPr lang="en-MY" altLang="en-US"/>
          </a:p>
        </p:txBody>
      </p:sp>
    </p:spTree>
    <p:extLst>
      <p:ext uri="{BB962C8B-B14F-4D97-AF65-F5344CB8AC3E}">
        <p14:creationId xmlns:p14="http://schemas.microsoft.com/office/powerpoint/2010/main" val="75881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6129-B017-5538-1EC7-D292D57254DD}"/>
              </a:ext>
            </a:extLst>
          </p:cNvPr>
          <p:cNvSpPr>
            <a:spLocks noGrp="1"/>
          </p:cNvSpPr>
          <p:nvPr>
            <p:ph type="title"/>
          </p:nvPr>
        </p:nvSpPr>
        <p:spPr/>
        <p:txBody>
          <a:bodyPr/>
          <a:lstStyle/>
          <a:p>
            <a:r>
              <a:rPr lang="en-US" b="1" dirty="0"/>
              <a:t>Example 1: Add a Column</a:t>
            </a:r>
          </a:p>
        </p:txBody>
      </p:sp>
      <p:sp>
        <p:nvSpPr>
          <p:cNvPr id="4" name="Slide Number Placeholder 3">
            <a:extLst>
              <a:ext uri="{FF2B5EF4-FFF2-40B4-BE49-F238E27FC236}">
                <a16:creationId xmlns:a16="http://schemas.microsoft.com/office/drawing/2014/main" id="{598BF784-78EE-827C-AB68-BE01C42109B9}"/>
              </a:ext>
            </a:extLst>
          </p:cNvPr>
          <p:cNvSpPr>
            <a:spLocks noGrp="1"/>
          </p:cNvSpPr>
          <p:nvPr>
            <p:ph type="sldNum" sz="quarter" idx="12"/>
          </p:nvPr>
        </p:nvSpPr>
        <p:spPr/>
        <p:txBody>
          <a:bodyPr/>
          <a:lstStyle/>
          <a:p>
            <a:pPr>
              <a:defRPr/>
            </a:pPr>
            <a:fld id="{449DC4EF-3333-49ED-8069-7C4CEEF61C07}" type="slidenum">
              <a:rPr lang="en-MY" altLang="en-US" smtClean="0"/>
              <a:pPr>
                <a:defRPr/>
              </a:pPr>
              <a:t>29</a:t>
            </a:fld>
            <a:endParaRPr lang="en-MY" altLang="en-US"/>
          </a:p>
        </p:txBody>
      </p:sp>
      <p:sp>
        <p:nvSpPr>
          <p:cNvPr id="6" name="Rectangle 2">
            <a:extLst>
              <a:ext uri="{FF2B5EF4-FFF2-40B4-BE49-F238E27FC236}">
                <a16:creationId xmlns:a16="http://schemas.microsoft.com/office/drawing/2014/main" id="{8B04C55F-DD4A-C578-38C4-914E9D4CCD15}"/>
              </a:ext>
            </a:extLst>
          </p:cNvPr>
          <p:cNvSpPr>
            <a:spLocks noGrp="1" noChangeArrowheads="1"/>
          </p:cNvSpPr>
          <p:nvPr>
            <p:ph idx="1"/>
          </p:nvPr>
        </p:nvSpPr>
        <p:spPr bwMode="auto">
          <a:xfrm>
            <a:off x="853288" y="2286000"/>
            <a:ext cx="657205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Task</a:t>
            </a:r>
            <a:r>
              <a:rPr kumimoji="0" lang="en-US" altLang="en-US" b="0" i="0" u="none" strike="noStrike" cap="none" normalizeH="0" baseline="0" dirty="0">
                <a:ln>
                  <a:noFill/>
                </a:ln>
                <a:solidFill>
                  <a:schemeClr val="tx1"/>
                </a:solidFill>
                <a:effectLst/>
                <a:latin typeface="Arial" panose="020B0604020202020204" pitchFamily="34" charset="0"/>
              </a:rPr>
              <a:t>: Add a new </a:t>
            </a:r>
            <a:r>
              <a:rPr lang="en-US" altLang="en-US" dirty="0">
                <a:solidFill>
                  <a:schemeClr val="tx1"/>
                </a:solidFill>
                <a:latin typeface="Arial" panose="020B0604020202020204" pitchFamily="34" charset="0"/>
              </a:rPr>
              <a:t>column email to the employes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SQL Command</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ALTER TABLE employees ADD email VARCHAR2(100);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906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8034-6641-9160-C9A1-5F96CB24A7C2}"/>
              </a:ext>
            </a:extLst>
          </p:cNvPr>
          <p:cNvSpPr>
            <a:spLocks noGrp="1"/>
          </p:cNvSpPr>
          <p:nvPr>
            <p:ph type="title"/>
          </p:nvPr>
        </p:nvSpPr>
        <p:spPr/>
        <p:txBody>
          <a:bodyPr>
            <a:normAutofit/>
          </a:bodyPr>
          <a:lstStyle/>
          <a:p>
            <a:r>
              <a:rPr lang="en-US" sz="6000" dirty="0"/>
              <a:t>Getting started with SQL</a:t>
            </a:r>
          </a:p>
        </p:txBody>
      </p:sp>
      <p:sp>
        <p:nvSpPr>
          <p:cNvPr id="4" name="Slide Number Placeholder 3">
            <a:extLst>
              <a:ext uri="{FF2B5EF4-FFF2-40B4-BE49-F238E27FC236}">
                <a16:creationId xmlns:a16="http://schemas.microsoft.com/office/drawing/2014/main" id="{61CCA949-21EC-EE28-6F0B-EBF85559888F}"/>
              </a:ext>
            </a:extLst>
          </p:cNvPr>
          <p:cNvSpPr>
            <a:spLocks noGrp="1"/>
          </p:cNvSpPr>
          <p:nvPr>
            <p:ph type="sldNum" sz="quarter" idx="12"/>
          </p:nvPr>
        </p:nvSpPr>
        <p:spPr/>
        <p:txBody>
          <a:bodyPr/>
          <a:lstStyle/>
          <a:p>
            <a:pPr>
              <a:defRPr/>
            </a:pPr>
            <a:fld id="{3EE3FB5F-8F48-4832-B3CB-1E9E9466A367}" type="slidenum">
              <a:rPr lang="en-MY" altLang="en-US" smtClean="0"/>
              <a:pPr>
                <a:defRPr/>
              </a:pPr>
              <a:t>3</a:t>
            </a:fld>
            <a:endParaRPr lang="en-MY" altLang="en-US"/>
          </a:p>
        </p:txBody>
      </p:sp>
    </p:spTree>
    <p:extLst>
      <p:ext uri="{BB962C8B-B14F-4D97-AF65-F5344CB8AC3E}">
        <p14:creationId xmlns:p14="http://schemas.microsoft.com/office/powerpoint/2010/main" val="153491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1DE3-393D-58E6-D380-501DDA875539}"/>
              </a:ext>
            </a:extLst>
          </p:cNvPr>
          <p:cNvSpPr>
            <a:spLocks noGrp="1"/>
          </p:cNvSpPr>
          <p:nvPr>
            <p:ph type="title"/>
          </p:nvPr>
        </p:nvSpPr>
        <p:spPr/>
        <p:txBody>
          <a:bodyPr>
            <a:normAutofit/>
          </a:bodyPr>
          <a:lstStyle/>
          <a:p>
            <a:r>
              <a:rPr lang="en-US" sz="4400" b="1" dirty="0"/>
              <a:t>Syntax Overview - Drop a Column</a:t>
            </a:r>
          </a:p>
        </p:txBody>
      </p:sp>
      <p:sp>
        <p:nvSpPr>
          <p:cNvPr id="3" name="Content Placeholder 2">
            <a:extLst>
              <a:ext uri="{FF2B5EF4-FFF2-40B4-BE49-F238E27FC236}">
                <a16:creationId xmlns:a16="http://schemas.microsoft.com/office/drawing/2014/main" id="{B8A2DCDF-0550-8A96-15B9-C1BC69AD9CA5}"/>
              </a:ext>
            </a:extLst>
          </p:cNvPr>
          <p:cNvSpPr>
            <a:spLocks noGrp="1"/>
          </p:cNvSpPr>
          <p:nvPr>
            <p:ph idx="1"/>
          </p:nvPr>
        </p:nvSpPr>
        <p:spPr/>
        <p:txBody>
          <a:bodyPr/>
          <a:lstStyle/>
          <a:p>
            <a:r>
              <a:rPr lang="en-US" dirty="0"/>
              <a:t>ALTER TABLE </a:t>
            </a:r>
            <a:r>
              <a:rPr lang="en-US" dirty="0" err="1"/>
              <a:t>table_name</a:t>
            </a:r>
            <a:r>
              <a:rPr lang="en-US" dirty="0"/>
              <a:t> DROP COLUMN </a:t>
            </a:r>
            <a:r>
              <a:rPr lang="en-US" dirty="0" err="1"/>
              <a:t>column_name</a:t>
            </a:r>
            <a:r>
              <a:rPr lang="en-US" dirty="0"/>
              <a:t>;</a:t>
            </a:r>
          </a:p>
        </p:txBody>
      </p:sp>
      <p:sp>
        <p:nvSpPr>
          <p:cNvPr id="4" name="Slide Number Placeholder 3">
            <a:extLst>
              <a:ext uri="{FF2B5EF4-FFF2-40B4-BE49-F238E27FC236}">
                <a16:creationId xmlns:a16="http://schemas.microsoft.com/office/drawing/2014/main" id="{A73281B4-35AC-3D2C-B45D-F1CB71A44AB6}"/>
              </a:ext>
            </a:extLst>
          </p:cNvPr>
          <p:cNvSpPr>
            <a:spLocks noGrp="1"/>
          </p:cNvSpPr>
          <p:nvPr>
            <p:ph type="sldNum" sz="quarter" idx="12"/>
          </p:nvPr>
        </p:nvSpPr>
        <p:spPr/>
        <p:txBody>
          <a:bodyPr/>
          <a:lstStyle/>
          <a:p>
            <a:pPr>
              <a:defRPr/>
            </a:pPr>
            <a:fld id="{449DC4EF-3333-49ED-8069-7C4CEEF61C07}" type="slidenum">
              <a:rPr lang="en-MY" altLang="en-US" smtClean="0"/>
              <a:pPr>
                <a:defRPr/>
              </a:pPr>
              <a:t>30</a:t>
            </a:fld>
            <a:endParaRPr lang="en-MY" altLang="en-US"/>
          </a:p>
        </p:txBody>
      </p:sp>
    </p:spTree>
    <p:extLst>
      <p:ext uri="{BB962C8B-B14F-4D97-AF65-F5344CB8AC3E}">
        <p14:creationId xmlns:p14="http://schemas.microsoft.com/office/powerpoint/2010/main" val="2714031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5DAC-658C-FA6E-712A-E7356D03BB69}"/>
              </a:ext>
            </a:extLst>
          </p:cNvPr>
          <p:cNvSpPr>
            <a:spLocks noGrp="1"/>
          </p:cNvSpPr>
          <p:nvPr>
            <p:ph type="title"/>
          </p:nvPr>
        </p:nvSpPr>
        <p:spPr/>
        <p:txBody>
          <a:bodyPr/>
          <a:lstStyle/>
          <a:p>
            <a:r>
              <a:rPr lang="en-US" b="1" dirty="0"/>
              <a:t>Example 2: Drop a Column</a:t>
            </a:r>
          </a:p>
        </p:txBody>
      </p:sp>
      <p:sp>
        <p:nvSpPr>
          <p:cNvPr id="4" name="Slide Number Placeholder 3">
            <a:extLst>
              <a:ext uri="{FF2B5EF4-FFF2-40B4-BE49-F238E27FC236}">
                <a16:creationId xmlns:a16="http://schemas.microsoft.com/office/drawing/2014/main" id="{35DA5E1B-7B47-D265-508A-684CD2E079B9}"/>
              </a:ext>
            </a:extLst>
          </p:cNvPr>
          <p:cNvSpPr>
            <a:spLocks noGrp="1"/>
          </p:cNvSpPr>
          <p:nvPr>
            <p:ph type="sldNum" sz="quarter" idx="12"/>
          </p:nvPr>
        </p:nvSpPr>
        <p:spPr/>
        <p:txBody>
          <a:bodyPr/>
          <a:lstStyle/>
          <a:p>
            <a:pPr>
              <a:defRPr/>
            </a:pPr>
            <a:fld id="{449DC4EF-3333-49ED-8069-7C4CEEF61C07}" type="slidenum">
              <a:rPr lang="en-MY" altLang="en-US" smtClean="0"/>
              <a:pPr>
                <a:defRPr/>
              </a:pPr>
              <a:t>31</a:t>
            </a:fld>
            <a:endParaRPr lang="en-MY" altLang="en-US"/>
          </a:p>
        </p:txBody>
      </p:sp>
      <p:sp>
        <p:nvSpPr>
          <p:cNvPr id="5" name="Rectangle 1">
            <a:extLst>
              <a:ext uri="{FF2B5EF4-FFF2-40B4-BE49-F238E27FC236}">
                <a16:creationId xmlns:a16="http://schemas.microsoft.com/office/drawing/2014/main" id="{E868802F-5B57-4DB9-8F33-846DA17BAFCD}"/>
              </a:ext>
            </a:extLst>
          </p:cNvPr>
          <p:cNvSpPr>
            <a:spLocks noGrp="1" noChangeArrowheads="1"/>
          </p:cNvSpPr>
          <p:nvPr>
            <p:ph idx="1"/>
          </p:nvPr>
        </p:nvSpPr>
        <p:spPr bwMode="auto">
          <a:xfrm>
            <a:off x="813258" y="1981200"/>
            <a:ext cx="833074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Task</a:t>
            </a:r>
            <a:r>
              <a:rPr kumimoji="0" lang="en-US" altLang="en-US" sz="2400" b="0" i="0" u="none" strike="noStrike" cap="none" normalizeH="0" baseline="0" dirty="0">
                <a:ln>
                  <a:noFill/>
                </a:ln>
                <a:solidFill>
                  <a:schemeClr val="tx1"/>
                </a:solidFill>
                <a:effectLst/>
                <a:latin typeface="Arial" panose="020B0604020202020204" pitchFamily="34" charset="0"/>
              </a:rPr>
              <a:t>: Remove </a:t>
            </a:r>
            <a:r>
              <a:rPr lang="en-US" altLang="en-US" sz="2400" dirty="0">
                <a:solidFill>
                  <a:schemeClr val="tx1"/>
                </a:solidFill>
                <a:latin typeface="Arial" panose="020B0604020202020204" pitchFamily="34" charset="0"/>
              </a:rPr>
              <a:t>the email column from the employees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SQL Command</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ALTER TABLE employees DROP COLUMN email;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8295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1DE3-393D-58E6-D380-501DDA875539}"/>
              </a:ext>
            </a:extLst>
          </p:cNvPr>
          <p:cNvSpPr>
            <a:spLocks noGrp="1"/>
          </p:cNvSpPr>
          <p:nvPr>
            <p:ph type="title"/>
          </p:nvPr>
        </p:nvSpPr>
        <p:spPr/>
        <p:txBody>
          <a:bodyPr>
            <a:normAutofit/>
          </a:bodyPr>
          <a:lstStyle/>
          <a:p>
            <a:r>
              <a:rPr lang="en-US" sz="4000" b="1" dirty="0"/>
              <a:t>Syntax Overview - Modify a Column</a:t>
            </a:r>
          </a:p>
        </p:txBody>
      </p:sp>
      <p:sp>
        <p:nvSpPr>
          <p:cNvPr id="3" name="Content Placeholder 2">
            <a:extLst>
              <a:ext uri="{FF2B5EF4-FFF2-40B4-BE49-F238E27FC236}">
                <a16:creationId xmlns:a16="http://schemas.microsoft.com/office/drawing/2014/main" id="{B8A2DCDF-0550-8A96-15B9-C1BC69AD9CA5}"/>
              </a:ext>
            </a:extLst>
          </p:cNvPr>
          <p:cNvSpPr>
            <a:spLocks noGrp="1"/>
          </p:cNvSpPr>
          <p:nvPr>
            <p:ph idx="1"/>
          </p:nvPr>
        </p:nvSpPr>
        <p:spPr/>
        <p:txBody>
          <a:bodyPr/>
          <a:lstStyle/>
          <a:p>
            <a:r>
              <a:rPr lang="en-US" dirty="0"/>
              <a:t>ALTER TABLE </a:t>
            </a:r>
            <a:r>
              <a:rPr lang="en-US" dirty="0" err="1"/>
              <a:t>table_name</a:t>
            </a:r>
            <a:r>
              <a:rPr lang="en-US" dirty="0"/>
              <a:t> MODIFY </a:t>
            </a:r>
            <a:r>
              <a:rPr lang="en-US" dirty="0" err="1"/>
              <a:t>column_name</a:t>
            </a:r>
            <a:r>
              <a:rPr lang="en-US" dirty="0"/>
              <a:t> </a:t>
            </a:r>
            <a:r>
              <a:rPr lang="en-US" dirty="0" err="1"/>
              <a:t>new_datatype</a:t>
            </a:r>
            <a:r>
              <a:rPr lang="en-US" dirty="0"/>
              <a:t> [constraints];</a:t>
            </a:r>
          </a:p>
        </p:txBody>
      </p:sp>
      <p:sp>
        <p:nvSpPr>
          <p:cNvPr id="4" name="Slide Number Placeholder 3">
            <a:extLst>
              <a:ext uri="{FF2B5EF4-FFF2-40B4-BE49-F238E27FC236}">
                <a16:creationId xmlns:a16="http://schemas.microsoft.com/office/drawing/2014/main" id="{A73281B4-35AC-3D2C-B45D-F1CB71A44AB6}"/>
              </a:ext>
            </a:extLst>
          </p:cNvPr>
          <p:cNvSpPr>
            <a:spLocks noGrp="1"/>
          </p:cNvSpPr>
          <p:nvPr>
            <p:ph type="sldNum" sz="quarter" idx="12"/>
          </p:nvPr>
        </p:nvSpPr>
        <p:spPr/>
        <p:txBody>
          <a:bodyPr/>
          <a:lstStyle/>
          <a:p>
            <a:pPr>
              <a:defRPr/>
            </a:pPr>
            <a:fld id="{449DC4EF-3333-49ED-8069-7C4CEEF61C07}" type="slidenum">
              <a:rPr lang="en-MY" altLang="en-US" smtClean="0"/>
              <a:pPr>
                <a:defRPr/>
              </a:pPr>
              <a:t>32</a:t>
            </a:fld>
            <a:endParaRPr lang="en-MY" altLang="en-US"/>
          </a:p>
        </p:txBody>
      </p:sp>
    </p:spTree>
    <p:extLst>
      <p:ext uri="{BB962C8B-B14F-4D97-AF65-F5344CB8AC3E}">
        <p14:creationId xmlns:p14="http://schemas.microsoft.com/office/powerpoint/2010/main" val="3867462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C20F-01F4-BDE5-670E-A4FE42EB8D4C}"/>
              </a:ext>
            </a:extLst>
          </p:cNvPr>
          <p:cNvSpPr>
            <a:spLocks noGrp="1"/>
          </p:cNvSpPr>
          <p:nvPr>
            <p:ph type="title"/>
          </p:nvPr>
        </p:nvSpPr>
        <p:spPr/>
        <p:txBody>
          <a:bodyPr/>
          <a:lstStyle/>
          <a:p>
            <a:r>
              <a:rPr lang="en-US" b="1" dirty="0"/>
              <a:t>Example 3: Modify a Column</a:t>
            </a:r>
          </a:p>
        </p:txBody>
      </p:sp>
      <p:sp>
        <p:nvSpPr>
          <p:cNvPr id="4" name="Slide Number Placeholder 3">
            <a:extLst>
              <a:ext uri="{FF2B5EF4-FFF2-40B4-BE49-F238E27FC236}">
                <a16:creationId xmlns:a16="http://schemas.microsoft.com/office/drawing/2014/main" id="{618EE66E-48BC-0A23-E15D-9C16DC13A78A}"/>
              </a:ext>
            </a:extLst>
          </p:cNvPr>
          <p:cNvSpPr>
            <a:spLocks noGrp="1"/>
          </p:cNvSpPr>
          <p:nvPr>
            <p:ph type="sldNum" sz="quarter" idx="12"/>
          </p:nvPr>
        </p:nvSpPr>
        <p:spPr/>
        <p:txBody>
          <a:bodyPr/>
          <a:lstStyle/>
          <a:p>
            <a:pPr>
              <a:defRPr/>
            </a:pPr>
            <a:fld id="{449DC4EF-3333-49ED-8069-7C4CEEF61C07}" type="slidenum">
              <a:rPr lang="en-MY" altLang="en-US" smtClean="0"/>
              <a:pPr>
                <a:defRPr/>
              </a:pPr>
              <a:t>33</a:t>
            </a:fld>
            <a:endParaRPr lang="en-MY" altLang="en-US"/>
          </a:p>
        </p:txBody>
      </p:sp>
      <p:sp>
        <p:nvSpPr>
          <p:cNvPr id="5" name="Rectangle 1">
            <a:extLst>
              <a:ext uri="{FF2B5EF4-FFF2-40B4-BE49-F238E27FC236}">
                <a16:creationId xmlns:a16="http://schemas.microsoft.com/office/drawing/2014/main" id="{4071AC56-4BE0-7A7E-6A38-B1BB4FE6DC06}"/>
              </a:ext>
            </a:extLst>
          </p:cNvPr>
          <p:cNvSpPr>
            <a:spLocks noGrp="1" noChangeArrowheads="1"/>
          </p:cNvSpPr>
          <p:nvPr>
            <p:ph idx="1"/>
          </p:nvPr>
        </p:nvSpPr>
        <p:spPr bwMode="auto">
          <a:xfrm>
            <a:off x="914400" y="1981200"/>
            <a:ext cx="777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Task</a:t>
            </a:r>
            <a:r>
              <a:rPr kumimoji="0" lang="en-US" altLang="en-US" sz="2400" b="0" i="0" u="none" strike="noStrike" cap="none" normalizeH="0" baseline="0" dirty="0">
                <a:ln>
                  <a:noFill/>
                </a:ln>
                <a:solidFill>
                  <a:schemeClr val="tx1"/>
                </a:solidFill>
                <a:effectLst/>
                <a:latin typeface="Arial" panose="020B0604020202020204" pitchFamily="34" charset="0"/>
              </a:rPr>
              <a:t>: Change the </a:t>
            </a:r>
            <a:r>
              <a:rPr lang="en-US" altLang="en-US" sz="2400" dirty="0">
                <a:solidFill>
                  <a:schemeClr val="tx1"/>
                </a:solidFill>
                <a:latin typeface="Arial" panose="020B0604020202020204" pitchFamily="34" charset="0"/>
              </a:rPr>
              <a:t>datatype of the salary column from NUMBER to FLOAT</a:t>
            </a:r>
            <a:r>
              <a:rPr kumimoji="0" lang="en-US" altLang="en-US" sz="8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SQL Command</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ALTER TABLE employees MODIFY salary FLOAT;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270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1DE3-393D-58E6-D380-501DDA875539}"/>
              </a:ext>
            </a:extLst>
          </p:cNvPr>
          <p:cNvSpPr>
            <a:spLocks noGrp="1"/>
          </p:cNvSpPr>
          <p:nvPr>
            <p:ph type="title"/>
          </p:nvPr>
        </p:nvSpPr>
        <p:spPr/>
        <p:txBody>
          <a:bodyPr>
            <a:normAutofit/>
          </a:bodyPr>
          <a:lstStyle/>
          <a:p>
            <a:r>
              <a:rPr lang="en-US" sz="4000" b="1" dirty="0"/>
              <a:t>Syntax Overview - Rename a Column</a:t>
            </a:r>
          </a:p>
        </p:txBody>
      </p:sp>
      <p:sp>
        <p:nvSpPr>
          <p:cNvPr id="3" name="Content Placeholder 2">
            <a:extLst>
              <a:ext uri="{FF2B5EF4-FFF2-40B4-BE49-F238E27FC236}">
                <a16:creationId xmlns:a16="http://schemas.microsoft.com/office/drawing/2014/main" id="{B8A2DCDF-0550-8A96-15B9-C1BC69AD9CA5}"/>
              </a:ext>
            </a:extLst>
          </p:cNvPr>
          <p:cNvSpPr>
            <a:spLocks noGrp="1"/>
          </p:cNvSpPr>
          <p:nvPr>
            <p:ph idx="1"/>
          </p:nvPr>
        </p:nvSpPr>
        <p:spPr/>
        <p:txBody>
          <a:bodyPr>
            <a:normAutofit/>
          </a:bodyPr>
          <a:lstStyle/>
          <a:p>
            <a:r>
              <a:rPr lang="en-US" sz="2800" dirty="0"/>
              <a:t>ALTER TABLE </a:t>
            </a:r>
            <a:r>
              <a:rPr lang="en-US" sz="2800" dirty="0" err="1"/>
              <a:t>table_name</a:t>
            </a:r>
            <a:r>
              <a:rPr lang="en-US" sz="2800" dirty="0"/>
              <a:t> RENAME COLUMN </a:t>
            </a:r>
            <a:r>
              <a:rPr lang="en-US" sz="2800" dirty="0" err="1"/>
              <a:t>old_column_name</a:t>
            </a:r>
            <a:r>
              <a:rPr lang="en-US" sz="2800" dirty="0"/>
              <a:t> TO </a:t>
            </a:r>
            <a:r>
              <a:rPr lang="en-US" sz="2800" dirty="0" err="1"/>
              <a:t>new_column_name</a:t>
            </a:r>
            <a:r>
              <a:rPr lang="en-US" sz="2800" dirty="0"/>
              <a:t>;</a:t>
            </a:r>
          </a:p>
        </p:txBody>
      </p:sp>
      <p:sp>
        <p:nvSpPr>
          <p:cNvPr id="4" name="Slide Number Placeholder 3">
            <a:extLst>
              <a:ext uri="{FF2B5EF4-FFF2-40B4-BE49-F238E27FC236}">
                <a16:creationId xmlns:a16="http://schemas.microsoft.com/office/drawing/2014/main" id="{A73281B4-35AC-3D2C-B45D-F1CB71A44AB6}"/>
              </a:ext>
            </a:extLst>
          </p:cNvPr>
          <p:cNvSpPr>
            <a:spLocks noGrp="1"/>
          </p:cNvSpPr>
          <p:nvPr>
            <p:ph type="sldNum" sz="quarter" idx="12"/>
          </p:nvPr>
        </p:nvSpPr>
        <p:spPr/>
        <p:txBody>
          <a:bodyPr/>
          <a:lstStyle/>
          <a:p>
            <a:pPr>
              <a:defRPr/>
            </a:pPr>
            <a:fld id="{449DC4EF-3333-49ED-8069-7C4CEEF61C07}" type="slidenum">
              <a:rPr lang="en-MY" altLang="en-US" smtClean="0"/>
              <a:pPr>
                <a:defRPr/>
              </a:pPr>
              <a:t>34</a:t>
            </a:fld>
            <a:endParaRPr lang="en-MY" altLang="en-US"/>
          </a:p>
        </p:txBody>
      </p:sp>
    </p:spTree>
    <p:extLst>
      <p:ext uri="{BB962C8B-B14F-4D97-AF65-F5344CB8AC3E}">
        <p14:creationId xmlns:p14="http://schemas.microsoft.com/office/powerpoint/2010/main" val="277047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E7C4-D27C-6403-D3D1-3B07F63EED7E}"/>
              </a:ext>
            </a:extLst>
          </p:cNvPr>
          <p:cNvSpPr>
            <a:spLocks noGrp="1"/>
          </p:cNvSpPr>
          <p:nvPr>
            <p:ph type="title"/>
          </p:nvPr>
        </p:nvSpPr>
        <p:spPr/>
        <p:txBody>
          <a:bodyPr/>
          <a:lstStyle/>
          <a:p>
            <a:r>
              <a:rPr lang="en-US" b="1" dirty="0"/>
              <a:t>Example 4: Rename a Column</a:t>
            </a:r>
          </a:p>
        </p:txBody>
      </p:sp>
      <p:sp>
        <p:nvSpPr>
          <p:cNvPr id="4" name="Slide Number Placeholder 3">
            <a:extLst>
              <a:ext uri="{FF2B5EF4-FFF2-40B4-BE49-F238E27FC236}">
                <a16:creationId xmlns:a16="http://schemas.microsoft.com/office/drawing/2014/main" id="{784B7939-ED6B-1AEF-5070-AE99A673803D}"/>
              </a:ext>
            </a:extLst>
          </p:cNvPr>
          <p:cNvSpPr>
            <a:spLocks noGrp="1"/>
          </p:cNvSpPr>
          <p:nvPr>
            <p:ph type="sldNum" sz="quarter" idx="12"/>
          </p:nvPr>
        </p:nvSpPr>
        <p:spPr/>
        <p:txBody>
          <a:bodyPr/>
          <a:lstStyle/>
          <a:p>
            <a:pPr>
              <a:defRPr/>
            </a:pPr>
            <a:fld id="{449DC4EF-3333-49ED-8069-7C4CEEF61C07}" type="slidenum">
              <a:rPr lang="en-MY" altLang="en-US" smtClean="0"/>
              <a:pPr>
                <a:defRPr/>
              </a:pPr>
              <a:t>35</a:t>
            </a:fld>
            <a:endParaRPr lang="en-MY" altLang="en-US"/>
          </a:p>
        </p:txBody>
      </p:sp>
      <p:sp>
        <p:nvSpPr>
          <p:cNvPr id="5" name="Rectangle 1">
            <a:extLst>
              <a:ext uri="{FF2B5EF4-FFF2-40B4-BE49-F238E27FC236}">
                <a16:creationId xmlns:a16="http://schemas.microsoft.com/office/drawing/2014/main" id="{58DFAFD4-2D68-0056-9EC7-D0DDEBCADD6E}"/>
              </a:ext>
            </a:extLst>
          </p:cNvPr>
          <p:cNvSpPr>
            <a:spLocks noGrp="1" noChangeArrowheads="1"/>
          </p:cNvSpPr>
          <p:nvPr>
            <p:ph idx="1"/>
          </p:nvPr>
        </p:nvSpPr>
        <p:spPr bwMode="auto">
          <a:xfrm>
            <a:off x="914400" y="2057400"/>
            <a:ext cx="777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Task</a:t>
            </a: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altLang="en-US" sz="2400" dirty="0">
                <a:solidFill>
                  <a:schemeClr val="tx1"/>
                </a:solidFill>
                <a:latin typeface="Arial" panose="020B0604020202020204" pitchFamily="34" charset="0"/>
              </a:rPr>
              <a:t>Rename the </a:t>
            </a:r>
            <a:r>
              <a:rPr lang="en-US" altLang="en-US" sz="2400" dirty="0" err="1">
                <a:solidFill>
                  <a:schemeClr val="tx1"/>
                </a:solidFill>
                <a:latin typeface="Arial" panose="020B0604020202020204" pitchFamily="34" charset="0"/>
              </a:rPr>
              <a:t>hire_date</a:t>
            </a:r>
            <a:r>
              <a:rPr lang="en-US" altLang="en-US" sz="2400" dirty="0">
                <a:solidFill>
                  <a:schemeClr val="tx1"/>
                </a:solidFill>
                <a:latin typeface="Arial" panose="020B0604020202020204" pitchFamily="34" charset="0"/>
              </a:rPr>
              <a:t> column to </a:t>
            </a:r>
            <a:r>
              <a:rPr lang="en-US" altLang="en-US" sz="2400" dirty="0" err="1">
                <a:solidFill>
                  <a:schemeClr val="tx1"/>
                </a:solidFill>
                <a:latin typeface="Arial" panose="020B0604020202020204" pitchFamily="34" charset="0"/>
              </a:rPr>
              <a:t>date_hired</a:t>
            </a:r>
            <a:r>
              <a:rPr lang="en-US" altLang="en-US" sz="24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SQL Command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ALTER TABLE employees RENAME COLUMN </a:t>
            </a:r>
            <a:r>
              <a:rPr kumimoji="0" lang="en-US" altLang="en-US" sz="2400" b="0" i="0" u="none" strike="noStrike" cap="none" normalizeH="0" baseline="0" dirty="0" err="1">
                <a:ln>
                  <a:noFill/>
                </a:ln>
                <a:solidFill>
                  <a:schemeClr val="tx1"/>
                </a:solidFill>
                <a:effectLst/>
                <a:latin typeface="Arial" panose="020B0604020202020204" pitchFamily="34" charset="0"/>
              </a:rPr>
              <a:t>hire_date</a:t>
            </a:r>
            <a:r>
              <a:rPr kumimoji="0" lang="en-US" altLang="en-US" sz="2400" b="0" i="0" u="none" strike="noStrike" cap="none" normalizeH="0" baseline="0" dirty="0">
                <a:ln>
                  <a:noFill/>
                </a:ln>
                <a:solidFill>
                  <a:schemeClr val="tx1"/>
                </a:solidFill>
                <a:effectLst/>
                <a:latin typeface="Arial" panose="020B0604020202020204" pitchFamily="34" charset="0"/>
              </a:rPr>
              <a:t> TO </a:t>
            </a:r>
            <a:r>
              <a:rPr kumimoji="0" lang="en-US" altLang="en-US" sz="2400" b="0" i="0" u="none" strike="noStrike" cap="none" normalizeH="0" baseline="0" dirty="0" err="1">
                <a:ln>
                  <a:noFill/>
                </a:ln>
                <a:solidFill>
                  <a:schemeClr val="tx1"/>
                </a:solidFill>
                <a:effectLst/>
                <a:latin typeface="Arial" panose="020B0604020202020204" pitchFamily="34" charset="0"/>
              </a:rPr>
              <a:t>date_hired</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41511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1DE3-393D-58E6-D380-501DDA875539}"/>
              </a:ext>
            </a:extLst>
          </p:cNvPr>
          <p:cNvSpPr>
            <a:spLocks noGrp="1"/>
          </p:cNvSpPr>
          <p:nvPr>
            <p:ph type="title"/>
          </p:nvPr>
        </p:nvSpPr>
        <p:spPr/>
        <p:txBody>
          <a:bodyPr>
            <a:normAutofit/>
          </a:bodyPr>
          <a:lstStyle/>
          <a:p>
            <a:r>
              <a:rPr lang="en-US" sz="2800" b="1" dirty="0"/>
              <a:t>Syntax Overview - Add/Drop Constraints a Column</a:t>
            </a:r>
          </a:p>
        </p:txBody>
      </p:sp>
      <p:sp>
        <p:nvSpPr>
          <p:cNvPr id="3" name="Content Placeholder 2">
            <a:extLst>
              <a:ext uri="{FF2B5EF4-FFF2-40B4-BE49-F238E27FC236}">
                <a16:creationId xmlns:a16="http://schemas.microsoft.com/office/drawing/2014/main" id="{B8A2DCDF-0550-8A96-15B9-C1BC69AD9CA5}"/>
              </a:ext>
            </a:extLst>
          </p:cNvPr>
          <p:cNvSpPr>
            <a:spLocks noGrp="1"/>
          </p:cNvSpPr>
          <p:nvPr>
            <p:ph idx="1"/>
          </p:nvPr>
        </p:nvSpPr>
        <p:spPr/>
        <p:txBody>
          <a:bodyPr/>
          <a:lstStyle/>
          <a:p>
            <a:r>
              <a:rPr lang="en-US" dirty="0"/>
              <a:t>ALTER TABLE </a:t>
            </a:r>
            <a:r>
              <a:rPr lang="en-US" dirty="0" err="1"/>
              <a:t>table_name</a:t>
            </a:r>
            <a:r>
              <a:rPr lang="en-US" dirty="0"/>
              <a:t> ADD CONSTRAINT </a:t>
            </a:r>
            <a:r>
              <a:rPr lang="en-US" dirty="0" err="1"/>
              <a:t>constraint_name</a:t>
            </a:r>
            <a:r>
              <a:rPr lang="en-US" dirty="0"/>
              <a:t> </a:t>
            </a:r>
            <a:r>
              <a:rPr lang="en-US" dirty="0" err="1"/>
              <a:t>constraint_type</a:t>
            </a:r>
            <a:r>
              <a:rPr lang="en-US" dirty="0"/>
              <a:t> (</a:t>
            </a:r>
            <a:r>
              <a:rPr lang="en-US" dirty="0" err="1"/>
              <a:t>column_name</a:t>
            </a:r>
            <a:r>
              <a:rPr lang="en-US" dirty="0"/>
              <a:t>);</a:t>
            </a:r>
          </a:p>
          <a:p>
            <a:r>
              <a:rPr lang="en-US" dirty="0"/>
              <a:t>ALTER TABLE </a:t>
            </a:r>
            <a:r>
              <a:rPr lang="en-US" dirty="0" err="1"/>
              <a:t>table_name</a:t>
            </a:r>
            <a:r>
              <a:rPr lang="en-US" dirty="0"/>
              <a:t> DROP CONSTRAINT </a:t>
            </a:r>
            <a:r>
              <a:rPr lang="en-US" dirty="0" err="1"/>
              <a:t>constraint_name</a:t>
            </a:r>
            <a:r>
              <a:rPr lang="en-US" dirty="0"/>
              <a:t>;</a:t>
            </a:r>
          </a:p>
        </p:txBody>
      </p:sp>
      <p:sp>
        <p:nvSpPr>
          <p:cNvPr id="4" name="Slide Number Placeholder 3">
            <a:extLst>
              <a:ext uri="{FF2B5EF4-FFF2-40B4-BE49-F238E27FC236}">
                <a16:creationId xmlns:a16="http://schemas.microsoft.com/office/drawing/2014/main" id="{A73281B4-35AC-3D2C-B45D-F1CB71A44AB6}"/>
              </a:ext>
            </a:extLst>
          </p:cNvPr>
          <p:cNvSpPr>
            <a:spLocks noGrp="1"/>
          </p:cNvSpPr>
          <p:nvPr>
            <p:ph type="sldNum" sz="quarter" idx="12"/>
          </p:nvPr>
        </p:nvSpPr>
        <p:spPr/>
        <p:txBody>
          <a:bodyPr/>
          <a:lstStyle/>
          <a:p>
            <a:pPr>
              <a:defRPr/>
            </a:pPr>
            <a:fld id="{449DC4EF-3333-49ED-8069-7C4CEEF61C07}" type="slidenum">
              <a:rPr lang="en-MY" altLang="en-US" smtClean="0"/>
              <a:pPr>
                <a:defRPr/>
              </a:pPr>
              <a:t>36</a:t>
            </a:fld>
            <a:endParaRPr lang="en-MY" altLang="en-US"/>
          </a:p>
        </p:txBody>
      </p:sp>
    </p:spTree>
    <p:extLst>
      <p:ext uri="{BB962C8B-B14F-4D97-AF65-F5344CB8AC3E}">
        <p14:creationId xmlns:p14="http://schemas.microsoft.com/office/powerpoint/2010/main" val="674496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236B-69DA-14A5-4CD7-67D1EC956DAC}"/>
              </a:ext>
            </a:extLst>
          </p:cNvPr>
          <p:cNvSpPr>
            <a:spLocks noGrp="1"/>
          </p:cNvSpPr>
          <p:nvPr>
            <p:ph type="title"/>
          </p:nvPr>
        </p:nvSpPr>
        <p:spPr/>
        <p:txBody>
          <a:bodyPr/>
          <a:lstStyle/>
          <a:p>
            <a:r>
              <a:rPr lang="en-US" b="1" dirty="0"/>
              <a:t>Example 5: Add a Constraint</a:t>
            </a:r>
          </a:p>
        </p:txBody>
      </p:sp>
      <p:sp>
        <p:nvSpPr>
          <p:cNvPr id="4" name="Slide Number Placeholder 3">
            <a:extLst>
              <a:ext uri="{FF2B5EF4-FFF2-40B4-BE49-F238E27FC236}">
                <a16:creationId xmlns:a16="http://schemas.microsoft.com/office/drawing/2014/main" id="{C0086A0C-F08F-E3FD-EB28-457089853C14}"/>
              </a:ext>
            </a:extLst>
          </p:cNvPr>
          <p:cNvSpPr>
            <a:spLocks noGrp="1"/>
          </p:cNvSpPr>
          <p:nvPr>
            <p:ph type="sldNum" sz="quarter" idx="12"/>
          </p:nvPr>
        </p:nvSpPr>
        <p:spPr/>
        <p:txBody>
          <a:bodyPr/>
          <a:lstStyle/>
          <a:p>
            <a:pPr>
              <a:defRPr/>
            </a:pPr>
            <a:fld id="{449DC4EF-3333-49ED-8069-7C4CEEF61C07}" type="slidenum">
              <a:rPr lang="en-MY" altLang="en-US" smtClean="0"/>
              <a:pPr>
                <a:defRPr/>
              </a:pPr>
              <a:t>37</a:t>
            </a:fld>
            <a:endParaRPr lang="en-MY" altLang="en-US"/>
          </a:p>
        </p:txBody>
      </p:sp>
      <p:sp>
        <p:nvSpPr>
          <p:cNvPr id="5" name="Rectangle 1">
            <a:extLst>
              <a:ext uri="{FF2B5EF4-FFF2-40B4-BE49-F238E27FC236}">
                <a16:creationId xmlns:a16="http://schemas.microsoft.com/office/drawing/2014/main" id="{8CAF1424-7062-75E0-7FA0-63C01ABFC1A2}"/>
              </a:ext>
            </a:extLst>
          </p:cNvPr>
          <p:cNvSpPr>
            <a:spLocks noGrp="1" noChangeArrowheads="1"/>
          </p:cNvSpPr>
          <p:nvPr>
            <p:ph idx="1"/>
          </p:nvPr>
        </p:nvSpPr>
        <p:spPr bwMode="auto">
          <a:xfrm>
            <a:off x="831066" y="1856602"/>
            <a:ext cx="81956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a:t>
            </a:r>
            <a:r>
              <a:rPr kumimoji="0" lang="en-US" altLang="en-US" sz="1800" b="0" i="0" u="none" strike="noStrike" cap="none" normalizeH="0" baseline="0" dirty="0">
                <a:ln>
                  <a:noFill/>
                </a:ln>
                <a:solidFill>
                  <a:schemeClr val="tx1"/>
                </a:solidFill>
                <a:effectLst/>
                <a:latin typeface="Arial" panose="020B0604020202020204" pitchFamily="34" charset="0"/>
              </a:rPr>
              <a:t>: Add a UNIQUE </a:t>
            </a:r>
            <a:r>
              <a:rPr lang="en-US" altLang="en-US" sz="1800" dirty="0">
                <a:solidFill>
                  <a:schemeClr val="tx1"/>
                </a:solidFill>
                <a:latin typeface="Arial" panose="020B0604020202020204" pitchFamily="34" charset="0"/>
              </a:rPr>
              <a:t>constraint to the email column in the employees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SQL Command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ALTER TABLE employees ADD CONSTRAINT </a:t>
            </a:r>
            <a:r>
              <a:rPr lang="en-US" altLang="en-US" sz="1800" dirty="0" err="1">
                <a:solidFill>
                  <a:schemeClr val="tx1"/>
                </a:solidFill>
                <a:latin typeface="Arial" panose="020B0604020202020204" pitchFamily="34" charset="0"/>
              </a:rPr>
              <a:t>unique_email</a:t>
            </a:r>
            <a:r>
              <a:rPr lang="en-US" altLang="en-US" sz="1800" dirty="0">
                <a:solidFill>
                  <a:schemeClr val="tx1"/>
                </a:solidFill>
                <a:latin typeface="Arial" panose="020B0604020202020204" pitchFamily="34" charset="0"/>
              </a:rPr>
              <a:t> UNIQUE (email);</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71632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96D8-3B4C-5560-EB34-20D6AF78B9E6}"/>
              </a:ext>
            </a:extLst>
          </p:cNvPr>
          <p:cNvSpPr>
            <a:spLocks noGrp="1"/>
          </p:cNvSpPr>
          <p:nvPr>
            <p:ph type="title"/>
          </p:nvPr>
        </p:nvSpPr>
        <p:spPr/>
        <p:txBody>
          <a:bodyPr/>
          <a:lstStyle/>
          <a:p>
            <a:r>
              <a:rPr lang="en-US" b="1" dirty="0"/>
              <a:t>Example 6: Drop a Constraint</a:t>
            </a:r>
          </a:p>
        </p:txBody>
      </p:sp>
      <p:sp>
        <p:nvSpPr>
          <p:cNvPr id="4" name="Slide Number Placeholder 3">
            <a:extLst>
              <a:ext uri="{FF2B5EF4-FFF2-40B4-BE49-F238E27FC236}">
                <a16:creationId xmlns:a16="http://schemas.microsoft.com/office/drawing/2014/main" id="{6DBA5E86-E287-BFCA-6664-B5980FA24398}"/>
              </a:ext>
            </a:extLst>
          </p:cNvPr>
          <p:cNvSpPr>
            <a:spLocks noGrp="1"/>
          </p:cNvSpPr>
          <p:nvPr>
            <p:ph type="sldNum" sz="quarter" idx="12"/>
          </p:nvPr>
        </p:nvSpPr>
        <p:spPr/>
        <p:txBody>
          <a:bodyPr/>
          <a:lstStyle/>
          <a:p>
            <a:pPr>
              <a:defRPr/>
            </a:pPr>
            <a:fld id="{449DC4EF-3333-49ED-8069-7C4CEEF61C07}" type="slidenum">
              <a:rPr lang="en-MY" altLang="en-US" smtClean="0"/>
              <a:pPr>
                <a:defRPr/>
              </a:pPr>
              <a:t>38</a:t>
            </a:fld>
            <a:endParaRPr lang="en-MY" altLang="en-US"/>
          </a:p>
        </p:txBody>
      </p:sp>
      <p:sp>
        <p:nvSpPr>
          <p:cNvPr id="5" name="Rectangle 1">
            <a:extLst>
              <a:ext uri="{FF2B5EF4-FFF2-40B4-BE49-F238E27FC236}">
                <a16:creationId xmlns:a16="http://schemas.microsoft.com/office/drawing/2014/main" id="{A3E9F87E-066E-BD56-285D-4C17D7C17662}"/>
              </a:ext>
            </a:extLst>
          </p:cNvPr>
          <p:cNvSpPr>
            <a:spLocks noGrp="1" noChangeArrowheads="1"/>
          </p:cNvSpPr>
          <p:nvPr>
            <p:ph idx="1"/>
          </p:nvPr>
        </p:nvSpPr>
        <p:spPr bwMode="auto">
          <a:xfrm>
            <a:off x="914400" y="1628002"/>
            <a:ext cx="66525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a:t>
            </a:r>
            <a:r>
              <a:rPr kumimoji="0" lang="en-US" altLang="en-US" sz="1800" b="0" i="0" u="none" strike="noStrike" cap="none" normalizeH="0" baseline="0" dirty="0">
                <a:ln>
                  <a:noFill/>
                </a:ln>
                <a:solidFill>
                  <a:schemeClr val="tx1"/>
                </a:solidFill>
                <a:effectLst/>
                <a:latin typeface="Arial" panose="020B0604020202020204" pitchFamily="34" charset="0"/>
              </a:rPr>
              <a:t>: Remove the UNIQUE </a:t>
            </a:r>
            <a:r>
              <a:rPr lang="en-US" altLang="en-US" sz="1800" dirty="0">
                <a:solidFill>
                  <a:schemeClr val="tx1"/>
                </a:solidFill>
                <a:latin typeface="Arial" panose="020B0604020202020204" pitchFamily="34" charset="0"/>
              </a:rPr>
              <a:t>constraint from the email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SQL Command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ALTER TABLE employees DROP CONSTRAINT </a:t>
            </a:r>
            <a:r>
              <a:rPr kumimoji="0" lang="en-US" altLang="en-US" sz="1800" b="0" i="0" u="none" strike="noStrike" cap="none" normalizeH="0" baseline="0" dirty="0" err="1">
                <a:ln>
                  <a:noFill/>
                </a:ln>
                <a:solidFill>
                  <a:schemeClr val="tx1"/>
                </a:solidFill>
                <a:effectLst/>
                <a:latin typeface="Arial" panose="020B0604020202020204" pitchFamily="34" charset="0"/>
              </a:rPr>
              <a:t>unique_email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6148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3955-69D3-5BE2-6F24-8743594D372B}"/>
              </a:ext>
            </a:extLst>
          </p:cNvPr>
          <p:cNvSpPr>
            <a:spLocks noGrp="1"/>
          </p:cNvSpPr>
          <p:nvPr>
            <p:ph type="title"/>
          </p:nvPr>
        </p:nvSpPr>
        <p:spPr/>
        <p:txBody>
          <a:bodyPr/>
          <a:lstStyle/>
          <a:p>
            <a:r>
              <a:rPr lang="en-US" b="1" dirty="0"/>
              <a:t>Example 7: Rename a Table</a:t>
            </a:r>
          </a:p>
        </p:txBody>
      </p:sp>
      <p:sp>
        <p:nvSpPr>
          <p:cNvPr id="4" name="Slide Number Placeholder 3">
            <a:extLst>
              <a:ext uri="{FF2B5EF4-FFF2-40B4-BE49-F238E27FC236}">
                <a16:creationId xmlns:a16="http://schemas.microsoft.com/office/drawing/2014/main" id="{3107CF5E-53DA-FBEC-4BAD-11096E6DE01D}"/>
              </a:ext>
            </a:extLst>
          </p:cNvPr>
          <p:cNvSpPr>
            <a:spLocks noGrp="1"/>
          </p:cNvSpPr>
          <p:nvPr>
            <p:ph type="sldNum" sz="quarter" idx="12"/>
          </p:nvPr>
        </p:nvSpPr>
        <p:spPr/>
        <p:txBody>
          <a:bodyPr/>
          <a:lstStyle/>
          <a:p>
            <a:pPr>
              <a:defRPr/>
            </a:pPr>
            <a:fld id="{449DC4EF-3333-49ED-8069-7C4CEEF61C07}" type="slidenum">
              <a:rPr lang="en-MY" altLang="en-US" smtClean="0"/>
              <a:pPr>
                <a:defRPr/>
              </a:pPr>
              <a:t>39</a:t>
            </a:fld>
            <a:endParaRPr lang="en-MY" altLang="en-US"/>
          </a:p>
        </p:txBody>
      </p:sp>
      <p:sp>
        <p:nvSpPr>
          <p:cNvPr id="5" name="Rectangle 1">
            <a:extLst>
              <a:ext uri="{FF2B5EF4-FFF2-40B4-BE49-F238E27FC236}">
                <a16:creationId xmlns:a16="http://schemas.microsoft.com/office/drawing/2014/main" id="{4FC711BE-D288-5CB0-B319-12402B09CBF0}"/>
              </a:ext>
            </a:extLst>
          </p:cNvPr>
          <p:cNvSpPr>
            <a:spLocks noGrp="1" noChangeArrowheads="1"/>
          </p:cNvSpPr>
          <p:nvPr>
            <p:ph idx="1"/>
          </p:nvPr>
        </p:nvSpPr>
        <p:spPr bwMode="auto">
          <a:xfrm>
            <a:off x="914400" y="1900538"/>
            <a:ext cx="640848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Task</a:t>
            </a:r>
            <a:r>
              <a:rPr kumimoji="0" lang="en-US" altLang="en-US" sz="2400" b="0" i="0" u="none" strike="noStrike" cap="none" normalizeH="0" baseline="0" dirty="0">
                <a:ln>
                  <a:noFill/>
                </a:ln>
                <a:solidFill>
                  <a:schemeClr val="tx1"/>
                </a:solidFill>
                <a:effectLst/>
                <a:latin typeface="Arial" panose="020B0604020202020204" pitchFamily="34" charset="0"/>
              </a:rPr>
              <a:t>: Rename </a:t>
            </a:r>
            <a:r>
              <a:rPr lang="en-US" altLang="en-US" sz="2400" dirty="0">
                <a:solidFill>
                  <a:schemeClr val="tx1"/>
                </a:solidFill>
                <a:latin typeface="Arial" panose="020B0604020202020204" pitchFamily="34" charset="0"/>
              </a:rPr>
              <a:t>the employees table to staff.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SQL Command</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Arial" panose="020B0604020202020204" pitchFamily="34" charset="0"/>
              </a:rPr>
              <a:t>ALTER TABLE employees RENAME TO staff;</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300794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EE9A-E307-1643-1D28-EA4EC8286165}"/>
              </a:ext>
            </a:extLst>
          </p:cNvPr>
          <p:cNvSpPr>
            <a:spLocks noGrp="1"/>
          </p:cNvSpPr>
          <p:nvPr>
            <p:ph type="title"/>
          </p:nvPr>
        </p:nvSpPr>
        <p:spPr/>
        <p:txBody>
          <a:bodyPr>
            <a:normAutofit fontScale="90000"/>
          </a:bodyPr>
          <a:lstStyle/>
          <a:p>
            <a:r>
              <a:rPr lang="en-US" b="1" i="0" dirty="0">
                <a:solidFill>
                  <a:schemeClr val="tx1"/>
                </a:solidFill>
                <a:effectLst/>
                <a:latin typeface="Source Sans 3"/>
              </a:rPr>
              <a:t>SQL Commands | DDL, DQL, DML, DCL and TCL Commands</a:t>
            </a:r>
            <a:endParaRPr lang="en-US" dirty="0">
              <a:solidFill>
                <a:schemeClr val="tx1"/>
              </a:solidFill>
            </a:endParaRPr>
          </a:p>
        </p:txBody>
      </p:sp>
      <p:sp>
        <p:nvSpPr>
          <p:cNvPr id="3" name="Content Placeholder 2">
            <a:extLst>
              <a:ext uri="{FF2B5EF4-FFF2-40B4-BE49-F238E27FC236}">
                <a16:creationId xmlns:a16="http://schemas.microsoft.com/office/drawing/2014/main" id="{481A952B-D905-617F-DEC0-33218D46FC34}"/>
              </a:ext>
            </a:extLst>
          </p:cNvPr>
          <p:cNvSpPr>
            <a:spLocks noGrp="1"/>
          </p:cNvSpPr>
          <p:nvPr>
            <p:ph idx="1"/>
          </p:nvPr>
        </p:nvSpPr>
        <p:spPr/>
        <p:txBody>
          <a:bodyPr/>
          <a:lstStyle/>
          <a:p>
            <a:pPr algn="l" rtl="0" fontAlgn="base"/>
            <a:r>
              <a:rPr lang="en-US" b="1" i="0" dirty="0">
                <a:solidFill>
                  <a:schemeClr val="tx1"/>
                </a:solidFill>
                <a:effectLst/>
                <a:latin typeface="Nunito" pitchFamily="2" charset="0"/>
              </a:rPr>
              <a:t>SQL commands</a:t>
            </a:r>
            <a:r>
              <a:rPr lang="en-US" b="0" i="0" dirty="0">
                <a:solidFill>
                  <a:schemeClr val="tx1"/>
                </a:solidFill>
                <a:effectLst/>
                <a:latin typeface="Nunito" pitchFamily="2" charset="0"/>
              </a:rPr>
              <a:t> are extensively used to </a:t>
            </a:r>
            <a:r>
              <a:rPr lang="en-US" b="1" i="0" dirty="0">
                <a:solidFill>
                  <a:schemeClr val="tx1"/>
                </a:solidFill>
                <a:effectLst/>
                <a:latin typeface="Nunito" pitchFamily="2" charset="0"/>
              </a:rPr>
              <a:t>interact with databases</a:t>
            </a:r>
            <a:r>
              <a:rPr lang="en-US" b="0" i="0" dirty="0">
                <a:solidFill>
                  <a:schemeClr val="tx1"/>
                </a:solidFill>
                <a:effectLst/>
                <a:latin typeface="Nunito" pitchFamily="2" charset="0"/>
              </a:rPr>
              <a:t>, enabling users to perform a wide range of actions on database systems. Understanding these commands is crucial for effectively managing and manipulating data.</a:t>
            </a:r>
          </a:p>
          <a:p>
            <a:pPr algn="l" rtl="0" fontAlgn="base"/>
            <a:r>
              <a:rPr lang="en-US" b="0" i="0" dirty="0">
                <a:solidFill>
                  <a:schemeClr val="tx1"/>
                </a:solidFill>
                <a:effectLst/>
                <a:latin typeface="Nunito" pitchFamily="2" charset="0"/>
              </a:rPr>
              <a:t>This guide will introduce you to the various SQL sublanguage commands, including </a:t>
            </a:r>
            <a:r>
              <a:rPr lang="en-US" b="1" i="0" dirty="0">
                <a:solidFill>
                  <a:schemeClr val="tx1"/>
                </a:solidFill>
                <a:effectLst/>
                <a:latin typeface="Nunito" pitchFamily="2" charset="0"/>
              </a:rPr>
              <a:t>Data Definition Language</a:t>
            </a:r>
            <a:r>
              <a:rPr lang="en-US" b="0" i="0" dirty="0">
                <a:solidFill>
                  <a:schemeClr val="tx1"/>
                </a:solidFill>
                <a:effectLst/>
                <a:latin typeface="Nunito" pitchFamily="2" charset="0"/>
              </a:rPr>
              <a:t> (DDL), </a:t>
            </a:r>
            <a:r>
              <a:rPr lang="en-US" b="1" i="0" dirty="0">
                <a:solidFill>
                  <a:schemeClr val="tx1"/>
                </a:solidFill>
                <a:effectLst/>
                <a:latin typeface="Nunito" pitchFamily="2" charset="0"/>
              </a:rPr>
              <a:t>Data Query Language</a:t>
            </a:r>
            <a:r>
              <a:rPr lang="en-US" b="0" i="0" dirty="0">
                <a:solidFill>
                  <a:schemeClr val="tx1"/>
                </a:solidFill>
                <a:effectLst/>
                <a:latin typeface="Nunito" pitchFamily="2" charset="0"/>
              </a:rPr>
              <a:t> (DQL), </a:t>
            </a:r>
            <a:r>
              <a:rPr lang="en-US" b="1" i="0" dirty="0">
                <a:solidFill>
                  <a:schemeClr val="tx1"/>
                </a:solidFill>
                <a:effectLst/>
                <a:latin typeface="Nunito" pitchFamily="2" charset="0"/>
              </a:rPr>
              <a:t>Data Manipulation Language</a:t>
            </a:r>
            <a:r>
              <a:rPr lang="en-US" b="0" i="0" dirty="0">
                <a:solidFill>
                  <a:schemeClr val="tx1"/>
                </a:solidFill>
                <a:effectLst/>
                <a:latin typeface="Nunito" pitchFamily="2" charset="0"/>
              </a:rPr>
              <a:t> (DML), </a:t>
            </a:r>
            <a:r>
              <a:rPr lang="en-US" b="1" i="0" dirty="0">
                <a:solidFill>
                  <a:schemeClr val="tx1"/>
                </a:solidFill>
                <a:effectLst/>
                <a:latin typeface="Nunito" pitchFamily="2" charset="0"/>
              </a:rPr>
              <a:t>Data Control Language</a:t>
            </a:r>
            <a:r>
              <a:rPr lang="en-US" b="0" i="0" dirty="0">
                <a:solidFill>
                  <a:schemeClr val="tx1"/>
                </a:solidFill>
                <a:effectLst/>
                <a:latin typeface="Nunito" pitchFamily="2" charset="0"/>
              </a:rPr>
              <a:t> (DCL), and </a:t>
            </a:r>
            <a:r>
              <a:rPr lang="en-US" b="1" i="0" dirty="0">
                <a:solidFill>
                  <a:schemeClr val="tx1"/>
                </a:solidFill>
                <a:effectLst/>
                <a:latin typeface="Nunito" pitchFamily="2" charset="0"/>
              </a:rPr>
              <a:t>Transaction Control Language</a:t>
            </a:r>
            <a:r>
              <a:rPr lang="en-US" b="0" i="0" dirty="0">
                <a:solidFill>
                  <a:schemeClr val="tx1"/>
                </a:solidFill>
                <a:effectLst/>
                <a:latin typeface="Nunito" pitchFamily="2" charset="0"/>
              </a:rPr>
              <a:t> (T</a:t>
            </a:r>
          </a:p>
          <a:p>
            <a:endParaRPr lang="en-US" dirty="0">
              <a:solidFill>
                <a:schemeClr val="tx1"/>
              </a:solidFill>
            </a:endParaRPr>
          </a:p>
        </p:txBody>
      </p:sp>
      <p:sp>
        <p:nvSpPr>
          <p:cNvPr id="4" name="Slide Number Placeholder 3">
            <a:extLst>
              <a:ext uri="{FF2B5EF4-FFF2-40B4-BE49-F238E27FC236}">
                <a16:creationId xmlns:a16="http://schemas.microsoft.com/office/drawing/2014/main" id="{F35175FA-D711-6871-2758-85F2D0A8A5E7}"/>
              </a:ext>
            </a:extLst>
          </p:cNvPr>
          <p:cNvSpPr>
            <a:spLocks noGrp="1"/>
          </p:cNvSpPr>
          <p:nvPr>
            <p:ph type="sldNum" sz="quarter" idx="12"/>
          </p:nvPr>
        </p:nvSpPr>
        <p:spPr/>
        <p:txBody>
          <a:bodyPr/>
          <a:lstStyle/>
          <a:p>
            <a:pPr>
              <a:defRPr/>
            </a:pPr>
            <a:fld id="{449DC4EF-3333-49ED-8069-7C4CEEF61C07}" type="slidenum">
              <a:rPr lang="en-MY" altLang="en-US" smtClean="0"/>
              <a:pPr>
                <a:defRPr/>
              </a:pPr>
              <a:t>4</a:t>
            </a:fld>
            <a:endParaRPr lang="en-MY" altLang="en-US"/>
          </a:p>
        </p:txBody>
      </p:sp>
    </p:spTree>
    <p:extLst>
      <p:ext uri="{BB962C8B-B14F-4D97-AF65-F5344CB8AC3E}">
        <p14:creationId xmlns:p14="http://schemas.microsoft.com/office/powerpoint/2010/main" val="3318994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A00A-AC3D-AA9C-08A6-862FE95F1B2D}"/>
              </a:ext>
            </a:extLst>
          </p:cNvPr>
          <p:cNvSpPr>
            <a:spLocks noGrp="1"/>
          </p:cNvSpPr>
          <p:nvPr>
            <p:ph type="title"/>
          </p:nvPr>
        </p:nvSpPr>
        <p:spPr/>
        <p:txBody>
          <a:bodyPr/>
          <a:lstStyle/>
          <a:p>
            <a:r>
              <a:rPr lang="en-US" b="1" dirty="0"/>
              <a:t>Example 8: Change Default Value</a:t>
            </a:r>
          </a:p>
        </p:txBody>
      </p:sp>
      <p:sp>
        <p:nvSpPr>
          <p:cNvPr id="4" name="Slide Number Placeholder 3">
            <a:extLst>
              <a:ext uri="{FF2B5EF4-FFF2-40B4-BE49-F238E27FC236}">
                <a16:creationId xmlns:a16="http://schemas.microsoft.com/office/drawing/2014/main" id="{FF568D9D-F617-5DDC-AA0F-7106BE0596EB}"/>
              </a:ext>
            </a:extLst>
          </p:cNvPr>
          <p:cNvSpPr>
            <a:spLocks noGrp="1"/>
          </p:cNvSpPr>
          <p:nvPr>
            <p:ph type="sldNum" sz="quarter" idx="12"/>
          </p:nvPr>
        </p:nvSpPr>
        <p:spPr/>
        <p:txBody>
          <a:bodyPr/>
          <a:lstStyle/>
          <a:p>
            <a:pPr>
              <a:defRPr/>
            </a:pPr>
            <a:fld id="{449DC4EF-3333-49ED-8069-7C4CEEF61C07}" type="slidenum">
              <a:rPr lang="en-MY" altLang="en-US" smtClean="0"/>
              <a:pPr>
                <a:defRPr/>
              </a:pPr>
              <a:t>40</a:t>
            </a:fld>
            <a:endParaRPr lang="en-MY" altLang="en-US"/>
          </a:p>
        </p:txBody>
      </p:sp>
      <p:sp>
        <p:nvSpPr>
          <p:cNvPr id="5" name="Rectangle 1">
            <a:extLst>
              <a:ext uri="{FF2B5EF4-FFF2-40B4-BE49-F238E27FC236}">
                <a16:creationId xmlns:a16="http://schemas.microsoft.com/office/drawing/2014/main" id="{ABE070E6-ECCC-12BF-2E2A-68148679802C}"/>
              </a:ext>
            </a:extLst>
          </p:cNvPr>
          <p:cNvSpPr>
            <a:spLocks noGrp="1" noChangeArrowheads="1"/>
          </p:cNvSpPr>
          <p:nvPr>
            <p:ph idx="1"/>
          </p:nvPr>
        </p:nvSpPr>
        <p:spPr bwMode="auto">
          <a:xfrm>
            <a:off x="822960" y="1981200"/>
            <a:ext cx="78345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Task</a:t>
            </a:r>
            <a:r>
              <a:rPr kumimoji="0" lang="en-US" altLang="en-US" sz="2400" b="0" i="0" u="none" strike="noStrike" cap="none" normalizeH="0" baseline="0" dirty="0">
                <a:ln>
                  <a:noFill/>
                </a:ln>
                <a:solidFill>
                  <a:schemeClr val="tx1"/>
                </a:solidFill>
                <a:effectLst/>
                <a:latin typeface="Arial" panose="020B0604020202020204" pitchFamily="34" charset="0"/>
              </a:rPr>
              <a:t>: Set a </a:t>
            </a:r>
            <a:r>
              <a:rPr lang="en-US" altLang="en-US" sz="2400" dirty="0">
                <a:solidFill>
                  <a:schemeClr val="tx1"/>
                </a:solidFill>
                <a:latin typeface="Arial" panose="020B0604020202020204" pitchFamily="34" charset="0"/>
              </a:rPr>
              <a:t>default value of 0 for the salary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SQL Command</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ALTER TABLE employees MODIFY salary DEFAULT 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615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371-9A41-E113-A582-49253DEE708E}"/>
              </a:ext>
            </a:extLst>
          </p:cNvPr>
          <p:cNvSpPr>
            <a:spLocks noGrp="1"/>
          </p:cNvSpPr>
          <p:nvPr>
            <p:ph type="title"/>
          </p:nvPr>
        </p:nvSpPr>
        <p:spPr/>
        <p:txBody>
          <a:bodyPr/>
          <a:lstStyle/>
          <a:p>
            <a:r>
              <a:rPr lang="en-US" b="1" dirty="0"/>
              <a:t>Example 9: Add a Check Constraint</a:t>
            </a:r>
          </a:p>
        </p:txBody>
      </p:sp>
      <p:sp>
        <p:nvSpPr>
          <p:cNvPr id="4" name="Slide Number Placeholder 3">
            <a:extLst>
              <a:ext uri="{FF2B5EF4-FFF2-40B4-BE49-F238E27FC236}">
                <a16:creationId xmlns:a16="http://schemas.microsoft.com/office/drawing/2014/main" id="{BE86F81A-59D9-FFD5-008A-C749B9F41818}"/>
              </a:ext>
            </a:extLst>
          </p:cNvPr>
          <p:cNvSpPr>
            <a:spLocks noGrp="1"/>
          </p:cNvSpPr>
          <p:nvPr>
            <p:ph type="sldNum" sz="quarter" idx="12"/>
          </p:nvPr>
        </p:nvSpPr>
        <p:spPr/>
        <p:txBody>
          <a:bodyPr/>
          <a:lstStyle/>
          <a:p>
            <a:pPr>
              <a:defRPr/>
            </a:pPr>
            <a:fld id="{449DC4EF-3333-49ED-8069-7C4CEEF61C07}" type="slidenum">
              <a:rPr lang="en-MY" altLang="en-US" smtClean="0"/>
              <a:pPr>
                <a:defRPr/>
              </a:pPr>
              <a:t>41</a:t>
            </a:fld>
            <a:endParaRPr lang="en-MY" altLang="en-US"/>
          </a:p>
        </p:txBody>
      </p:sp>
      <p:sp>
        <p:nvSpPr>
          <p:cNvPr id="5" name="Rectangle 1">
            <a:extLst>
              <a:ext uri="{FF2B5EF4-FFF2-40B4-BE49-F238E27FC236}">
                <a16:creationId xmlns:a16="http://schemas.microsoft.com/office/drawing/2014/main" id="{87B924B5-ED27-6A42-7C3C-958CC68CE509}"/>
              </a:ext>
            </a:extLst>
          </p:cNvPr>
          <p:cNvSpPr>
            <a:spLocks noGrp="1" noChangeArrowheads="1"/>
          </p:cNvSpPr>
          <p:nvPr>
            <p:ph idx="1"/>
          </p:nvPr>
        </p:nvSpPr>
        <p:spPr bwMode="auto">
          <a:xfrm>
            <a:off x="822960" y="1842701"/>
            <a:ext cx="758640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a:t>
            </a:r>
            <a:r>
              <a:rPr kumimoji="0" lang="en-US" altLang="en-US" sz="1800" b="0" i="0" u="none" strike="noStrike" cap="none" normalizeH="0" baseline="0" dirty="0">
                <a:ln>
                  <a:noFill/>
                </a:ln>
                <a:solidFill>
                  <a:schemeClr val="tx1"/>
                </a:solidFill>
                <a:effectLst/>
                <a:latin typeface="Arial" panose="020B0604020202020204" pitchFamily="34" charset="0"/>
              </a:rPr>
              <a:t>: Add a CHECK constraint to </a:t>
            </a:r>
            <a:r>
              <a:rPr lang="en-US" altLang="en-US" sz="1800" dirty="0">
                <a:solidFill>
                  <a:schemeClr val="tx1"/>
                </a:solidFill>
                <a:latin typeface="Arial" panose="020B0604020202020204" pitchFamily="34" charset="0"/>
              </a:rPr>
              <a:t>ensure the salary is greater than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SQL Command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ALTER TABLE employees ADD CONSTRAINT </a:t>
            </a:r>
            <a:r>
              <a:rPr kumimoji="0" lang="en-US" altLang="en-US" sz="1800" b="0" i="0" u="none" strike="noStrike" cap="none" normalizeH="0" baseline="0" dirty="0" err="1">
                <a:ln>
                  <a:noFill/>
                </a:ln>
                <a:solidFill>
                  <a:schemeClr val="tx1"/>
                </a:solidFill>
                <a:effectLst/>
                <a:latin typeface="Arial" panose="020B0604020202020204" pitchFamily="34" charset="0"/>
              </a:rPr>
              <a:t>check_salary</a:t>
            </a:r>
            <a:r>
              <a:rPr kumimoji="0" lang="en-US" altLang="en-US" sz="1800" b="0" i="0" u="none" strike="noStrike" cap="none" normalizeH="0" baseline="0" dirty="0">
                <a:ln>
                  <a:noFill/>
                </a:ln>
                <a:solidFill>
                  <a:schemeClr val="tx1"/>
                </a:solidFill>
                <a:effectLst/>
                <a:latin typeface="Arial" panose="020B0604020202020204" pitchFamily="34" charset="0"/>
              </a:rPr>
              <a:t> CHECK (salary &gt; 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175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FE87-B0A3-1CB0-564C-6DC84310DA10}"/>
              </a:ext>
            </a:extLst>
          </p:cNvPr>
          <p:cNvSpPr>
            <a:spLocks noGrp="1"/>
          </p:cNvSpPr>
          <p:nvPr>
            <p:ph type="title"/>
          </p:nvPr>
        </p:nvSpPr>
        <p:spPr/>
        <p:txBody>
          <a:bodyPr/>
          <a:lstStyle/>
          <a:p>
            <a:r>
              <a:rPr lang="en-US" b="1" i="0" dirty="0">
                <a:solidFill>
                  <a:schemeClr val="tx1"/>
                </a:solidFill>
                <a:effectLst/>
                <a:latin typeface="Nunito" pitchFamily="2" charset="0"/>
              </a:rPr>
              <a:t>List of DDL Commands:</a:t>
            </a:r>
            <a:endParaRPr lang="en-US" dirty="0">
              <a:solidFill>
                <a:schemeClr val="tx1"/>
              </a:solidFill>
            </a:endParaRPr>
          </a:p>
        </p:txBody>
      </p:sp>
      <p:sp>
        <p:nvSpPr>
          <p:cNvPr id="4" name="Slide Number Placeholder 3">
            <a:extLst>
              <a:ext uri="{FF2B5EF4-FFF2-40B4-BE49-F238E27FC236}">
                <a16:creationId xmlns:a16="http://schemas.microsoft.com/office/drawing/2014/main" id="{4FA611B5-1274-18DD-55E0-EB3F690881D0}"/>
              </a:ext>
            </a:extLst>
          </p:cNvPr>
          <p:cNvSpPr>
            <a:spLocks noGrp="1"/>
          </p:cNvSpPr>
          <p:nvPr>
            <p:ph type="sldNum" sz="quarter" idx="12"/>
          </p:nvPr>
        </p:nvSpPr>
        <p:spPr/>
        <p:txBody>
          <a:bodyPr/>
          <a:lstStyle/>
          <a:p>
            <a:pPr>
              <a:defRPr/>
            </a:pPr>
            <a:fld id="{449DC4EF-3333-49ED-8069-7C4CEEF61C07}" type="slidenum">
              <a:rPr lang="en-MY" altLang="en-US" smtClean="0"/>
              <a:pPr>
                <a:defRPr/>
              </a:pPr>
              <a:t>42</a:t>
            </a:fld>
            <a:endParaRPr lang="en-MY" altLang="en-US"/>
          </a:p>
        </p:txBody>
      </p:sp>
      <p:sp>
        <p:nvSpPr>
          <p:cNvPr id="5" name="Content Placeholder 4">
            <a:extLst>
              <a:ext uri="{FF2B5EF4-FFF2-40B4-BE49-F238E27FC236}">
                <a16:creationId xmlns:a16="http://schemas.microsoft.com/office/drawing/2014/main" id="{6E1C9124-0659-5BAB-C870-6A578EFABC4F}"/>
              </a:ext>
            </a:extLst>
          </p:cNvPr>
          <p:cNvSpPr>
            <a:spLocks noGrp="1"/>
          </p:cNvSpPr>
          <p:nvPr>
            <p:ph idx="1"/>
          </p:nvPr>
        </p:nvSpPr>
        <p:spPr/>
        <p:txBody>
          <a:bodyPr/>
          <a:lstStyle/>
          <a:p>
            <a:pPr>
              <a:buFont typeface="+mj-lt"/>
              <a:buAutoNum type="arabicPeriod"/>
            </a:pPr>
            <a:r>
              <a:rPr lang="en-US" sz="3200" dirty="0"/>
              <a:t>CREATE</a:t>
            </a:r>
          </a:p>
          <a:p>
            <a:pPr>
              <a:buFont typeface="+mj-lt"/>
              <a:buAutoNum type="arabicPeriod"/>
            </a:pPr>
            <a:r>
              <a:rPr lang="en-US" sz="3200" dirty="0"/>
              <a:t>ALTER</a:t>
            </a:r>
          </a:p>
          <a:p>
            <a:pPr>
              <a:buFont typeface="+mj-lt"/>
              <a:buAutoNum type="arabicPeriod"/>
            </a:pPr>
            <a:r>
              <a:rPr lang="en-US" sz="3200" b="1" dirty="0">
                <a:highlight>
                  <a:srgbClr val="808080"/>
                </a:highlight>
              </a:rPr>
              <a:t>DROP</a:t>
            </a:r>
          </a:p>
          <a:p>
            <a:pPr>
              <a:buFont typeface="+mj-lt"/>
              <a:buAutoNum type="arabicPeriod"/>
            </a:pPr>
            <a:r>
              <a:rPr lang="en-US" sz="3200" b="1" dirty="0">
                <a:highlight>
                  <a:srgbClr val="808080"/>
                </a:highlight>
              </a:rPr>
              <a:t>TRUNCATE</a:t>
            </a:r>
          </a:p>
          <a:p>
            <a:pPr>
              <a:buFont typeface="+mj-lt"/>
              <a:buAutoNum type="arabicPeriod"/>
            </a:pPr>
            <a:r>
              <a:rPr lang="en-US" sz="3200" dirty="0"/>
              <a:t>RENAME</a:t>
            </a:r>
          </a:p>
          <a:p>
            <a:pPr>
              <a:buFont typeface="+mj-lt"/>
              <a:buAutoNum type="arabicPeriod"/>
            </a:pPr>
            <a:r>
              <a:rPr lang="en-US" sz="3200" dirty="0"/>
              <a:t>COMMENT</a:t>
            </a:r>
          </a:p>
          <a:p>
            <a:endParaRPr lang="en-US" dirty="0"/>
          </a:p>
        </p:txBody>
      </p:sp>
    </p:spTree>
    <p:extLst>
      <p:ext uri="{BB962C8B-B14F-4D97-AF65-F5344CB8AC3E}">
        <p14:creationId xmlns:p14="http://schemas.microsoft.com/office/powerpoint/2010/main" val="3629957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519C-7E3C-429E-7F7B-D92F81D9547F}"/>
              </a:ext>
            </a:extLst>
          </p:cNvPr>
          <p:cNvSpPr>
            <a:spLocks noGrp="1"/>
          </p:cNvSpPr>
          <p:nvPr>
            <p:ph type="title"/>
          </p:nvPr>
        </p:nvSpPr>
        <p:spPr/>
        <p:txBody>
          <a:bodyPr>
            <a:normAutofit/>
          </a:bodyPr>
          <a:lstStyle/>
          <a:p>
            <a:r>
              <a:rPr lang="en-US" sz="5400" b="1" dirty="0"/>
              <a:t>DDL – DROP &amp; TRUNCATE</a:t>
            </a:r>
          </a:p>
        </p:txBody>
      </p:sp>
      <p:sp>
        <p:nvSpPr>
          <p:cNvPr id="4" name="Slide Number Placeholder 3">
            <a:extLst>
              <a:ext uri="{FF2B5EF4-FFF2-40B4-BE49-F238E27FC236}">
                <a16:creationId xmlns:a16="http://schemas.microsoft.com/office/drawing/2014/main" id="{E67EA058-D86C-A657-637E-1380F34D0A3F}"/>
              </a:ext>
            </a:extLst>
          </p:cNvPr>
          <p:cNvSpPr>
            <a:spLocks noGrp="1"/>
          </p:cNvSpPr>
          <p:nvPr>
            <p:ph type="sldNum" sz="quarter" idx="12"/>
          </p:nvPr>
        </p:nvSpPr>
        <p:spPr/>
        <p:txBody>
          <a:bodyPr/>
          <a:lstStyle/>
          <a:p>
            <a:pPr>
              <a:defRPr/>
            </a:pPr>
            <a:fld id="{3EE3FB5F-8F48-4832-B3CB-1E9E9466A367}" type="slidenum">
              <a:rPr lang="en-MY" altLang="en-US" smtClean="0"/>
              <a:pPr>
                <a:defRPr/>
              </a:pPr>
              <a:t>43</a:t>
            </a:fld>
            <a:endParaRPr lang="en-MY" altLang="en-US"/>
          </a:p>
        </p:txBody>
      </p:sp>
    </p:spTree>
    <p:extLst>
      <p:ext uri="{BB962C8B-B14F-4D97-AF65-F5344CB8AC3E}">
        <p14:creationId xmlns:p14="http://schemas.microsoft.com/office/powerpoint/2010/main" val="1351790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1999-E7F3-FCEF-F4ED-081BC751F3BA}"/>
              </a:ext>
            </a:extLst>
          </p:cNvPr>
          <p:cNvSpPr>
            <a:spLocks noGrp="1"/>
          </p:cNvSpPr>
          <p:nvPr>
            <p:ph type="title"/>
          </p:nvPr>
        </p:nvSpPr>
        <p:spPr/>
        <p:txBody>
          <a:bodyPr/>
          <a:lstStyle/>
          <a:p>
            <a:r>
              <a:rPr lang="en-US" b="1" i="0" dirty="0">
                <a:solidFill>
                  <a:schemeClr val="tx1"/>
                </a:solidFill>
                <a:effectLst/>
                <a:latin typeface="Source Sans 3"/>
              </a:rPr>
              <a:t>DROP and TRUNCATE</a:t>
            </a:r>
            <a:endParaRPr lang="en-US" dirty="0">
              <a:solidFill>
                <a:schemeClr val="tx1"/>
              </a:solidFill>
            </a:endParaRPr>
          </a:p>
        </p:txBody>
      </p:sp>
      <p:sp>
        <p:nvSpPr>
          <p:cNvPr id="4" name="Slide Number Placeholder 3">
            <a:extLst>
              <a:ext uri="{FF2B5EF4-FFF2-40B4-BE49-F238E27FC236}">
                <a16:creationId xmlns:a16="http://schemas.microsoft.com/office/drawing/2014/main" id="{94218B4C-E595-D2B9-B8C0-4FE01A660132}"/>
              </a:ext>
            </a:extLst>
          </p:cNvPr>
          <p:cNvSpPr>
            <a:spLocks noGrp="1"/>
          </p:cNvSpPr>
          <p:nvPr>
            <p:ph type="sldNum" sz="quarter" idx="12"/>
          </p:nvPr>
        </p:nvSpPr>
        <p:spPr/>
        <p:txBody>
          <a:bodyPr/>
          <a:lstStyle/>
          <a:p>
            <a:pPr>
              <a:defRPr/>
            </a:pPr>
            <a:fld id="{449DC4EF-3333-49ED-8069-7C4CEEF61C07}" type="slidenum">
              <a:rPr lang="en-MY" altLang="en-US" smtClean="0"/>
              <a:pPr>
                <a:defRPr/>
              </a:pPr>
              <a:t>44</a:t>
            </a:fld>
            <a:endParaRPr lang="en-MY" altLang="en-US"/>
          </a:p>
        </p:txBody>
      </p:sp>
      <p:sp>
        <p:nvSpPr>
          <p:cNvPr id="6" name="Rectangle 2">
            <a:extLst>
              <a:ext uri="{FF2B5EF4-FFF2-40B4-BE49-F238E27FC236}">
                <a16:creationId xmlns:a16="http://schemas.microsoft.com/office/drawing/2014/main" id="{0078F6D7-8AC1-1824-DBC6-BE79E428304E}"/>
              </a:ext>
            </a:extLst>
          </p:cNvPr>
          <p:cNvSpPr>
            <a:spLocks noGrp="1" noChangeArrowheads="1"/>
          </p:cNvSpPr>
          <p:nvPr>
            <p:ph idx="1"/>
          </p:nvPr>
        </p:nvSpPr>
        <p:spPr bwMode="auto">
          <a:xfrm>
            <a:off x="914400" y="1981200"/>
            <a:ext cx="758640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Oracle 10g, both the </a:t>
            </a:r>
            <a:r>
              <a:rPr kumimoji="0" lang="en-US" altLang="en-US" sz="1800" b="0" i="0" u="none" strike="noStrike" cap="none" normalizeH="0" baseline="0" dirty="0">
                <a:ln>
                  <a:noFill/>
                </a:ln>
                <a:solidFill>
                  <a:schemeClr val="tx1"/>
                </a:solidFill>
                <a:effectLst/>
                <a:latin typeface="Arial Unicode MS"/>
              </a:rPr>
              <a:t>DROP</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TRUNCATE</a:t>
            </a:r>
            <a:r>
              <a:rPr kumimoji="0" lang="en-US" altLang="en-US" sz="1800" b="0" i="0" u="none" strike="noStrike" cap="none" normalizeH="0" baseline="0" dirty="0">
                <a:ln>
                  <a:noFill/>
                </a:ln>
                <a:solidFill>
                  <a:schemeClr val="tx1"/>
                </a:solidFill>
                <a:effectLst/>
              </a:rPr>
              <a:t> commands are Data Definition Language (DDL) commands used to manage database objects, but they serve different purposes. Here’s a detailed explanation of each command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6199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FFE8-1435-D7BF-4EB6-17C78DAFA032}"/>
              </a:ext>
            </a:extLst>
          </p:cNvPr>
          <p:cNvSpPr>
            <a:spLocks noGrp="1"/>
          </p:cNvSpPr>
          <p:nvPr>
            <p:ph type="title"/>
          </p:nvPr>
        </p:nvSpPr>
        <p:spPr/>
        <p:txBody>
          <a:bodyPr/>
          <a:lstStyle/>
          <a:p>
            <a:r>
              <a:rPr lang="en-US" b="1" i="0" dirty="0">
                <a:solidFill>
                  <a:schemeClr val="tx1"/>
                </a:solidFill>
                <a:effectLst/>
                <a:latin typeface="Nunito" pitchFamily="2" charset="0"/>
              </a:rPr>
              <a:t>What is DROP Command?</a:t>
            </a:r>
            <a:endParaRPr lang="en-US" dirty="0">
              <a:solidFill>
                <a:schemeClr val="tx1"/>
              </a:solidFill>
            </a:endParaRPr>
          </a:p>
        </p:txBody>
      </p:sp>
      <p:sp>
        <p:nvSpPr>
          <p:cNvPr id="3" name="Content Placeholder 2">
            <a:extLst>
              <a:ext uri="{FF2B5EF4-FFF2-40B4-BE49-F238E27FC236}">
                <a16:creationId xmlns:a16="http://schemas.microsoft.com/office/drawing/2014/main" id="{635F7B66-3946-78EF-1C64-E29FE3298693}"/>
              </a:ext>
            </a:extLst>
          </p:cNvPr>
          <p:cNvSpPr>
            <a:spLocks noGrp="1"/>
          </p:cNvSpPr>
          <p:nvPr>
            <p:ph idx="1"/>
          </p:nvPr>
        </p:nvSpPr>
        <p:spPr/>
        <p:txBody>
          <a:bodyPr>
            <a:normAutofit lnSpcReduction="10000"/>
          </a:bodyPr>
          <a:lstStyle/>
          <a:p>
            <a:pPr algn="just" rtl="0" fontAlgn="base"/>
            <a:r>
              <a:rPr lang="en-US" b="1" i="0" dirty="0">
                <a:solidFill>
                  <a:schemeClr val="tx1"/>
                </a:solidFill>
                <a:effectLst/>
                <a:latin typeface="Nunito" pitchFamily="2" charset="0"/>
              </a:rPr>
              <a:t>DROP command in SQL</a:t>
            </a:r>
            <a:r>
              <a:rPr lang="en-US" b="0" i="0" dirty="0">
                <a:solidFill>
                  <a:schemeClr val="tx1"/>
                </a:solidFill>
                <a:effectLst/>
                <a:latin typeface="Nunito" pitchFamily="2" charset="0"/>
              </a:rPr>
              <a:t> is used to delete a whole </a:t>
            </a:r>
            <a:r>
              <a:rPr lang="en-US" b="0"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database </a:t>
            </a:r>
            <a:r>
              <a:rPr lang="en-US" b="0" i="0" dirty="0">
                <a:solidFill>
                  <a:schemeClr val="tx1"/>
                </a:solidFill>
                <a:effectLst/>
                <a:latin typeface="Nunito" pitchFamily="2" charset="0"/>
              </a:rPr>
              <a:t>or a table.</a:t>
            </a:r>
          </a:p>
          <a:p>
            <a:pPr algn="l" rtl="0" fontAlgn="base"/>
            <a:r>
              <a:rPr lang="en-US" b="0" i="0" dirty="0">
                <a:solidFill>
                  <a:schemeClr val="tx1"/>
                </a:solidFill>
                <a:effectLst/>
                <a:latin typeface="Nunito" pitchFamily="2" charset="0"/>
              </a:rPr>
              <a:t>DROP statement deletes objects like an existing database, table, index, or view.</a:t>
            </a:r>
          </a:p>
          <a:p>
            <a:r>
              <a:rPr lang="en-US" b="1" dirty="0">
                <a:solidFill>
                  <a:schemeClr val="tx1"/>
                </a:solidFill>
              </a:rPr>
              <a:t>Syntax</a:t>
            </a:r>
          </a:p>
          <a:p>
            <a:r>
              <a:rPr lang="en-US" dirty="0">
                <a:solidFill>
                  <a:schemeClr val="tx1"/>
                </a:solidFill>
              </a:rPr>
              <a:t>DROP object </a:t>
            </a:r>
            <a:r>
              <a:rPr lang="en-US" dirty="0" err="1">
                <a:solidFill>
                  <a:schemeClr val="tx1"/>
                </a:solidFill>
              </a:rPr>
              <a:t>object_name</a:t>
            </a:r>
            <a:r>
              <a:rPr lang="en-US" dirty="0">
                <a:solidFill>
                  <a:schemeClr val="tx1"/>
                </a:solidFill>
              </a:rPr>
              <a:t> ;</a:t>
            </a:r>
          </a:p>
          <a:p>
            <a:r>
              <a:rPr lang="en-US" b="1" dirty="0"/>
              <a:t>Example</a:t>
            </a:r>
          </a:p>
          <a:p>
            <a:r>
              <a:rPr lang="en-US" dirty="0">
                <a:solidFill>
                  <a:schemeClr val="tx1"/>
                </a:solidFill>
              </a:rPr>
              <a:t>DROP TABLE employees;</a:t>
            </a:r>
            <a:br>
              <a:rPr lang="en-US" dirty="0">
                <a:solidFill>
                  <a:schemeClr val="tx1"/>
                </a:solidFill>
              </a:rPr>
            </a:br>
            <a:endParaRPr lang="en-US" dirty="0">
              <a:solidFill>
                <a:schemeClr val="tx1"/>
              </a:solidFill>
            </a:endParaRPr>
          </a:p>
          <a:p>
            <a:r>
              <a:rPr lang="en-US" dirty="0">
                <a:solidFill>
                  <a:schemeClr val="tx1"/>
                </a:solidFill>
              </a:rPr>
              <a:t>This command will remove the employees table from the database along with all its data and structure.</a:t>
            </a:r>
          </a:p>
          <a:p>
            <a:endParaRPr lang="en-US" b="1" dirty="0">
              <a:solidFill>
                <a:schemeClr val="tx1"/>
              </a:solidFill>
            </a:endParaRPr>
          </a:p>
        </p:txBody>
      </p:sp>
      <p:sp>
        <p:nvSpPr>
          <p:cNvPr id="4" name="Slide Number Placeholder 3">
            <a:extLst>
              <a:ext uri="{FF2B5EF4-FFF2-40B4-BE49-F238E27FC236}">
                <a16:creationId xmlns:a16="http://schemas.microsoft.com/office/drawing/2014/main" id="{DFD6DCF1-567E-ABB7-53BF-F04D823E2139}"/>
              </a:ext>
            </a:extLst>
          </p:cNvPr>
          <p:cNvSpPr>
            <a:spLocks noGrp="1"/>
          </p:cNvSpPr>
          <p:nvPr>
            <p:ph type="sldNum" sz="quarter" idx="12"/>
          </p:nvPr>
        </p:nvSpPr>
        <p:spPr/>
        <p:txBody>
          <a:bodyPr/>
          <a:lstStyle/>
          <a:p>
            <a:pPr>
              <a:defRPr/>
            </a:pPr>
            <a:fld id="{449DC4EF-3333-49ED-8069-7C4CEEF61C07}" type="slidenum">
              <a:rPr lang="en-MY" altLang="en-US" smtClean="0"/>
              <a:pPr>
                <a:defRPr/>
              </a:pPr>
              <a:t>45</a:t>
            </a:fld>
            <a:endParaRPr lang="en-MY" altLang="en-US"/>
          </a:p>
        </p:txBody>
      </p:sp>
    </p:spTree>
    <p:extLst>
      <p:ext uri="{BB962C8B-B14F-4D97-AF65-F5344CB8AC3E}">
        <p14:creationId xmlns:p14="http://schemas.microsoft.com/office/powerpoint/2010/main" val="2689409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D014-9F4F-5DFE-F4D6-F90920DD5BC3}"/>
              </a:ext>
            </a:extLst>
          </p:cNvPr>
          <p:cNvSpPr>
            <a:spLocks noGrp="1"/>
          </p:cNvSpPr>
          <p:nvPr>
            <p:ph type="title"/>
          </p:nvPr>
        </p:nvSpPr>
        <p:spPr/>
        <p:txBody>
          <a:bodyPr>
            <a:normAutofit/>
          </a:bodyPr>
          <a:lstStyle/>
          <a:p>
            <a:r>
              <a:rPr lang="en-US" sz="4000" b="1" i="0" dirty="0">
                <a:solidFill>
                  <a:schemeClr val="tx1"/>
                </a:solidFill>
                <a:effectLst/>
                <a:latin typeface="Nunito" pitchFamily="2" charset="0"/>
              </a:rPr>
              <a:t>DROP Command Examples</a:t>
            </a:r>
            <a:endParaRPr lang="en-US" sz="4000" dirty="0">
              <a:solidFill>
                <a:schemeClr val="tx1"/>
              </a:solidFill>
            </a:endParaRPr>
          </a:p>
        </p:txBody>
      </p:sp>
      <p:sp>
        <p:nvSpPr>
          <p:cNvPr id="3" name="Content Placeholder 2">
            <a:extLst>
              <a:ext uri="{FF2B5EF4-FFF2-40B4-BE49-F238E27FC236}">
                <a16:creationId xmlns:a16="http://schemas.microsoft.com/office/drawing/2014/main" id="{1D0D1827-49B0-60BF-E5C7-B8B86F6D89C4}"/>
              </a:ext>
            </a:extLst>
          </p:cNvPr>
          <p:cNvSpPr>
            <a:spLocks noGrp="1"/>
          </p:cNvSpPr>
          <p:nvPr>
            <p:ph idx="1"/>
          </p:nvPr>
        </p:nvSpPr>
        <p:spPr/>
        <p:txBody>
          <a:bodyPr/>
          <a:lstStyle/>
          <a:p>
            <a:r>
              <a:rPr lang="en-US" b="1" dirty="0"/>
              <a:t>DROP Table</a:t>
            </a:r>
          </a:p>
          <a:p>
            <a:r>
              <a:rPr lang="en-US" dirty="0"/>
              <a:t>Syntax</a:t>
            </a:r>
          </a:p>
          <a:p>
            <a:r>
              <a:rPr lang="en-US" dirty="0"/>
              <a:t>DROP TABLE </a:t>
            </a:r>
            <a:r>
              <a:rPr lang="en-US" dirty="0" err="1"/>
              <a:t>table_name</a:t>
            </a:r>
            <a:r>
              <a:rPr lang="en-US" dirty="0"/>
              <a:t>;</a:t>
            </a:r>
          </a:p>
          <a:p>
            <a:r>
              <a:rPr lang="en-US" b="1" dirty="0"/>
              <a:t>DROP database</a:t>
            </a:r>
          </a:p>
          <a:p>
            <a:r>
              <a:rPr lang="en-US" dirty="0"/>
              <a:t>Syntax:</a:t>
            </a:r>
          </a:p>
          <a:p>
            <a:r>
              <a:rPr lang="en-US" dirty="0"/>
              <a:t>DROP DATABASE </a:t>
            </a:r>
            <a:r>
              <a:rPr lang="en-US" dirty="0" err="1"/>
              <a:t>database_name</a:t>
            </a:r>
            <a:r>
              <a:rPr lang="en-US" dirty="0"/>
              <a:t>;</a:t>
            </a:r>
          </a:p>
          <a:p>
            <a:endParaRPr lang="en-US" dirty="0"/>
          </a:p>
          <a:p>
            <a:endParaRPr lang="en-US" dirty="0"/>
          </a:p>
        </p:txBody>
      </p:sp>
      <p:sp>
        <p:nvSpPr>
          <p:cNvPr id="4" name="Slide Number Placeholder 3">
            <a:extLst>
              <a:ext uri="{FF2B5EF4-FFF2-40B4-BE49-F238E27FC236}">
                <a16:creationId xmlns:a16="http://schemas.microsoft.com/office/drawing/2014/main" id="{80F4186A-1DF6-F32C-A4B8-472CFEFEBC55}"/>
              </a:ext>
            </a:extLst>
          </p:cNvPr>
          <p:cNvSpPr>
            <a:spLocks noGrp="1"/>
          </p:cNvSpPr>
          <p:nvPr>
            <p:ph type="sldNum" sz="quarter" idx="12"/>
          </p:nvPr>
        </p:nvSpPr>
        <p:spPr/>
        <p:txBody>
          <a:bodyPr/>
          <a:lstStyle/>
          <a:p>
            <a:pPr>
              <a:defRPr/>
            </a:pPr>
            <a:fld id="{449DC4EF-3333-49ED-8069-7C4CEEF61C07}" type="slidenum">
              <a:rPr lang="en-MY" altLang="en-US" smtClean="0"/>
              <a:pPr>
                <a:defRPr/>
              </a:pPr>
              <a:t>46</a:t>
            </a:fld>
            <a:endParaRPr lang="en-MY" altLang="en-US"/>
          </a:p>
        </p:txBody>
      </p:sp>
    </p:spTree>
    <p:extLst>
      <p:ext uri="{BB962C8B-B14F-4D97-AF65-F5344CB8AC3E}">
        <p14:creationId xmlns:p14="http://schemas.microsoft.com/office/powerpoint/2010/main" val="4111575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571E-CA51-1913-2FF4-E7FFC27122D9}"/>
              </a:ext>
            </a:extLst>
          </p:cNvPr>
          <p:cNvSpPr>
            <a:spLocks noGrp="1"/>
          </p:cNvSpPr>
          <p:nvPr>
            <p:ph type="title"/>
          </p:nvPr>
        </p:nvSpPr>
        <p:spPr/>
        <p:txBody>
          <a:bodyPr>
            <a:normAutofit/>
          </a:bodyPr>
          <a:lstStyle/>
          <a:p>
            <a:r>
              <a:rPr lang="en-US" sz="3600" b="1" i="0" dirty="0">
                <a:solidFill>
                  <a:schemeClr val="tx1"/>
                </a:solidFill>
                <a:effectLst/>
                <a:latin typeface="Nunito" pitchFamily="2" charset="0"/>
              </a:rPr>
              <a:t>What is TRUNCATE Command?</a:t>
            </a:r>
            <a:endParaRPr lang="en-US" sz="3600" dirty="0">
              <a:solidFill>
                <a:schemeClr val="tx1"/>
              </a:solidFill>
            </a:endParaRPr>
          </a:p>
        </p:txBody>
      </p:sp>
      <p:sp>
        <p:nvSpPr>
          <p:cNvPr id="3" name="Content Placeholder 2">
            <a:extLst>
              <a:ext uri="{FF2B5EF4-FFF2-40B4-BE49-F238E27FC236}">
                <a16:creationId xmlns:a16="http://schemas.microsoft.com/office/drawing/2014/main" id="{7C53751B-B619-F1BA-EC18-93DAB41427C1}"/>
              </a:ext>
            </a:extLst>
          </p:cNvPr>
          <p:cNvSpPr>
            <a:spLocks noGrp="1"/>
          </p:cNvSpPr>
          <p:nvPr>
            <p:ph idx="1"/>
          </p:nvPr>
        </p:nvSpPr>
        <p:spPr/>
        <p:txBody>
          <a:bodyPr/>
          <a:lstStyle/>
          <a:p>
            <a:r>
              <a:rPr lang="en-US" b="1" i="0" dirty="0">
                <a:solidFill>
                  <a:schemeClr val="tx1"/>
                </a:solidFill>
                <a:effectLst/>
                <a:latin typeface="Nunito" pitchFamily="2" charset="0"/>
              </a:rPr>
              <a:t>TRUNCATE statement</a:t>
            </a:r>
            <a:r>
              <a:rPr lang="en-US" b="0" i="0" dirty="0">
                <a:solidFill>
                  <a:schemeClr val="tx1"/>
                </a:solidFill>
                <a:effectLst/>
                <a:latin typeface="Nunito" pitchFamily="2" charset="0"/>
              </a:rPr>
              <a:t> is a </a:t>
            </a:r>
            <a:r>
              <a:rPr lang="en-US" b="1" i="0" dirty="0">
                <a:solidFill>
                  <a:schemeClr val="tx1"/>
                </a:solidFill>
                <a:effectLst/>
                <a:latin typeface="Nunito" pitchFamily="2" charset="0"/>
              </a:rPr>
              <a:t>Data Definition Language (DDL) operation</a:t>
            </a:r>
            <a:r>
              <a:rPr lang="en-US" b="0" i="0" dirty="0">
                <a:solidFill>
                  <a:schemeClr val="tx1"/>
                </a:solidFill>
                <a:effectLst/>
                <a:latin typeface="Nunito" pitchFamily="2" charset="0"/>
              </a:rPr>
              <a:t> that is used to mark the extent of a table for deallocation (empty for reuse). The result of this operation quickly removes all data from a table, typically bypassing several integrity-enforcing mechanisms.</a:t>
            </a:r>
          </a:p>
          <a:p>
            <a:r>
              <a:rPr lang="en-US" b="1" dirty="0">
                <a:solidFill>
                  <a:schemeClr val="tx1"/>
                </a:solidFill>
              </a:rPr>
              <a:t>Syntax</a:t>
            </a:r>
          </a:p>
          <a:p>
            <a:r>
              <a:rPr lang="en-US" dirty="0">
                <a:solidFill>
                  <a:schemeClr val="tx1"/>
                </a:solidFill>
              </a:rPr>
              <a:t>TRUNCATE TABLE  </a:t>
            </a:r>
            <a:r>
              <a:rPr lang="en-US" dirty="0" err="1">
                <a:solidFill>
                  <a:schemeClr val="tx1"/>
                </a:solidFill>
              </a:rPr>
              <a:t>table_name</a:t>
            </a:r>
            <a:r>
              <a:rPr lang="en-US" dirty="0">
                <a:solidFill>
                  <a:schemeClr val="tx1"/>
                </a:solidFill>
              </a:rPr>
              <a:t>;</a:t>
            </a:r>
          </a:p>
          <a:p>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6804DEAF-37E7-70E8-EA6C-23CD0E1DD838}"/>
              </a:ext>
            </a:extLst>
          </p:cNvPr>
          <p:cNvSpPr>
            <a:spLocks noGrp="1"/>
          </p:cNvSpPr>
          <p:nvPr>
            <p:ph type="sldNum" sz="quarter" idx="12"/>
          </p:nvPr>
        </p:nvSpPr>
        <p:spPr/>
        <p:txBody>
          <a:bodyPr/>
          <a:lstStyle/>
          <a:p>
            <a:pPr>
              <a:defRPr/>
            </a:pPr>
            <a:fld id="{449DC4EF-3333-49ED-8069-7C4CEEF61C07}" type="slidenum">
              <a:rPr lang="en-MY" altLang="en-US" smtClean="0"/>
              <a:pPr>
                <a:defRPr/>
              </a:pPr>
              <a:t>47</a:t>
            </a:fld>
            <a:endParaRPr lang="en-MY" altLang="en-US"/>
          </a:p>
        </p:txBody>
      </p:sp>
    </p:spTree>
    <p:extLst>
      <p:ext uri="{BB962C8B-B14F-4D97-AF65-F5344CB8AC3E}">
        <p14:creationId xmlns:p14="http://schemas.microsoft.com/office/powerpoint/2010/main" val="3487928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FE87-B0A3-1CB0-564C-6DC84310DA10}"/>
              </a:ext>
            </a:extLst>
          </p:cNvPr>
          <p:cNvSpPr>
            <a:spLocks noGrp="1"/>
          </p:cNvSpPr>
          <p:nvPr>
            <p:ph type="title"/>
          </p:nvPr>
        </p:nvSpPr>
        <p:spPr/>
        <p:txBody>
          <a:bodyPr/>
          <a:lstStyle/>
          <a:p>
            <a:r>
              <a:rPr lang="en-US" b="1" i="0" dirty="0">
                <a:solidFill>
                  <a:schemeClr val="tx1"/>
                </a:solidFill>
                <a:effectLst/>
                <a:latin typeface="Nunito" pitchFamily="2" charset="0"/>
              </a:rPr>
              <a:t>List of DDL Commands:</a:t>
            </a:r>
            <a:endParaRPr lang="en-US" dirty="0">
              <a:solidFill>
                <a:schemeClr val="tx1"/>
              </a:solidFill>
            </a:endParaRPr>
          </a:p>
        </p:txBody>
      </p:sp>
      <p:sp>
        <p:nvSpPr>
          <p:cNvPr id="4" name="Slide Number Placeholder 3">
            <a:extLst>
              <a:ext uri="{FF2B5EF4-FFF2-40B4-BE49-F238E27FC236}">
                <a16:creationId xmlns:a16="http://schemas.microsoft.com/office/drawing/2014/main" id="{4FA611B5-1274-18DD-55E0-EB3F690881D0}"/>
              </a:ext>
            </a:extLst>
          </p:cNvPr>
          <p:cNvSpPr>
            <a:spLocks noGrp="1"/>
          </p:cNvSpPr>
          <p:nvPr>
            <p:ph type="sldNum" sz="quarter" idx="12"/>
          </p:nvPr>
        </p:nvSpPr>
        <p:spPr/>
        <p:txBody>
          <a:bodyPr/>
          <a:lstStyle/>
          <a:p>
            <a:pPr>
              <a:defRPr/>
            </a:pPr>
            <a:fld id="{449DC4EF-3333-49ED-8069-7C4CEEF61C07}" type="slidenum">
              <a:rPr lang="en-MY" altLang="en-US" smtClean="0"/>
              <a:pPr>
                <a:defRPr/>
              </a:pPr>
              <a:t>48</a:t>
            </a:fld>
            <a:endParaRPr lang="en-MY" altLang="en-US"/>
          </a:p>
        </p:txBody>
      </p:sp>
      <p:sp>
        <p:nvSpPr>
          <p:cNvPr id="5" name="Content Placeholder 4">
            <a:extLst>
              <a:ext uri="{FF2B5EF4-FFF2-40B4-BE49-F238E27FC236}">
                <a16:creationId xmlns:a16="http://schemas.microsoft.com/office/drawing/2014/main" id="{6E1C9124-0659-5BAB-C870-6A578EFABC4F}"/>
              </a:ext>
            </a:extLst>
          </p:cNvPr>
          <p:cNvSpPr>
            <a:spLocks noGrp="1"/>
          </p:cNvSpPr>
          <p:nvPr>
            <p:ph idx="1"/>
          </p:nvPr>
        </p:nvSpPr>
        <p:spPr/>
        <p:txBody>
          <a:bodyPr/>
          <a:lstStyle/>
          <a:p>
            <a:pPr>
              <a:buFont typeface="+mj-lt"/>
              <a:buAutoNum type="arabicPeriod"/>
            </a:pPr>
            <a:r>
              <a:rPr lang="en-US" sz="3200" dirty="0"/>
              <a:t>CREATE</a:t>
            </a:r>
          </a:p>
          <a:p>
            <a:pPr>
              <a:buFont typeface="+mj-lt"/>
              <a:buAutoNum type="arabicPeriod"/>
            </a:pPr>
            <a:r>
              <a:rPr lang="en-US" sz="3200" dirty="0"/>
              <a:t>ALTER</a:t>
            </a:r>
          </a:p>
          <a:p>
            <a:pPr>
              <a:buFont typeface="+mj-lt"/>
              <a:buAutoNum type="arabicPeriod"/>
            </a:pPr>
            <a:r>
              <a:rPr lang="en-US" sz="3200" dirty="0"/>
              <a:t>DROP</a:t>
            </a:r>
          </a:p>
          <a:p>
            <a:pPr>
              <a:buFont typeface="+mj-lt"/>
              <a:buAutoNum type="arabicPeriod"/>
            </a:pPr>
            <a:r>
              <a:rPr lang="en-US" sz="3200" dirty="0"/>
              <a:t>TRUNCATE</a:t>
            </a:r>
          </a:p>
          <a:p>
            <a:pPr>
              <a:buFont typeface="+mj-lt"/>
              <a:buAutoNum type="arabicPeriod"/>
            </a:pPr>
            <a:r>
              <a:rPr lang="en-US" sz="3200" b="1" dirty="0">
                <a:highlight>
                  <a:srgbClr val="808080"/>
                </a:highlight>
              </a:rPr>
              <a:t>RENAME</a:t>
            </a:r>
          </a:p>
          <a:p>
            <a:pPr>
              <a:buFont typeface="+mj-lt"/>
              <a:buAutoNum type="arabicPeriod"/>
            </a:pPr>
            <a:r>
              <a:rPr lang="en-US" sz="3200" dirty="0"/>
              <a:t>COMMENT</a:t>
            </a:r>
          </a:p>
          <a:p>
            <a:endParaRPr lang="en-US" dirty="0"/>
          </a:p>
        </p:txBody>
      </p:sp>
    </p:spTree>
    <p:extLst>
      <p:ext uri="{BB962C8B-B14F-4D97-AF65-F5344CB8AC3E}">
        <p14:creationId xmlns:p14="http://schemas.microsoft.com/office/powerpoint/2010/main" val="2335247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519C-7E3C-429E-7F7B-D92F81D9547F}"/>
              </a:ext>
            </a:extLst>
          </p:cNvPr>
          <p:cNvSpPr>
            <a:spLocks noGrp="1"/>
          </p:cNvSpPr>
          <p:nvPr>
            <p:ph type="title"/>
          </p:nvPr>
        </p:nvSpPr>
        <p:spPr/>
        <p:txBody>
          <a:bodyPr>
            <a:normAutofit/>
          </a:bodyPr>
          <a:lstStyle/>
          <a:p>
            <a:r>
              <a:rPr lang="en-US" sz="5400" b="1" dirty="0"/>
              <a:t>DDL – RENAME</a:t>
            </a:r>
          </a:p>
        </p:txBody>
      </p:sp>
      <p:sp>
        <p:nvSpPr>
          <p:cNvPr id="4" name="Slide Number Placeholder 3">
            <a:extLst>
              <a:ext uri="{FF2B5EF4-FFF2-40B4-BE49-F238E27FC236}">
                <a16:creationId xmlns:a16="http://schemas.microsoft.com/office/drawing/2014/main" id="{E67EA058-D86C-A657-637E-1380F34D0A3F}"/>
              </a:ext>
            </a:extLst>
          </p:cNvPr>
          <p:cNvSpPr>
            <a:spLocks noGrp="1"/>
          </p:cNvSpPr>
          <p:nvPr>
            <p:ph type="sldNum" sz="quarter" idx="12"/>
          </p:nvPr>
        </p:nvSpPr>
        <p:spPr/>
        <p:txBody>
          <a:bodyPr/>
          <a:lstStyle/>
          <a:p>
            <a:pPr>
              <a:defRPr/>
            </a:pPr>
            <a:fld id="{3EE3FB5F-8F48-4832-B3CB-1E9E9466A367}" type="slidenum">
              <a:rPr lang="en-MY" altLang="en-US" smtClean="0"/>
              <a:pPr>
                <a:defRPr/>
              </a:pPr>
              <a:t>49</a:t>
            </a:fld>
            <a:endParaRPr lang="en-MY" altLang="en-US"/>
          </a:p>
        </p:txBody>
      </p:sp>
    </p:spTree>
    <p:extLst>
      <p:ext uri="{BB962C8B-B14F-4D97-AF65-F5344CB8AC3E}">
        <p14:creationId xmlns:p14="http://schemas.microsoft.com/office/powerpoint/2010/main" val="3947327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37A6-C37A-434A-5528-4F1CEC31B927}"/>
              </a:ext>
            </a:extLst>
          </p:cNvPr>
          <p:cNvSpPr>
            <a:spLocks noGrp="1"/>
          </p:cNvSpPr>
          <p:nvPr>
            <p:ph type="title"/>
          </p:nvPr>
        </p:nvSpPr>
        <p:spPr/>
        <p:txBody>
          <a:bodyPr/>
          <a:lstStyle/>
          <a:p>
            <a:r>
              <a:rPr lang="en-US" b="1" i="0" dirty="0">
                <a:solidFill>
                  <a:schemeClr val="tx1"/>
                </a:solidFill>
                <a:effectLst/>
                <a:latin typeface="Nunito" pitchFamily="2" charset="0"/>
              </a:rPr>
              <a:t>Short Overview of SQL</a:t>
            </a:r>
            <a:endParaRPr lang="en-US" dirty="0">
              <a:solidFill>
                <a:schemeClr val="tx1"/>
              </a:solidFill>
            </a:endParaRPr>
          </a:p>
        </p:txBody>
      </p:sp>
      <p:sp>
        <p:nvSpPr>
          <p:cNvPr id="3" name="Content Placeholder 2">
            <a:extLst>
              <a:ext uri="{FF2B5EF4-FFF2-40B4-BE49-F238E27FC236}">
                <a16:creationId xmlns:a16="http://schemas.microsoft.com/office/drawing/2014/main" id="{341091B9-8BCA-C0E4-475B-9BF03F23D256}"/>
              </a:ext>
            </a:extLst>
          </p:cNvPr>
          <p:cNvSpPr>
            <a:spLocks noGrp="1"/>
          </p:cNvSpPr>
          <p:nvPr>
            <p:ph idx="1"/>
          </p:nvPr>
        </p:nvSpPr>
        <p:spPr/>
        <p:txBody>
          <a:bodyPr/>
          <a:lstStyle/>
          <a:p>
            <a:pPr algn="just" rtl="0" fontAlgn="base"/>
            <a:r>
              <a:rPr lang="en-US" b="1" i="0" u="sng" dirty="0">
                <a:solidFill>
                  <a:schemeClr val="tx1"/>
                </a:solidFill>
                <a:effectLst/>
                <a:latin typeface="Nunito" pitchFamily="2" charset="0"/>
                <a:hlinkClick r:id="rId2">
                  <a:extLst>
                    <a:ext uri="{A12FA001-AC4F-418D-AE19-62706E023703}">
                      <ahyp:hlinkClr xmlns:ahyp="http://schemas.microsoft.com/office/drawing/2018/hyperlinkcolor" val="tx"/>
                    </a:ext>
                  </a:extLst>
                </a:hlinkClick>
              </a:rPr>
              <a:t>Structured Query Language (SQL)</a:t>
            </a:r>
            <a:r>
              <a:rPr lang="en-US" b="0" i="0" dirty="0">
                <a:solidFill>
                  <a:schemeClr val="tx1"/>
                </a:solidFill>
                <a:effectLst/>
                <a:latin typeface="Nunito" pitchFamily="2" charset="0"/>
              </a:rPr>
              <a:t>, as we all know, is the database language by which we can perform certain operations on the existing database, and we can also use this language to create a database. SQL uses certain commands like CREATE, DROP, INSERT, etc. to carry out the required tasks. </a:t>
            </a:r>
          </a:p>
          <a:p>
            <a:pPr algn="just" rtl="0" fontAlgn="base"/>
            <a:r>
              <a:rPr lang="en-US" b="1" i="0" dirty="0">
                <a:solidFill>
                  <a:schemeClr val="tx1"/>
                </a:solidFill>
                <a:effectLst/>
                <a:latin typeface="Nunito" pitchFamily="2" charset="0"/>
              </a:rPr>
              <a:t>SQL Commands</a:t>
            </a:r>
            <a:r>
              <a:rPr lang="en-US" b="0" i="0" dirty="0">
                <a:solidFill>
                  <a:schemeClr val="tx1"/>
                </a:solidFill>
                <a:effectLst/>
                <a:latin typeface="Nunito" pitchFamily="2" charset="0"/>
              </a:rPr>
              <a:t> are like instructions to a table. It is used to interact with the database with some operations. It is also used to perform specific tasks, functions, and queries of data. SQL can perform various tasks like creating a table, adding data to tables, dropping the table, modifying the table, set permission for users.</a:t>
            </a:r>
          </a:p>
          <a:p>
            <a:endParaRPr lang="en-US" dirty="0">
              <a:solidFill>
                <a:schemeClr val="tx1"/>
              </a:solidFill>
            </a:endParaRPr>
          </a:p>
        </p:txBody>
      </p:sp>
      <p:sp>
        <p:nvSpPr>
          <p:cNvPr id="4" name="Slide Number Placeholder 3">
            <a:extLst>
              <a:ext uri="{FF2B5EF4-FFF2-40B4-BE49-F238E27FC236}">
                <a16:creationId xmlns:a16="http://schemas.microsoft.com/office/drawing/2014/main" id="{1E19F95C-93B3-5210-FC27-FC5BA84EDAEB}"/>
              </a:ext>
            </a:extLst>
          </p:cNvPr>
          <p:cNvSpPr>
            <a:spLocks noGrp="1"/>
          </p:cNvSpPr>
          <p:nvPr>
            <p:ph type="sldNum" sz="quarter" idx="12"/>
          </p:nvPr>
        </p:nvSpPr>
        <p:spPr/>
        <p:txBody>
          <a:bodyPr/>
          <a:lstStyle/>
          <a:p>
            <a:pPr>
              <a:defRPr/>
            </a:pPr>
            <a:fld id="{449DC4EF-3333-49ED-8069-7C4CEEF61C07}" type="slidenum">
              <a:rPr lang="en-MY" altLang="en-US" smtClean="0"/>
              <a:pPr>
                <a:defRPr/>
              </a:pPr>
              <a:t>5</a:t>
            </a:fld>
            <a:endParaRPr lang="en-MY" altLang="en-US"/>
          </a:p>
        </p:txBody>
      </p:sp>
    </p:spTree>
    <p:extLst>
      <p:ext uri="{BB962C8B-B14F-4D97-AF65-F5344CB8AC3E}">
        <p14:creationId xmlns:p14="http://schemas.microsoft.com/office/powerpoint/2010/main" val="1676821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B1F7-A593-0745-A1F6-EB019C3A0899}"/>
              </a:ext>
            </a:extLst>
          </p:cNvPr>
          <p:cNvSpPr>
            <a:spLocks noGrp="1"/>
          </p:cNvSpPr>
          <p:nvPr>
            <p:ph type="title"/>
          </p:nvPr>
        </p:nvSpPr>
        <p:spPr/>
        <p:txBody>
          <a:bodyPr/>
          <a:lstStyle/>
          <a:p>
            <a:r>
              <a:rPr lang="en-US" b="1" dirty="0"/>
              <a:t>DDL-RENAME</a:t>
            </a:r>
          </a:p>
        </p:txBody>
      </p:sp>
      <p:sp>
        <p:nvSpPr>
          <p:cNvPr id="3" name="Content Placeholder 2">
            <a:extLst>
              <a:ext uri="{FF2B5EF4-FFF2-40B4-BE49-F238E27FC236}">
                <a16:creationId xmlns:a16="http://schemas.microsoft.com/office/drawing/2014/main" id="{E71BD305-31FE-A40A-E883-C016CFF8FBA7}"/>
              </a:ext>
            </a:extLst>
          </p:cNvPr>
          <p:cNvSpPr>
            <a:spLocks noGrp="1"/>
          </p:cNvSpPr>
          <p:nvPr>
            <p:ph idx="1"/>
          </p:nvPr>
        </p:nvSpPr>
        <p:spPr/>
        <p:txBody>
          <a:bodyPr/>
          <a:lstStyle/>
          <a:p>
            <a:r>
              <a:rPr lang="en-US" dirty="0"/>
              <a:t>To rename a table in SQL using the ALTER TABLE command, you can use the RENAME statement. Here’s the syntax for renaming a table in Oracle SQL:</a:t>
            </a:r>
          </a:p>
          <a:p>
            <a:r>
              <a:rPr lang="en-US" dirty="0"/>
              <a:t>SYNTAX</a:t>
            </a:r>
          </a:p>
          <a:p>
            <a:r>
              <a:rPr lang="en-US" dirty="0">
                <a:highlight>
                  <a:srgbClr val="FFFF00"/>
                </a:highlight>
              </a:rPr>
              <a:t>ALTER TABLE </a:t>
            </a:r>
            <a:r>
              <a:rPr lang="en-US" dirty="0" err="1">
                <a:highlight>
                  <a:srgbClr val="FFFF00"/>
                </a:highlight>
              </a:rPr>
              <a:t>old_table_name</a:t>
            </a:r>
            <a:endParaRPr lang="en-US" dirty="0">
              <a:highlight>
                <a:srgbClr val="FFFF00"/>
              </a:highlight>
            </a:endParaRPr>
          </a:p>
          <a:p>
            <a:r>
              <a:rPr lang="en-US" dirty="0">
                <a:highlight>
                  <a:srgbClr val="FFFF00"/>
                </a:highlight>
              </a:rPr>
              <a:t>RENAME TO </a:t>
            </a:r>
            <a:r>
              <a:rPr lang="en-US" dirty="0" err="1">
                <a:highlight>
                  <a:srgbClr val="FFFF00"/>
                </a:highlight>
              </a:rPr>
              <a:t>new_table_name</a:t>
            </a:r>
            <a:r>
              <a:rPr lang="en-US" dirty="0">
                <a:highlight>
                  <a:srgbClr val="FFFF00"/>
                </a:highlight>
              </a:rPr>
              <a:t>;</a:t>
            </a:r>
          </a:p>
          <a:p>
            <a:r>
              <a:rPr lang="en-US" dirty="0" err="1"/>
              <a:t>ExampleIf</a:t>
            </a:r>
            <a:r>
              <a:rPr lang="en-US" dirty="0"/>
              <a:t> you have a table named Lecture8 and you want to rename it to </a:t>
            </a:r>
            <a:r>
              <a:rPr lang="en-US" dirty="0" err="1"/>
              <a:t>LectureCourse</a:t>
            </a:r>
            <a:r>
              <a:rPr lang="en-US" dirty="0"/>
              <a:t>, you would use:</a:t>
            </a:r>
          </a:p>
          <a:p>
            <a:r>
              <a:rPr lang="en-US" dirty="0">
                <a:highlight>
                  <a:srgbClr val="FFFF00"/>
                </a:highlight>
              </a:rPr>
              <a:t>ALTER TABLE Lecture8</a:t>
            </a:r>
          </a:p>
          <a:p>
            <a:r>
              <a:rPr lang="en-US" dirty="0">
                <a:highlight>
                  <a:srgbClr val="FFFF00"/>
                </a:highlight>
              </a:rPr>
              <a:t>RENAME TO </a:t>
            </a:r>
            <a:r>
              <a:rPr lang="en-US" dirty="0" err="1">
                <a:highlight>
                  <a:srgbClr val="FFFF00"/>
                </a:highlight>
              </a:rPr>
              <a:t>LectureCourse</a:t>
            </a:r>
            <a:r>
              <a:rPr lang="en-US" dirty="0">
                <a:highlight>
                  <a:srgbClr val="FFFF00"/>
                </a:highlight>
              </a:rPr>
              <a:t>;</a:t>
            </a:r>
          </a:p>
          <a:p>
            <a:endParaRPr lang="en-US" dirty="0"/>
          </a:p>
        </p:txBody>
      </p:sp>
      <p:sp>
        <p:nvSpPr>
          <p:cNvPr id="4" name="Slide Number Placeholder 3">
            <a:extLst>
              <a:ext uri="{FF2B5EF4-FFF2-40B4-BE49-F238E27FC236}">
                <a16:creationId xmlns:a16="http://schemas.microsoft.com/office/drawing/2014/main" id="{CB930FCD-2761-51C4-06D8-116DC749EEAE}"/>
              </a:ext>
            </a:extLst>
          </p:cNvPr>
          <p:cNvSpPr>
            <a:spLocks noGrp="1"/>
          </p:cNvSpPr>
          <p:nvPr>
            <p:ph type="sldNum" sz="quarter" idx="12"/>
          </p:nvPr>
        </p:nvSpPr>
        <p:spPr/>
        <p:txBody>
          <a:bodyPr/>
          <a:lstStyle/>
          <a:p>
            <a:pPr>
              <a:defRPr/>
            </a:pPr>
            <a:fld id="{449DC4EF-3333-49ED-8069-7C4CEEF61C07}" type="slidenum">
              <a:rPr lang="en-MY" altLang="en-US" smtClean="0"/>
              <a:pPr>
                <a:defRPr/>
              </a:pPr>
              <a:t>50</a:t>
            </a:fld>
            <a:endParaRPr lang="en-MY" altLang="en-US"/>
          </a:p>
        </p:txBody>
      </p:sp>
    </p:spTree>
    <p:extLst>
      <p:ext uri="{BB962C8B-B14F-4D97-AF65-F5344CB8AC3E}">
        <p14:creationId xmlns:p14="http://schemas.microsoft.com/office/powerpoint/2010/main" val="827196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FE87-B0A3-1CB0-564C-6DC84310DA10}"/>
              </a:ext>
            </a:extLst>
          </p:cNvPr>
          <p:cNvSpPr>
            <a:spLocks noGrp="1"/>
          </p:cNvSpPr>
          <p:nvPr>
            <p:ph type="title"/>
          </p:nvPr>
        </p:nvSpPr>
        <p:spPr/>
        <p:txBody>
          <a:bodyPr/>
          <a:lstStyle/>
          <a:p>
            <a:r>
              <a:rPr lang="en-US" b="1" i="0" dirty="0">
                <a:solidFill>
                  <a:schemeClr val="tx1"/>
                </a:solidFill>
                <a:effectLst/>
                <a:latin typeface="Nunito" pitchFamily="2" charset="0"/>
              </a:rPr>
              <a:t>List of DDL Commands:</a:t>
            </a:r>
            <a:endParaRPr lang="en-US" dirty="0">
              <a:solidFill>
                <a:schemeClr val="tx1"/>
              </a:solidFill>
            </a:endParaRPr>
          </a:p>
        </p:txBody>
      </p:sp>
      <p:sp>
        <p:nvSpPr>
          <p:cNvPr id="4" name="Slide Number Placeholder 3">
            <a:extLst>
              <a:ext uri="{FF2B5EF4-FFF2-40B4-BE49-F238E27FC236}">
                <a16:creationId xmlns:a16="http://schemas.microsoft.com/office/drawing/2014/main" id="{4FA611B5-1274-18DD-55E0-EB3F690881D0}"/>
              </a:ext>
            </a:extLst>
          </p:cNvPr>
          <p:cNvSpPr>
            <a:spLocks noGrp="1"/>
          </p:cNvSpPr>
          <p:nvPr>
            <p:ph type="sldNum" sz="quarter" idx="12"/>
          </p:nvPr>
        </p:nvSpPr>
        <p:spPr/>
        <p:txBody>
          <a:bodyPr/>
          <a:lstStyle/>
          <a:p>
            <a:pPr>
              <a:defRPr/>
            </a:pPr>
            <a:fld id="{449DC4EF-3333-49ED-8069-7C4CEEF61C07}" type="slidenum">
              <a:rPr lang="en-MY" altLang="en-US" smtClean="0"/>
              <a:pPr>
                <a:defRPr/>
              </a:pPr>
              <a:t>51</a:t>
            </a:fld>
            <a:endParaRPr lang="en-MY" altLang="en-US"/>
          </a:p>
        </p:txBody>
      </p:sp>
      <p:sp>
        <p:nvSpPr>
          <p:cNvPr id="5" name="Content Placeholder 4">
            <a:extLst>
              <a:ext uri="{FF2B5EF4-FFF2-40B4-BE49-F238E27FC236}">
                <a16:creationId xmlns:a16="http://schemas.microsoft.com/office/drawing/2014/main" id="{6E1C9124-0659-5BAB-C870-6A578EFABC4F}"/>
              </a:ext>
            </a:extLst>
          </p:cNvPr>
          <p:cNvSpPr>
            <a:spLocks noGrp="1"/>
          </p:cNvSpPr>
          <p:nvPr>
            <p:ph idx="1"/>
          </p:nvPr>
        </p:nvSpPr>
        <p:spPr/>
        <p:txBody>
          <a:bodyPr/>
          <a:lstStyle/>
          <a:p>
            <a:pPr>
              <a:buFont typeface="+mj-lt"/>
              <a:buAutoNum type="arabicPeriod"/>
            </a:pPr>
            <a:r>
              <a:rPr lang="en-US" sz="3200" dirty="0"/>
              <a:t>CREATE</a:t>
            </a:r>
          </a:p>
          <a:p>
            <a:pPr>
              <a:buFont typeface="+mj-lt"/>
              <a:buAutoNum type="arabicPeriod"/>
            </a:pPr>
            <a:r>
              <a:rPr lang="en-US" sz="3200" dirty="0"/>
              <a:t>ALTER</a:t>
            </a:r>
          </a:p>
          <a:p>
            <a:pPr>
              <a:buFont typeface="+mj-lt"/>
              <a:buAutoNum type="arabicPeriod"/>
            </a:pPr>
            <a:r>
              <a:rPr lang="en-US" sz="3200" dirty="0"/>
              <a:t>DROP</a:t>
            </a:r>
          </a:p>
          <a:p>
            <a:pPr>
              <a:buFont typeface="+mj-lt"/>
              <a:buAutoNum type="arabicPeriod"/>
            </a:pPr>
            <a:r>
              <a:rPr lang="en-US" sz="3200" dirty="0"/>
              <a:t>TRUNCATE</a:t>
            </a:r>
          </a:p>
          <a:p>
            <a:pPr>
              <a:buFont typeface="+mj-lt"/>
              <a:buAutoNum type="arabicPeriod"/>
            </a:pPr>
            <a:r>
              <a:rPr lang="en-US" sz="3200" dirty="0"/>
              <a:t>RENAME</a:t>
            </a:r>
          </a:p>
          <a:p>
            <a:pPr>
              <a:buFont typeface="+mj-lt"/>
              <a:buAutoNum type="arabicPeriod"/>
            </a:pPr>
            <a:r>
              <a:rPr lang="en-US" sz="3200" b="1" dirty="0">
                <a:highlight>
                  <a:srgbClr val="808080"/>
                </a:highlight>
              </a:rPr>
              <a:t>COMMENT</a:t>
            </a:r>
          </a:p>
          <a:p>
            <a:endParaRPr lang="en-US" dirty="0"/>
          </a:p>
        </p:txBody>
      </p:sp>
    </p:spTree>
    <p:extLst>
      <p:ext uri="{BB962C8B-B14F-4D97-AF65-F5344CB8AC3E}">
        <p14:creationId xmlns:p14="http://schemas.microsoft.com/office/powerpoint/2010/main" val="1572082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519C-7E3C-429E-7F7B-D92F81D9547F}"/>
              </a:ext>
            </a:extLst>
          </p:cNvPr>
          <p:cNvSpPr>
            <a:spLocks noGrp="1"/>
          </p:cNvSpPr>
          <p:nvPr>
            <p:ph type="title"/>
          </p:nvPr>
        </p:nvSpPr>
        <p:spPr/>
        <p:txBody>
          <a:bodyPr>
            <a:normAutofit/>
          </a:bodyPr>
          <a:lstStyle/>
          <a:p>
            <a:r>
              <a:rPr lang="en-US" sz="5400" b="1" dirty="0"/>
              <a:t>DDL – COMMENT</a:t>
            </a:r>
          </a:p>
        </p:txBody>
      </p:sp>
      <p:sp>
        <p:nvSpPr>
          <p:cNvPr id="4" name="Slide Number Placeholder 3">
            <a:extLst>
              <a:ext uri="{FF2B5EF4-FFF2-40B4-BE49-F238E27FC236}">
                <a16:creationId xmlns:a16="http://schemas.microsoft.com/office/drawing/2014/main" id="{E67EA058-D86C-A657-637E-1380F34D0A3F}"/>
              </a:ext>
            </a:extLst>
          </p:cNvPr>
          <p:cNvSpPr>
            <a:spLocks noGrp="1"/>
          </p:cNvSpPr>
          <p:nvPr>
            <p:ph type="sldNum" sz="quarter" idx="12"/>
          </p:nvPr>
        </p:nvSpPr>
        <p:spPr/>
        <p:txBody>
          <a:bodyPr/>
          <a:lstStyle/>
          <a:p>
            <a:pPr>
              <a:defRPr/>
            </a:pPr>
            <a:fld id="{3EE3FB5F-8F48-4832-B3CB-1E9E9466A367}" type="slidenum">
              <a:rPr lang="en-MY" altLang="en-US" smtClean="0"/>
              <a:pPr>
                <a:defRPr/>
              </a:pPr>
              <a:t>52</a:t>
            </a:fld>
            <a:endParaRPr lang="en-MY" altLang="en-US"/>
          </a:p>
        </p:txBody>
      </p:sp>
    </p:spTree>
    <p:extLst>
      <p:ext uri="{BB962C8B-B14F-4D97-AF65-F5344CB8AC3E}">
        <p14:creationId xmlns:p14="http://schemas.microsoft.com/office/powerpoint/2010/main" val="3125145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F45-245F-BA40-7CB7-EA89E1E7563F}"/>
              </a:ext>
            </a:extLst>
          </p:cNvPr>
          <p:cNvSpPr>
            <a:spLocks noGrp="1"/>
          </p:cNvSpPr>
          <p:nvPr>
            <p:ph type="title"/>
          </p:nvPr>
        </p:nvSpPr>
        <p:spPr/>
        <p:txBody>
          <a:bodyPr/>
          <a:lstStyle/>
          <a:p>
            <a:r>
              <a:rPr lang="en-US" dirty="0"/>
              <a:t>DDL-COMMENT</a:t>
            </a:r>
          </a:p>
        </p:txBody>
      </p:sp>
      <p:sp>
        <p:nvSpPr>
          <p:cNvPr id="3" name="Content Placeholder 2">
            <a:extLst>
              <a:ext uri="{FF2B5EF4-FFF2-40B4-BE49-F238E27FC236}">
                <a16:creationId xmlns:a16="http://schemas.microsoft.com/office/drawing/2014/main" id="{B11EBDFA-32DF-0F24-D829-6EE861EEA95B}"/>
              </a:ext>
            </a:extLst>
          </p:cNvPr>
          <p:cNvSpPr>
            <a:spLocks noGrp="1"/>
          </p:cNvSpPr>
          <p:nvPr>
            <p:ph idx="1"/>
          </p:nvPr>
        </p:nvSpPr>
        <p:spPr/>
        <p:txBody>
          <a:bodyPr/>
          <a:lstStyle/>
          <a:p>
            <a:r>
              <a:rPr lang="en-US" dirty="0"/>
              <a:t>In SQL, the COMMENT command is used to add comments or descriptions to database objects such as tables, columns, views, and more. This is helpful for documentation purposes and to provide context for future </a:t>
            </a:r>
            <a:r>
              <a:rPr lang="en-US" dirty="0" err="1"/>
              <a:t>users.Syntax</a:t>
            </a:r>
            <a:r>
              <a:rPr lang="en-US" dirty="0"/>
              <a:t> for Adding a </a:t>
            </a:r>
            <a:r>
              <a:rPr lang="en-US" dirty="0" err="1"/>
              <a:t>CommentTo</a:t>
            </a:r>
            <a:r>
              <a:rPr lang="en-US" dirty="0"/>
              <a:t> add a comment to a table or column in Oracle, you can use the following syntax:</a:t>
            </a:r>
          </a:p>
          <a:p>
            <a:r>
              <a:rPr lang="en-US" dirty="0"/>
              <a:t>Adding a Comment to a Table</a:t>
            </a:r>
          </a:p>
          <a:p>
            <a:r>
              <a:rPr lang="en-US" dirty="0">
                <a:highlight>
                  <a:srgbClr val="FFFF00"/>
                </a:highlight>
              </a:rPr>
              <a:t>COMMENT ON TABLE </a:t>
            </a:r>
            <a:r>
              <a:rPr lang="en-US" dirty="0" err="1">
                <a:highlight>
                  <a:srgbClr val="FFFF00"/>
                </a:highlight>
              </a:rPr>
              <a:t>table_name</a:t>
            </a:r>
            <a:r>
              <a:rPr lang="en-US" dirty="0">
                <a:highlight>
                  <a:srgbClr val="FFFF00"/>
                </a:highlight>
              </a:rPr>
              <a:t> IS 'Your comment here';</a:t>
            </a:r>
          </a:p>
          <a:p>
            <a:r>
              <a:rPr lang="en-US" dirty="0"/>
              <a:t>Adding a Comment to a Column</a:t>
            </a:r>
          </a:p>
          <a:p>
            <a:r>
              <a:rPr lang="en-US" dirty="0">
                <a:highlight>
                  <a:srgbClr val="FFFF00"/>
                </a:highlight>
              </a:rPr>
              <a:t>COMMENT ON COLUMN </a:t>
            </a:r>
            <a:r>
              <a:rPr lang="en-US" dirty="0" err="1">
                <a:highlight>
                  <a:srgbClr val="FFFF00"/>
                </a:highlight>
              </a:rPr>
              <a:t>table_name.column_name</a:t>
            </a:r>
            <a:r>
              <a:rPr lang="en-US" dirty="0">
                <a:highlight>
                  <a:srgbClr val="FFFF00"/>
                </a:highlight>
              </a:rPr>
              <a:t> IS 'Your comment here';</a:t>
            </a:r>
          </a:p>
        </p:txBody>
      </p:sp>
      <p:sp>
        <p:nvSpPr>
          <p:cNvPr id="4" name="Slide Number Placeholder 3">
            <a:extLst>
              <a:ext uri="{FF2B5EF4-FFF2-40B4-BE49-F238E27FC236}">
                <a16:creationId xmlns:a16="http://schemas.microsoft.com/office/drawing/2014/main" id="{14928A6E-C554-08E5-69A9-A4168E95791F}"/>
              </a:ext>
            </a:extLst>
          </p:cNvPr>
          <p:cNvSpPr>
            <a:spLocks noGrp="1"/>
          </p:cNvSpPr>
          <p:nvPr>
            <p:ph type="sldNum" sz="quarter" idx="12"/>
          </p:nvPr>
        </p:nvSpPr>
        <p:spPr/>
        <p:txBody>
          <a:bodyPr/>
          <a:lstStyle/>
          <a:p>
            <a:pPr>
              <a:defRPr/>
            </a:pPr>
            <a:fld id="{449DC4EF-3333-49ED-8069-7C4CEEF61C07}" type="slidenum">
              <a:rPr lang="en-MY" altLang="en-US" smtClean="0"/>
              <a:pPr>
                <a:defRPr/>
              </a:pPr>
              <a:t>53</a:t>
            </a:fld>
            <a:endParaRPr lang="en-MY" altLang="en-US"/>
          </a:p>
        </p:txBody>
      </p:sp>
    </p:spTree>
    <p:extLst>
      <p:ext uri="{BB962C8B-B14F-4D97-AF65-F5344CB8AC3E}">
        <p14:creationId xmlns:p14="http://schemas.microsoft.com/office/powerpoint/2010/main" val="3079476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0FFF-E3C3-76B0-9E98-5B9FD37514ED}"/>
              </a:ext>
            </a:extLst>
          </p:cNvPr>
          <p:cNvSpPr>
            <a:spLocks noGrp="1"/>
          </p:cNvSpPr>
          <p:nvPr>
            <p:ph type="title"/>
          </p:nvPr>
        </p:nvSpPr>
        <p:spPr/>
        <p:txBody>
          <a:bodyPr/>
          <a:lstStyle/>
          <a:p>
            <a:r>
              <a:rPr lang="en-US" dirty="0"/>
              <a:t>Retrieving Comments</a:t>
            </a:r>
          </a:p>
        </p:txBody>
      </p:sp>
      <p:sp>
        <p:nvSpPr>
          <p:cNvPr id="3" name="Content Placeholder 2">
            <a:extLst>
              <a:ext uri="{FF2B5EF4-FFF2-40B4-BE49-F238E27FC236}">
                <a16:creationId xmlns:a16="http://schemas.microsoft.com/office/drawing/2014/main" id="{7F8D0EDC-DA10-E14A-F026-1DAC5CA35DB0}"/>
              </a:ext>
            </a:extLst>
          </p:cNvPr>
          <p:cNvSpPr>
            <a:spLocks noGrp="1"/>
          </p:cNvSpPr>
          <p:nvPr>
            <p:ph idx="1"/>
          </p:nvPr>
        </p:nvSpPr>
        <p:spPr/>
        <p:txBody>
          <a:bodyPr/>
          <a:lstStyle/>
          <a:p>
            <a:r>
              <a:rPr lang="en-US" dirty="0"/>
              <a:t>ADDING COMMENT:</a:t>
            </a:r>
          </a:p>
          <a:p>
            <a:r>
              <a:rPr lang="en-US" dirty="0">
                <a:highlight>
                  <a:srgbClr val="FFFF00"/>
                </a:highlight>
              </a:rPr>
              <a:t>COMMENT ON TABLE Lecture8 IS 'This table stores information about lectures.';</a:t>
            </a:r>
          </a:p>
          <a:p>
            <a:r>
              <a:rPr lang="en-US" dirty="0">
                <a:highlight>
                  <a:srgbClr val="FFFF00"/>
                </a:highlight>
              </a:rPr>
              <a:t>COMMENT ON COLUMN Lecture8.topicname IS 'The name of the lecture.’;</a:t>
            </a:r>
          </a:p>
          <a:p>
            <a:r>
              <a:rPr lang="en-US" dirty="0"/>
              <a:t>RETRIEVING COMMENT:</a:t>
            </a:r>
          </a:p>
          <a:p>
            <a:r>
              <a:rPr lang="en-US" dirty="0">
                <a:highlight>
                  <a:srgbClr val="FFFF00"/>
                </a:highlight>
              </a:rPr>
              <a:t>SELECT * FROM USER_TAB_COMMENTS WHERE TABLE_NAME = 'LECTURE8’;</a:t>
            </a:r>
          </a:p>
          <a:p>
            <a:r>
              <a:rPr lang="en-US" dirty="0">
                <a:highlight>
                  <a:srgbClr val="FFFF00"/>
                </a:highlight>
              </a:rPr>
              <a:t> SELECT * FROM USER_COL_COMMENTS WHERE TABLE_NAME = 'LECTURE8';</a:t>
            </a:r>
          </a:p>
        </p:txBody>
      </p:sp>
      <p:sp>
        <p:nvSpPr>
          <p:cNvPr id="4" name="Slide Number Placeholder 3">
            <a:extLst>
              <a:ext uri="{FF2B5EF4-FFF2-40B4-BE49-F238E27FC236}">
                <a16:creationId xmlns:a16="http://schemas.microsoft.com/office/drawing/2014/main" id="{23F0B721-9FB1-3DD1-B1D1-C3B441A7F290}"/>
              </a:ext>
            </a:extLst>
          </p:cNvPr>
          <p:cNvSpPr>
            <a:spLocks noGrp="1"/>
          </p:cNvSpPr>
          <p:nvPr>
            <p:ph type="sldNum" sz="quarter" idx="12"/>
          </p:nvPr>
        </p:nvSpPr>
        <p:spPr/>
        <p:txBody>
          <a:bodyPr/>
          <a:lstStyle/>
          <a:p>
            <a:pPr>
              <a:defRPr/>
            </a:pPr>
            <a:fld id="{449DC4EF-3333-49ED-8069-7C4CEEF61C07}" type="slidenum">
              <a:rPr lang="en-MY" altLang="en-US" smtClean="0"/>
              <a:pPr>
                <a:defRPr/>
              </a:pPr>
              <a:t>54</a:t>
            </a:fld>
            <a:endParaRPr lang="en-MY" altLang="en-US"/>
          </a:p>
        </p:txBody>
      </p:sp>
    </p:spTree>
    <p:extLst>
      <p:ext uri="{BB962C8B-B14F-4D97-AF65-F5344CB8AC3E}">
        <p14:creationId xmlns:p14="http://schemas.microsoft.com/office/powerpoint/2010/main" val="209150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50F4-BD96-C193-BFDF-BFABD937ECD7}"/>
              </a:ext>
            </a:extLst>
          </p:cNvPr>
          <p:cNvSpPr>
            <a:spLocks noGrp="1"/>
          </p:cNvSpPr>
          <p:nvPr>
            <p:ph type="title"/>
          </p:nvPr>
        </p:nvSpPr>
        <p:spPr/>
        <p:txBody>
          <a:bodyPr>
            <a:normAutofit/>
          </a:bodyPr>
          <a:lstStyle/>
          <a:p>
            <a:r>
              <a:rPr lang="en-US" sz="4800" b="1" dirty="0"/>
              <a:t>DQL-DATA QUERY LANGUAGE</a:t>
            </a:r>
          </a:p>
        </p:txBody>
      </p:sp>
      <p:sp>
        <p:nvSpPr>
          <p:cNvPr id="3" name="Text Placeholder 2">
            <a:extLst>
              <a:ext uri="{FF2B5EF4-FFF2-40B4-BE49-F238E27FC236}">
                <a16:creationId xmlns:a16="http://schemas.microsoft.com/office/drawing/2014/main" id="{AD816A1A-3D78-7A61-8AEA-A97ADBF0B501}"/>
              </a:ext>
            </a:extLst>
          </p:cNvPr>
          <p:cNvSpPr>
            <a:spLocks noGrp="1"/>
          </p:cNvSpPr>
          <p:nvPr>
            <p:ph type="body" idx="1"/>
          </p:nvPr>
        </p:nvSpPr>
        <p:spPr/>
        <p:txBody>
          <a:bodyPr/>
          <a:lstStyle/>
          <a:p>
            <a:r>
              <a:rPr lang="en-US" dirty="0"/>
              <a:t>1. SELECT</a:t>
            </a:r>
          </a:p>
        </p:txBody>
      </p:sp>
      <p:sp>
        <p:nvSpPr>
          <p:cNvPr id="4" name="Slide Number Placeholder 3">
            <a:extLst>
              <a:ext uri="{FF2B5EF4-FFF2-40B4-BE49-F238E27FC236}">
                <a16:creationId xmlns:a16="http://schemas.microsoft.com/office/drawing/2014/main" id="{B965A0D1-0D9B-1E7B-E821-52ACAC7808C2}"/>
              </a:ext>
            </a:extLst>
          </p:cNvPr>
          <p:cNvSpPr>
            <a:spLocks noGrp="1"/>
          </p:cNvSpPr>
          <p:nvPr>
            <p:ph type="sldNum" sz="quarter" idx="12"/>
          </p:nvPr>
        </p:nvSpPr>
        <p:spPr/>
        <p:txBody>
          <a:bodyPr/>
          <a:lstStyle/>
          <a:p>
            <a:pPr>
              <a:defRPr/>
            </a:pPr>
            <a:fld id="{3EE3FB5F-8F48-4832-B3CB-1E9E9466A367}" type="slidenum">
              <a:rPr lang="en-MY" altLang="en-US" smtClean="0"/>
              <a:pPr>
                <a:defRPr/>
              </a:pPr>
              <a:t>55</a:t>
            </a:fld>
            <a:endParaRPr lang="en-MY" altLang="en-US"/>
          </a:p>
        </p:txBody>
      </p:sp>
    </p:spTree>
    <p:extLst>
      <p:ext uri="{BB962C8B-B14F-4D97-AF65-F5344CB8AC3E}">
        <p14:creationId xmlns:p14="http://schemas.microsoft.com/office/powerpoint/2010/main" val="886703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A6C8-C506-3F6C-3B0F-0CD2427A2771}"/>
              </a:ext>
            </a:extLst>
          </p:cNvPr>
          <p:cNvSpPr>
            <a:spLocks noGrp="1"/>
          </p:cNvSpPr>
          <p:nvPr>
            <p:ph type="title"/>
          </p:nvPr>
        </p:nvSpPr>
        <p:spPr/>
        <p:txBody>
          <a:bodyPr/>
          <a:lstStyle/>
          <a:p>
            <a:r>
              <a:rPr lang="en-US" dirty="0"/>
              <a:t>DQL - SELECT</a:t>
            </a:r>
          </a:p>
        </p:txBody>
      </p:sp>
      <p:sp>
        <p:nvSpPr>
          <p:cNvPr id="4" name="Slide Number Placeholder 3">
            <a:extLst>
              <a:ext uri="{FF2B5EF4-FFF2-40B4-BE49-F238E27FC236}">
                <a16:creationId xmlns:a16="http://schemas.microsoft.com/office/drawing/2014/main" id="{92F65C9A-341A-733E-B44D-629A8A7B4E23}"/>
              </a:ext>
            </a:extLst>
          </p:cNvPr>
          <p:cNvSpPr>
            <a:spLocks noGrp="1"/>
          </p:cNvSpPr>
          <p:nvPr>
            <p:ph type="sldNum" sz="quarter" idx="12"/>
          </p:nvPr>
        </p:nvSpPr>
        <p:spPr/>
        <p:txBody>
          <a:bodyPr/>
          <a:lstStyle/>
          <a:p>
            <a:pPr>
              <a:defRPr/>
            </a:pPr>
            <a:fld id="{3EE3FB5F-8F48-4832-B3CB-1E9E9466A367}" type="slidenum">
              <a:rPr lang="en-MY" altLang="en-US" smtClean="0"/>
              <a:pPr>
                <a:defRPr/>
              </a:pPr>
              <a:t>56</a:t>
            </a:fld>
            <a:endParaRPr lang="en-MY" altLang="en-US"/>
          </a:p>
        </p:txBody>
      </p:sp>
    </p:spTree>
    <p:extLst>
      <p:ext uri="{BB962C8B-B14F-4D97-AF65-F5344CB8AC3E}">
        <p14:creationId xmlns:p14="http://schemas.microsoft.com/office/powerpoint/2010/main" val="2771403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7CF7-A792-C360-A250-7D94609A33B5}"/>
              </a:ext>
            </a:extLst>
          </p:cNvPr>
          <p:cNvSpPr>
            <a:spLocks noGrp="1"/>
          </p:cNvSpPr>
          <p:nvPr>
            <p:ph type="title"/>
          </p:nvPr>
        </p:nvSpPr>
        <p:spPr/>
        <p:txBody>
          <a:bodyPr/>
          <a:lstStyle/>
          <a:p>
            <a:r>
              <a:rPr lang="en-US" b="1" dirty="0"/>
              <a:t>DQL-SELECT</a:t>
            </a:r>
          </a:p>
        </p:txBody>
      </p:sp>
      <p:sp>
        <p:nvSpPr>
          <p:cNvPr id="3" name="Content Placeholder 2">
            <a:extLst>
              <a:ext uri="{FF2B5EF4-FFF2-40B4-BE49-F238E27FC236}">
                <a16:creationId xmlns:a16="http://schemas.microsoft.com/office/drawing/2014/main" id="{59B314DA-6769-20AD-AA17-FE402FC7D46A}"/>
              </a:ext>
            </a:extLst>
          </p:cNvPr>
          <p:cNvSpPr>
            <a:spLocks noGrp="1"/>
          </p:cNvSpPr>
          <p:nvPr>
            <p:ph idx="1"/>
          </p:nvPr>
        </p:nvSpPr>
        <p:spPr/>
        <p:txBody>
          <a:bodyPr/>
          <a:lstStyle/>
          <a:p>
            <a:r>
              <a:rPr lang="en-US" dirty="0"/>
              <a:t>The SELECT statement is a fundamental part of SQL used to query and retrieve data from a database. Here’s a comprehensive overview of its components and functionalities.</a:t>
            </a:r>
          </a:p>
          <a:p>
            <a:r>
              <a:rPr lang="en-US" b="1" dirty="0"/>
              <a:t>Basic Syntax:</a:t>
            </a:r>
          </a:p>
          <a:p>
            <a:pPr>
              <a:spcBef>
                <a:spcPts val="0"/>
              </a:spcBef>
              <a:spcAft>
                <a:spcPts val="0"/>
              </a:spcAft>
            </a:pPr>
            <a:r>
              <a:rPr lang="en-US" dirty="0"/>
              <a:t>SELECT column1, column2, ...</a:t>
            </a:r>
          </a:p>
          <a:p>
            <a:pPr>
              <a:spcBef>
                <a:spcPts val="0"/>
              </a:spcBef>
              <a:spcAft>
                <a:spcPts val="0"/>
              </a:spcAft>
            </a:pPr>
            <a:r>
              <a:rPr lang="en-US" dirty="0"/>
              <a:t>FROM </a:t>
            </a:r>
            <a:r>
              <a:rPr lang="en-US" dirty="0" err="1"/>
              <a:t>table_name</a:t>
            </a:r>
            <a:endParaRPr lang="en-US" dirty="0"/>
          </a:p>
          <a:p>
            <a:pPr>
              <a:spcBef>
                <a:spcPts val="0"/>
              </a:spcBef>
              <a:spcAft>
                <a:spcPts val="0"/>
              </a:spcAft>
            </a:pPr>
            <a:r>
              <a:rPr lang="en-US" dirty="0"/>
              <a:t>WHERE condition;</a:t>
            </a:r>
          </a:p>
          <a:p>
            <a:endParaRPr lang="en-US" b="1" dirty="0"/>
          </a:p>
        </p:txBody>
      </p:sp>
      <p:sp>
        <p:nvSpPr>
          <p:cNvPr id="4" name="Slide Number Placeholder 3">
            <a:extLst>
              <a:ext uri="{FF2B5EF4-FFF2-40B4-BE49-F238E27FC236}">
                <a16:creationId xmlns:a16="http://schemas.microsoft.com/office/drawing/2014/main" id="{D68B7950-D36E-35E8-B764-958B59AC01A4}"/>
              </a:ext>
            </a:extLst>
          </p:cNvPr>
          <p:cNvSpPr>
            <a:spLocks noGrp="1"/>
          </p:cNvSpPr>
          <p:nvPr>
            <p:ph type="sldNum" sz="quarter" idx="12"/>
          </p:nvPr>
        </p:nvSpPr>
        <p:spPr/>
        <p:txBody>
          <a:bodyPr/>
          <a:lstStyle/>
          <a:p>
            <a:pPr>
              <a:defRPr/>
            </a:pPr>
            <a:fld id="{449DC4EF-3333-49ED-8069-7C4CEEF61C07}" type="slidenum">
              <a:rPr lang="en-MY" altLang="en-US" smtClean="0"/>
              <a:pPr>
                <a:defRPr/>
              </a:pPr>
              <a:t>57</a:t>
            </a:fld>
            <a:endParaRPr lang="en-MY" altLang="en-US"/>
          </a:p>
        </p:txBody>
      </p:sp>
    </p:spTree>
    <p:extLst>
      <p:ext uri="{BB962C8B-B14F-4D97-AF65-F5344CB8AC3E}">
        <p14:creationId xmlns:p14="http://schemas.microsoft.com/office/powerpoint/2010/main" val="91257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587C-DA06-7DF0-A4C6-BFE0540A5721}"/>
              </a:ext>
            </a:extLst>
          </p:cNvPr>
          <p:cNvSpPr>
            <a:spLocks noGrp="1"/>
          </p:cNvSpPr>
          <p:nvPr>
            <p:ph type="title"/>
          </p:nvPr>
        </p:nvSpPr>
        <p:spPr/>
        <p:txBody>
          <a:bodyPr/>
          <a:lstStyle/>
          <a:p>
            <a:r>
              <a:rPr lang="en-US" b="1" dirty="0"/>
              <a:t>Components of the SELECT Statement</a:t>
            </a:r>
          </a:p>
        </p:txBody>
      </p:sp>
      <p:sp>
        <p:nvSpPr>
          <p:cNvPr id="4" name="Slide Number Placeholder 3">
            <a:extLst>
              <a:ext uri="{FF2B5EF4-FFF2-40B4-BE49-F238E27FC236}">
                <a16:creationId xmlns:a16="http://schemas.microsoft.com/office/drawing/2014/main" id="{5045B402-260B-01A7-ADF9-90EC121B4CB4}"/>
              </a:ext>
            </a:extLst>
          </p:cNvPr>
          <p:cNvSpPr>
            <a:spLocks noGrp="1"/>
          </p:cNvSpPr>
          <p:nvPr>
            <p:ph type="sldNum" sz="quarter" idx="12"/>
          </p:nvPr>
        </p:nvSpPr>
        <p:spPr/>
        <p:txBody>
          <a:bodyPr/>
          <a:lstStyle/>
          <a:p>
            <a:pPr>
              <a:defRPr/>
            </a:pPr>
            <a:fld id="{449DC4EF-3333-49ED-8069-7C4CEEF61C07}" type="slidenum">
              <a:rPr lang="en-MY" altLang="en-US" smtClean="0"/>
              <a:pPr>
                <a:defRPr/>
              </a:pPr>
              <a:t>58</a:t>
            </a:fld>
            <a:endParaRPr lang="en-MY" altLang="en-US"/>
          </a:p>
        </p:txBody>
      </p:sp>
      <p:sp>
        <p:nvSpPr>
          <p:cNvPr id="5" name="Rectangle 1">
            <a:extLst>
              <a:ext uri="{FF2B5EF4-FFF2-40B4-BE49-F238E27FC236}">
                <a16:creationId xmlns:a16="http://schemas.microsoft.com/office/drawing/2014/main" id="{6D441F0F-853D-6734-A8D8-4B247F6AC3F0}"/>
              </a:ext>
            </a:extLst>
          </p:cNvPr>
          <p:cNvSpPr>
            <a:spLocks noGrp="1" noChangeArrowheads="1"/>
          </p:cNvSpPr>
          <p:nvPr>
            <p:ph idx="1"/>
          </p:nvPr>
        </p:nvSpPr>
        <p:spPr bwMode="auto">
          <a:xfrm>
            <a:off x="822959" y="1933815"/>
            <a:ext cx="826861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SELECT Clause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Arial" panose="020B0604020202020204" pitchFamily="34" charset="0"/>
              </a:rPr>
              <a:t>Specifies the columns to be retrieved. You can use: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Arial" panose="020B0604020202020204" pitchFamily="34" charset="0"/>
              </a:rPr>
              <a:t>Specific column names: SELECT column1, column2</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Arial" panose="020B0604020202020204" pitchFamily="34" charset="0"/>
              </a:rPr>
              <a:t>* to select all columns: SELECT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FROM Clause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Indicates the table(s) from which to retrieve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WHERE Clause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Filters records based on specified conditions. It is optional.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Example: </a:t>
            </a:r>
            <a:r>
              <a:rPr lang="en-US" altLang="en-US" sz="2400" dirty="0">
                <a:solidFill>
                  <a:schemeClr val="tx1"/>
                </a:solidFill>
                <a:latin typeface="Arial" panose="020B0604020202020204" pitchFamily="34" charset="0"/>
              </a:rPr>
              <a:t>WHERE column1 =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18519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587C-DA06-7DF0-A4C6-BFE0540A5721}"/>
              </a:ext>
            </a:extLst>
          </p:cNvPr>
          <p:cNvSpPr>
            <a:spLocks noGrp="1"/>
          </p:cNvSpPr>
          <p:nvPr>
            <p:ph type="title"/>
          </p:nvPr>
        </p:nvSpPr>
        <p:spPr/>
        <p:txBody>
          <a:bodyPr/>
          <a:lstStyle/>
          <a:p>
            <a:r>
              <a:rPr lang="en-US" b="1" dirty="0"/>
              <a:t>Components of the SELECT Statement..</a:t>
            </a:r>
            <a:r>
              <a:rPr lang="en-US" b="1" dirty="0" err="1"/>
              <a:t>cont</a:t>
            </a:r>
            <a:endParaRPr lang="en-US" b="1" dirty="0"/>
          </a:p>
        </p:txBody>
      </p:sp>
      <p:sp>
        <p:nvSpPr>
          <p:cNvPr id="4" name="Slide Number Placeholder 3">
            <a:extLst>
              <a:ext uri="{FF2B5EF4-FFF2-40B4-BE49-F238E27FC236}">
                <a16:creationId xmlns:a16="http://schemas.microsoft.com/office/drawing/2014/main" id="{5045B402-260B-01A7-ADF9-90EC121B4CB4}"/>
              </a:ext>
            </a:extLst>
          </p:cNvPr>
          <p:cNvSpPr>
            <a:spLocks noGrp="1"/>
          </p:cNvSpPr>
          <p:nvPr>
            <p:ph type="sldNum" sz="quarter" idx="12"/>
          </p:nvPr>
        </p:nvSpPr>
        <p:spPr/>
        <p:txBody>
          <a:bodyPr/>
          <a:lstStyle/>
          <a:p>
            <a:pPr>
              <a:defRPr/>
            </a:pPr>
            <a:fld id="{449DC4EF-3333-49ED-8069-7C4CEEF61C07}" type="slidenum">
              <a:rPr lang="en-MY" altLang="en-US" smtClean="0"/>
              <a:pPr>
                <a:defRPr/>
              </a:pPr>
              <a:t>59</a:t>
            </a:fld>
            <a:endParaRPr lang="en-MY" altLang="en-US"/>
          </a:p>
        </p:txBody>
      </p:sp>
      <p:sp>
        <p:nvSpPr>
          <p:cNvPr id="6" name="Rectangle 2">
            <a:extLst>
              <a:ext uri="{FF2B5EF4-FFF2-40B4-BE49-F238E27FC236}">
                <a16:creationId xmlns:a16="http://schemas.microsoft.com/office/drawing/2014/main" id="{0935BAEE-A684-2FBC-8653-EF850302B8EC}"/>
              </a:ext>
            </a:extLst>
          </p:cNvPr>
          <p:cNvSpPr>
            <a:spLocks noGrp="1" noChangeArrowheads="1"/>
          </p:cNvSpPr>
          <p:nvPr>
            <p:ph idx="1"/>
          </p:nvPr>
        </p:nvSpPr>
        <p:spPr bwMode="auto">
          <a:xfrm>
            <a:off x="822325" y="2010173"/>
            <a:ext cx="749871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ORDER BY Clause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Sorts the result set based on one or more columns. You can specify </a:t>
            </a:r>
            <a:r>
              <a:rPr lang="en-US" altLang="en-US" sz="1800" dirty="0">
                <a:solidFill>
                  <a:schemeClr val="tx1"/>
                </a:solidFill>
                <a:latin typeface="Arial" panose="020B0604020202020204" pitchFamily="34" charset="0"/>
              </a:rPr>
              <a:t>ascending (ASC) or descending (DESC)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lang="en-US" altLang="en-US" sz="1800" dirty="0">
                <a:solidFill>
                  <a:schemeClr val="tx1"/>
                </a:solidFill>
                <a:latin typeface="Arial" panose="020B0604020202020204" pitchFamily="34" charset="0"/>
              </a:rPr>
              <a:t>ORDER BY column1 ASC, column2 DESC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GROUP BY Clause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Groups rows sharing a property so that aggregate functions (like </a:t>
            </a:r>
            <a:r>
              <a:rPr lang="en-US" altLang="en-US" sz="1800" dirty="0">
                <a:solidFill>
                  <a:schemeClr val="tx1"/>
                </a:solidFill>
                <a:latin typeface="Arial" panose="020B0604020202020204" pitchFamily="34" charset="0"/>
              </a:rPr>
              <a:t>SUM, AVG, etc.) can be applied.</a:t>
            </a:r>
          </a:p>
          <a:p>
            <a:pPr marL="0"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Example</a:t>
            </a:r>
            <a:r>
              <a:rPr lang="en-US" altLang="en-US" sz="1800" dirty="0">
                <a:solidFill>
                  <a:schemeClr val="tx1"/>
                </a:solidFill>
                <a:latin typeface="Arial" panose="020B0604020202020204" pitchFamily="34" charset="0"/>
              </a:rPr>
              <a:t>: GROUP BY column1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HAVING Clause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Filters groups based on aggregate functions. It is </a:t>
            </a:r>
            <a:r>
              <a:rPr lang="en-US" altLang="en-US" sz="1800" dirty="0">
                <a:solidFill>
                  <a:schemeClr val="tx1"/>
                </a:solidFill>
                <a:latin typeface="Arial" panose="020B0604020202020204" pitchFamily="34" charset="0"/>
              </a:rPr>
              <a:t>often used with GROUP BY.</a:t>
            </a:r>
          </a:p>
          <a:p>
            <a:pPr marL="0" marR="0" lvl="0" indent="0" eaLnBrk="0" fontAlgn="base" hangingPunct="0">
              <a:lnSpc>
                <a:spcPct val="100000"/>
              </a:lnSpc>
              <a:spcBef>
                <a:spcPct val="0"/>
              </a:spcBef>
              <a:spcAft>
                <a:spcPct val="0"/>
              </a:spcAft>
              <a:buClrTx/>
              <a:buSzTx/>
              <a:buFontTx/>
              <a:buChar char="•"/>
              <a:tabLst/>
            </a:pPr>
            <a:r>
              <a:rPr lang="en-US" altLang="en-US" sz="1800" dirty="0">
                <a:solidFill>
                  <a:schemeClr val="tx1"/>
                </a:solidFill>
                <a:latin typeface="Arial" panose="020B0604020202020204" pitchFamily="34" charset="0"/>
              </a:rPr>
              <a:t>Example: HAVING COUNT(column1) &gt;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674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C374-2CD6-5342-9B46-26A2E816CF95}"/>
              </a:ext>
            </a:extLst>
          </p:cNvPr>
          <p:cNvSpPr>
            <a:spLocks noGrp="1"/>
          </p:cNvSpPr>
          <p:nvPr>
            <p:ph type="title"/>
          </p:nvPr>
        </p:nvSpPr>
        <p:spPr/>
        <p:txBody>
          <a:bodyPr/>
          <a:lstStyle/>
          <a:p>
            <a:r>
              <a:rPr lang="en-US" b="1" i="0" dirty="0">
                <a:solidFill>
                  <a:schemeClr val="tx1"/>
                </a:solidFill>
                <a:effectLst/>
                <a:latin typeface="Nunito" pitchFamily="2" charset="0"/>
              </a:rPr>
              <a:t>SQL Commands </a:t>
            </a:r>
            <a:endParaRPr lang="en-US" dirty="0">
              <a:solidFill>
                <a:schemeClr val="tx1"/>
              </a:solidFill>
            </a:endParaRPr>
          </a:p>
        </p:txBody>
      </p:sp>
      <p:sp>
        <p:nvSpPr>
          <p:cNvPr id="3" name="Content Placeholder 2">
            <a:extLst>
              <a:ext uri="{FF2B5EF4-FFF2-40B4-BE49-F238E27FC236}">
                <a16:creationId xmlns:a16="http://schemas.microsoft.com/office/drawing/2014/main" id="{44B6B484-A733-9E63-DC84-F4C8969B1CAE}"/>
              </a:ext>
            </a:extLst>
          </p:cNvPr>
          <p:cNvSpPr>
            <a:spLocks noGrp="1"/>
          </p:cNvSpPr>
          <p:nvPr>
            <p:ph idx="1"/>
          </p:nvPr>
        </p:nvSpPr>
        <p:spPr/>
        <p:txBody>
          <a:bodyPr/>
          <a:lstStyle/>
          <a:p>
            <a:pPr algn="l" fontAlgn="base"/>
            <a:r>
              <a:rPr lang="en-US" b="1" i="0" dirty="0">
                <a:solidFill>
                  <a:schemeClr val="tx1"/>
                </a:solidFill>
                <a:effectLst/>
                <a:latin typeface="Nunito" pitchFamily="2" charset="0"/>
              </a:rPr>
              <a:t>SQL Commands are mainly categorized into five categories: </a:t>
            </a:r>
          </a:p>
          <a:p>
            <a:pPr algn="l" fontAlgn="base">
              <a:buFont typeface="+mj-lt"/>
              <a:buAutoNum type="arabicPeriod"/>
            </a:pPr>
            <a:r>
              <a:rPr lang="en-US" b="1" i="0" dirty="0">
                <a:solidFill>
                  <a:schemeClr val="tx1"/>
                </a:solidFill>
                <a:effectLst/>
                <a:latin typeface="Nunito" pitchFamily="2" charset="0"/>
              </a:rPr>
              <a:t>DDL </a:t>
            </a:r>
            <a:r>
              <a:rPr lang="en-US" b="0" i="0" dirty="0">
                <a:solidFill>
                  <a:schemeClr val="tx1"/>
                </a:solidFill>
                <a:effectLst/>
                <a:latin typeface="Nunito" pitchFamily="2" charset="0"/>
              </a:rPr>
              <a:t>– Data Definition Language</a:t>
            </a:r>
          </a:p>
          <a:p>
            <a:pPr algn="l" fontAlgn="base">
              <a:buFont typeface="+mj-lt"/>
              <a:buAutoNum type="arabicPeriod" startAt="2"/>
            </a:pPr>
            <a:r>
              <a:rPr lang="en-US" b="1" i="0" dirty="0">
                <a:solidFill>
                  <a:schemeClr val="tx1"/>
                </a:solidFill>
                <a:effectLst/>
                <a:latin typeface="Nunito" pitchFamily="2" charset="0"/>
              </a:rPr>
              <a:t>DQL </a:t>
            </a:r>
            <a:r>
              <a:rPr lang="en-US" b="0" i="0" dirty="0">
                <a:solidFill>
                  <a:schemeClr val="tx1"/>
                </a:solidFill>
                <a:effectLst/>
                <a:latin typeface="Nunito" pitchFamily="2" charset="0"/>
              </a:rPr>
              <a:t>– Data Query Language</a:t>
            </a:r>
          </a:p>
          <a:p>
            <a:pPr algn="l" fontAlgn="base">
              <a:buFont typeface="+mj-lt"/>
              <a:buAutoNum type="arabicPeriod" startAt="3"/>
            </a:pPr>
            <a:r>
              <a:rPr lang="en-US" b="1" i="0" dirty="0">
                <a:solidFill>
                  <a:schemeClr val="tx1"/>
                </a:solidFill>
                <a:effectLst/>
                <a:latin typeface="Nunito" pitchFamily="2" charset="0"/>
              </a:rPr>
              <a:t>DML </a:t>
            </a:r>
            <a:r>
              <a:rPr lang="en-US" b="0" i="0" dirty="0">
                <a:solidFill>
                  <a:schemeClr val="tx1"/>
                </a:solidFill>
                <a:effectLst/>
                <a:latin typeface="Nunito" pitchFamily="2" charset="0"/>
              </a:rPr>
              <a:t>– Data Manipulation Language</a:t>
            </a:r>
          </a:p>
          <a:p>
            <a:pPr algn="l" fontAlgn="base">
              <a:buFont typeface="+mj-lt"/>
              <a:buAutoNum type="arabicPeriod" startAt="4"/>
            </a:pPr>
            <a:r>
              <a:rPr lang="en-US" b="1" i="0" dirty="0">
                <a:solidFill>
                  <a:schemeClr val="tx1"/>
                </a:solidFill>
                <a:effectLst/>
                <a:latin typeface="Nunito" pitchFamily="2" charset="0"/>
              </a:rPr>
              <a:t>DCL </a:t>
            </a:r>
            <a:r>
              <a:rPr lang="en-US" b="0" i="0" dirty="0">
                <a:solidFill>
                  <a:schemeClr val="tx1"/>
                </a:solidFill>
                <a:effectLst/>
                <a:latin typeface="Nunito" pitchFamily="2" charset="0"/>
              </a:rPr>
              <a:t>– Data Control Language</a:t>
            </a:r>
          </a:p>
          <a:p>
            <a:pPr algn="l" fontAlgn="base">
              <a:buFont typeface="+mj-lt"/>
              <a:buAutoNum type="arabicPeriod" startAt="5"/>
            </a:pPr>
            <a:r>
              <a:rPr lang="en-US" b="1" i="0" dirty="0">
                <a:solidFill>
                  <a:schemeClr val="tx1"/>
                </a:solidFill>
                <a:effectLst/>
                <a:latin typeface="Nunito" pitchFamily="2" charset="0"/>
              </a:rPr>
              <a:t>TCL </a:t>
            </a:r>
            <a:r>
              <a:rPr lang="en-US" b="0" i="0" dirty="0">
                <a:solidFill>
                  <a:schemeClr val="tx1"/>
                </a:solidFill>
                <a:effectLst/>
                <a:latin typeface="Nunito" pitchFamily="2" charset="0"/>
              </a:rPr>
              <a:t>– Transaction Control Language</a:t>
            </a:r>
          </a:p>
          <a:p>
            <a:endParaRPr lang="en-US" dirty="0">
              <a:solidFill>
                <a:schemeClr val="tx1"/>
              </a:solidFill>
            </a:endParaRPr>
          </a:p>
        </p:txBody>
      </p:sp>
      <p:sp>
        <p:nvSpPr>
          <p:cNvPr id="4" name="Slide Number Placeholder 3">
            <a:extLst>
              <a:ext uri="{FF2B5EF4-FFF2-40B4-BE49-F238E27FC236}">
                <a16:creationId xmlns:a16="http://schemas.microsoft.com/office/drawing/2014/main" id="{C14DDC82-9FE3-63D2-C08A-0072FD0EBDE8}"/>
              </a:ext>
            </a:extLst>
          </p:cNvPr>
          <p:cNvSpPr>
            <a:spLocks noGrp="1"/>
          </p:cNvSpPr>
          <p:nvPr>
            <p:ph type="sldNum" sz="quarter" idx="12"/>
          </p:nvPr>
        </p:nvSpPr>
        <p:spPr/>
        <p:txBody>
          <a:bodyPr/>
          <a:lstStyle/>
          <a:p>
            <a:pPr>
              <a:defRPr/>
            </a:pPr>
            <a:fld id="{449DC4EF-3333-49ED-8069-7C4CEEF61C07}" type="slidenum">
              <a:rPr lang="en-MY" altLang="en-US" smtClean="0"/>
              <a:pPr>
                <a:defRPr/>
              </a:pPr>
              <a:t>6</a:t>
            </a:fld>
            <a:endParaRPr lang="en-MY" altLang="en-US"/>
          </a:p>
        </p:txBody>
      </p:sp>
    </p:spTree>
    <p:extLst>
      <p:ext uri="{BB962C8B-B14F-4D97-AF65-F5344CB8AC3E}">
        <p14:creationId xmlns:p14="http://schemas.microsoft.com/office/powerpoint/2010/main" val="14256054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587C-DA06-7DF0-A4C6-BFE0540A5721}"/>
              </a:ext>
            </a:extLst>
          </p:cNvPr>
          <p:cNvSpPr>
            <a:spLocks noGrp="1"/>
          </p:cNvSpPr>
          <p:nvPr>
            <p:ph type="title"/>
          </p:nvPr>
        </p:nvSpPr>
        <p:spPr/>
        <p:txBody>
          <a:bodyPr/>
          <a:lstStyle/>
          <a:p>
            <a:r>
              <a:rPr lang="en-US" b="1" dirty="0"/>
              <a:t>Components of the SELECT Statement..</a:t>
            </a:r>
            <a:r>
              <a:rPr lang="en-US" b="1" dirty="0" err="1"/>
              <a:t>cont</a:t>
            </a:r>
            <a:endParaRPr lang="en-US" b="1" dirty="0"/>
          </a:p>
        </p:txBody>
      </p:sp>
      <p:sp>
        <p:nvSpPr>
          <p:cNvPr id="4" name="Slide Number Placeholder 3">
            <a:extLst>
              <a:ext uri="{FF2B5EF4-FFF2-40B4-BE49-F238E27FC236}">
                <a16:creationId xmlns:a16="http://schemas.microsoft.com/office/drawing/2014/main" id="{5045B402-260B-01A7-ADF9-90EC121B4CB4}"/>
              </a:ext>
            </a:extLst>
          </p:cNvPr>
          <p:cNvSpPr>
            <a:spLocks noGrp="1"/>
          </p:cNvSpPr>
          <p:nvPr>
            <p:ph type="sldNum" sz="quarter" idx="12"/>
          </p:nvPr>
        </p:nvSpPr>
        <p:spPr/>
        <p:txBody>
          <a:bodyPr/>
          <a:lstStyle/>
          <a:p>
            <a:pPr>
              <a:defRPr/>
            </a:pPr>
            <a:fld id="{449DC4EF-3333-49ED-8069-7C4CEEF61C07}" type="slidenum">
              <a:rPr lang="en-MY" altLang="en-US" smtClean="0"/>
              <a:pPr>
                <a:defRPr/>
              </a:pPr>
              <a:t>60</a:t>
            </a:fld>
            <a:endParaRPr lang="en-MY" altLang="en-US"/>
          </a:p>
        </p:txBody>
      </p:sp>
      <p:sp>
        <p:nvSpPr>
          <p:cNvPr id="6" name="Rectangle 2">
            <a:extLst>
              <a:ext uri="{FF2B5EF4-FFF2-40B4-BE49-F238E27FC236}">
                <a16:creationId xmlns:a16="http://schemas.microsoft.com/office/drawing/2014/main" id="{0935BAEE-A684-2FBC-8653-EF850302B8EC}"/>
              </a:ext>
            </a:extLst>
          </p:cNvPr>
          <p:cNvSpPr>
            <a:spLocks noGrp="1" noChangeArrowheads="1"/>
          </p:cNvSpPr>
          <p:nvPr>
            <p:ph idx="1"/>
          </p:nvPr>
        </p:nvSpPr>
        <p:spPr bwMode="auto">
          <a:xfrm>
            <a:off x="822325" y="2148672"/>
            <a:ext cx="749871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JOIN Clause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Combines rows from two or more tables based on a related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Types of joins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INNER JOIN</a:t>
            </a:r>
            <a:r>
              <a:rPr kumimoji="0" lang="en-US" altLang="en-US" sz="1800" b="0" i="0" u="none" strike="noStrike" cap="none" normalizeH="0" baseline="0" dirty="0">
                <a:ln>
                  <a:noFill/>
                </a:ln>
                <a:solidFill>
                  <a:schemeClr val="tx1"/>
                </a:solidFill>
                <a:effectLst/>
                <a:latin typeface="Arial" panose="020B0604020202020204" pitchFamily="34" charset="0"/>
              </a:rPr>
              <a:t>: Returns records that have matching values in both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LEFT JOIN (OUTER)</a:t>
            </a:r>
            <a:r>
              <a:rPr kumimoji="0" lang="en-US" altLang="en-US" sz="1800" b="0" i="0" u="none" strike="noStrike" cap="none" normalizeH="0" baseline="0" dirty="0">
                <a:ln>
                  <a:noFill/>
                </a:ln>
                <a:solidFill>
                  <a:schemeClr val="tx1"/>
                </a:solidFill>
                <a:effectLst/>
                <a:latin typeface="Arial" panose="020B0604020202020204" pitchFamily="34" charset="0"/>
              </a:rPr>
              <a:t>: Returns all records from the left table and matched records from the right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RIGHT JOIN (OUTER)</a:t>
            </a:r>
            <a:r>
              <a:rPr kumimoji="0" lang="en-US" altLang="en-US" sz="1800" b="0" i="0" u="none" strike="noStrike" cap="none" normalizeH="0" baseline="0" dirty="0">
                <a:ln>
                  <a:noFill/>
                </a:ln>
                <a:solidFill>
                  <a:schemeClr val="tx1"/>
                </a:solidFill>
                <a:effectLst/>
                <a:latin typeface="Arial" panose="020B0604020202020204" pitchFamily="34" charset="0"/>
              </a:rPr>
              <a:t>: Returns all records from the right table and matched records from the left table.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FULL OUTER JOIN</a:t>
            </a:r>
            <a:r>
              <a:rPr kumimoji="0" lang="en-US" altLang="en-US" sz="1800" b="0" i="0" u="none" strike="noStrike" cap="none" normalizeH="0" baseline="0" dirty="0">
                <a:ln>
                  <a:noFill/>
                </a:ln>
                <a:solidFill>
                  <a:schemeClr val="tx1"/>
                </a:solidFill>
                <a:effectLst/>
                <a:latin typeface="Arial" panose="020B0604020202020204" pitchFamily="34" charset="0"/>
              </a:rPr>
              <a:t>: Returns records when there is a match in either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754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D984-5BB7-0A75-47E2-B89460CE18EE}"/>
              </a:ext>
            </a:extLst>
          </p:cNvPr>
          <p:cNvSpPr>
            <a:spLocks noGrp="1"/>
          </p:cNvSpPr>
          <p:nvPr>
            <p:ph type="title"/>
          </p:nvPr>
        </p:nvSpPr>
        <p:spPr/>
        <p:txBody>
          <a:bodyPr/>
          <a:lstStyle/>
          <a:p>
            <a:r>
              <a:rPr lang="en-US" dirty="0"/>
              <a:t>Take home activity:</a:t>
            </a:r>
          </a:p>
        </p:txBody>
      </p:sp>
      <p:sp>
        <p:nvSpPr>
          <p:cNvPr id="3" name="Content Placeholder 2">
            <a:extLst>
              <a:ext uri="{FF2B5EF4-FFF2-40B4-BE49-F238E27FC236}">
                <a16:creationId xmlns:a16="http://schemas.microsoft.com/office/drawing/2014/main" id="{18B3BCA6-13B7-5778-406C-69F0188FF0C2}"/>
              </a:ext>
            </a:extLst>
          </p:cNvPr>
          <p:cNvSpPr>
            <a:spLocks noGrp="1"/>
          </p:cNvSpPr>
          <p:nvPr>
            <p:ph idx="1"/>
          </p:nvPr>
        </p:nvSpPr>
        <p:spPr/>
        <p:txBody>
          <a:bodyPr/>
          <a:lstStyle/>
          <a:p>
            <a:r>
              <a:rPr lang="en-US" dirty="0"/>
              <a:t>1. Search for the difference between varchar and varchar2 yourself.</a:t>
            </a:r>
          </a:p>
        </p:txBody>
      </p:sp>
      <p:sp>
        <p:nvSpPr>
          <p:cNvPr id="4" name="Slide Number Placeholder 3">
            <a:extLst>
              <a:ext uri="{FF2B5EF4-FFF2-40B4-BE49-F238E27FC236}">
                <a16:creationId xmlns:a16="http://schemas.microsoft.com/office/drawing/2014/main" id="{1E29F41E-1CCE-B748-62EA-6460074ACCC0}"/>
              </a:ext>
            </a:extLst>
          </p:cNvPr>
          <p:cNvSpPr>
            <a:spLocks noGrp="1"/>
          </p:cNvSpPr>
          <p:nvPr>
            <p:ph type="sldNum" sz="quarter" idx="12"/>
          </p:nvPr>
        </p:nvSpPr>
        <p:spPr/>
        <p:txBody>
          <a:bodyPr/>
          <a:lstStyle/>
          <a:p>
            <a:pPr>
              <a:defRPr/>
            </a:pPr>
            <a:fld id="{449DC4EF-3333-49ED-8069-7C4CEEF61C07}" type="slidenum">
              <a:rPr lang="en-MY" altLang="en-US" smtClean="0"/>
              <a:pPr>
                <a:defRPr/>
              </a:pPr>
              <a:t>61</a:t>
            </a:fld>
            <a:endParaRPr lang="en-MY" altLang="en-US"/>
          </a:p>
        </p:txBody>
      </p:sp>
    </p:spTree>
    <p:extLst>
      <p:ext uri="{BB962C8B-B14F-4D97-AF65-F5344CB8AC3E}">
        <p14:creationId xmlns:p14="http://schemas.microsoft.com/office/powerpoint/2010/main" val="1757721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3F882-4111-EF63-D6DC-8F6960D0F9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0C72FEC-18F6-014D-9540-8406575A0A81}"/>
              </a:ext>
            </a:extLst>
          </p:cNvPr>
          <p:cNvSpPr>
            <a:spLocks noGrp="1"/>
          </p:cNvSpPr>
          <p:nvPr>
            <p:ph idx="1"/>
          </p:nvPr>
        </p:nvSpPr>
        <p:spPr/>
        <p:txBody>
          <a:bodyPr/>
          <a:lstStyle/>
          <a:p>
            <a:pPr>
              <a:buFont typeface="Wingdings" panose="05000000000000000000" pitchFamily="2" charset="2"/>
              <a:buChar char="Ø"/>
            </a:pPr>
            <a:r>
              <a:rPr lang="en-US" dirty="0">
                <a:hlinkClick r:id="rId2"/>
              </a:rPr>
              <a:t>https://www.geeksforgeeks.org/types-of-keys-in-relational-model-candidate-super-primary-alternate-and-foreign/</a:t>
            </a:r>
            <a:endParaRPr lang="en-US" dirty="0"/>
          </a:p>
          <a:p>
            <a:pPr>
              <a:buFont typeface="Wingdings" panose="05000000000000000000" pitchFamily="2" charset="2"/>
              <a:buChar char="Ø"/>
            </a:pPr>
            <a:r>
              <a:rPr lang="en-US" dirty="0">
                <a:hlinkClick r:id="rId3"/>
              </a:rPr>
              <a:t>https://www.geeksforgeeks.org/sql-ddl-dql-dml-dcl-tcl-commands/</a:t>
            </a:r>
            <a:endParaRPr lang="en-US" dirty="0"/>
          </a:p>
          <a:p>
            <a:pPr>
              <a:buFont typeface="Wingdings" panose="05000000000000000000" pitchFamily="2" charset="2"/>
              <a:buChar char="Ø"/>
            </a:pPr>
            <a:r>
              <a:rPr lang="en-US" dirty="0">
                <a:hlinkClick r:id="rId4"/>
              </a:rPr>
              <a:t>https://www.w3resource.com/oracle/oracle-data-types.php</a:t>
            </a:r>
            <a:endParaRPr lang="en-US" dirty="0"/>
          </a:p>
          <a:p>
            <a:pPr>
              <a:buFont typeface="Wingdings" panose="05000000000000000000" pitchFamily="2" charset="2"/>
              <a:buChar char="Ø"/>
            </a:pPr>
            <a:r>
              <a:rPr lang="en-US" dirty="0">
                <a:hlinkClick r:id="rId5"/>
              </a:rPr>
              <a:t>https://www.w3schools.com/sql/sql_datatypes.asp</a:t>
            </a:r>
            <a:endParaRPr lang="en-US" dirty="0"/>
          </a:p>
        </p:txBody>
      </p:sp>
      <p:sp>
        <p:nvSpPr>
          <p:cNvPr id="4" name="Slide Number Placeholder 3">
            <a:extLst>
              <a:ext uri="{FF2B5EF4-FFF2-40B4-BE49-F238E27FC236}">
                <a16:creationId xmlns:a16="http://schemas.microsoft.com/office/drawing/2014/main" id="{427499F9-8FAE-8DC5-F7D9-28E771D40A10}"/>
              </a:ext>
            </a:extLst>
          </p:cNvPr>
          <p:cNvSpPr>
            <a:spLocks noGrp="1"/>
          </p:cNvSpPr>
          <p:nvPr>
            <p:ph type="sldNum" sz="quarter" idx="12"/>
          </p:nvPr>
        </p:nvSpPr>
        <p:spPr/>
        <p:txBody>
          <a:bodyPr/>
          <a:lstStyle/>
          <a:p>
            <a:pPr>
              <a:defRPr/>
            </a:pPr>
            <a:fld id="{449DC4EF-3333-49ED-8069-7C4CEEF61C07}" type="slidenum">
              <a:rPr lang="en-MY" altLang="en-US" smtClean="0"/>
              <a:pPr>
                <a:defRPr/>
              </a:pPr>
              <a:t>62</a:t>
            </a:fld>
            <a:endParaRPr lang="en-MY" altLang="en-US"/>
          </a:p>
        </p:txBody>
      </p:sp>
    </p:spTree>
    <p:extLst>
      <p:ext uri="{BB962C8B-B14F-4D97-AF65-F5344CB8AC3E}">
        <p14:creationId xmlns:p14="http://schemas.microsoft.com/office/powerpoint/2010/main" val="315300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043" y="457200"/>
            <a:ext cx="8455914"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2049" y="521208"/>
            <a:ext cx="8359902"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7021EC-F5A7-D026-D09B-A454C3819F7F}"/>
              </a:ext>
            </a:extLst>
          </p:cNvPr>
          <p:cNvPicPr>
            <a:picLocks noChangeAspect="1"/>
          </p:cNvPicPr>
          <p:nvPr/>
        </p:nvPicPr>
        <p:blipFill>
          <a:blip r:embed="rId2"/>
          <a:stretch>
            <a:fillRect/>
          </a:stretch>
        </p:blipFill>
        <p:spPr>
          <a:xfrm>
            <a:off x="1670864" y="905933"/>
            <a:ext cx="5826275" cy="5039728"/>
          </a:xfrm>
          <a:prstGeom prst="rect">
            <a:avLst/>
          </a:prstGeom>
        </p:spPr>
      </p:pic>
      <p:sp>
        <p:nvSpPr>
          <p:cNvPr id="2" name="Slide Number Placeholder 1">
            <a:extLst>
              <a:ext uri="{FF2B5EF4-FFF2-40B4-BE49-F238E27FC236}">
                <a16:creationId xmlns:a16="http://schemas.microsoft.com/office/drawing/2014/main" id="{6D831B1C-D5BB-D941-EE34-942840B4300D}"/>
              </a:ext>
            </a:extLst>
          </p:cNvPr>
          <p:cNvSpPr>
            <a:spLocks noGrp="1"/>
          </p:cNvSpPr>
          <p:nvPr>
            <p:ph type="sldNum" sz="quarter" idx="12"/>
          </p:nvPr>
        </p:nvSpPr>
        <p:spPr>
          <a:xfrm>
            <a:off x="7425343" y="6459785"/>
            <a:ext cx="984019" cy="365125"/>
          </a:xfrm>
        </p:spPr>
        <p:txBody>
          <a:bodyPr>
            <a:normAutofit/>
          </a:bodyPr>
          <a:lstStyle/>
          <a:p>
            <a:pPr>
              <a:spcAft>
                <a:spcPts val="600"/>
              </a:spcAft>
              <a:defRPr/>
            </a:pPr>
            <a:fld id="{026338AE-D5DA-4553-8839-02AA2E98A066}" type="slidenum">
              <a:rPr lang="en-MY" altLang="en-US" smtClean="0"/>
              <a:pPr>
                <a:spcAft>
                  <a:spcPts val="600"/>
                </a:spcAft>
                <a:defRPr/>
              </a:pPr>
              <a:t>7</a:t>
            </a:fld>
            <a:endParaRPr lang="en-MY" altLang="en-US"/>
          </a:p>
        </p:txBody>
      </p:sp>
    </p:spTree>
    <p:extLst>
      <p:ext uri="{BB962C8B-B14F-4D97-AF65-F5344CB8AC3E}">
        <p14:creationId xmlns:p14="http://schemas.microsoft.com/office/powerpoint/2010/main" val="230506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4175-297E-AF77-3F16-79DB65D964EA}"/>
              </a:ext>
            </a:extLst>
          </p:cNvPr>
          <p:cNvSpPr>
            <a:spLocks noGrp="1"/>
          </p:cNvSpPr>
          <p:nvPr>
            <p:ph type="title"/>
          </p:nvPr>
        </p:nvSpPr>
        <p:spPr/>
        <p:txBody>
          <a:bodyPr>
            <a:normAutofit/>
          </a:bodyPr>
          <a:lstStyle/>
          <a:p>
            <a:r>
              <a:rPr lang="en-US" sz="5400" b="1" dirty="0"/>
              <a:t>Data Definition Language</a:t>
            </a:r>
          </a:p>
        </p:txBody>
      </p:sp>
      <p:sp>
        <p:nvSpPr>
          <p:cNvPr id="4" name="Slide Number Placeholder 3">
            <a:extLst>
              <a:ext uri="{FF2B5EF4-FFF2-40B4-BE49-F238E27FC236}">
                <a16:creationId xmlns:a16="http://schemas.microsoft.com/office/drawing/2014/main" id="{94349986-B20E-F40C-1BE7-09D0E63C3ECD}"/>
              </a:ext>
            </a:extLst>
          </p:cNvPr>
          <p:cNvSpPr>
            <a:spLocks noGrp="1"/>
          </p:cNvSpPr>
          <p:nvPr>
            <p:ph type="sldNum" sz="quarter" idx="12"/>
          </p:nvPr>
        </p:nvSpPr>
        <p:spPr/>
        <p:txBody>
          <a:bodyPr/>
          <a:lstStyle/>
          <a:p>
            <a:pPr>
              <a:defRPr/>
            </a:pPr>
            <a:fld id="{3EE3FB5F-8F48-4832-B3CB-1E9E9466A367}" type="slidenum">
              <a:rPr lang="en-MY" altLang="en-US" smtClean="0"/>
              <a:pPr>
                <a:defRPr/>
              </a:pPr>
              <a:t>8</a:t>
            </a:fld>
            <a:endParaRPr lang="en-MY" altLang="en-US"/>
          </a:p>
        </p:txBody>
      </p:sp>
    </p:spTree>
    <p:extLst>
      <p:ext uri="{BB962C8B-B14F-4D97-AF65-F5344CB8AC3E}">
        <p14:creationId xmlns:p14="http://schemas.microsoft.com/office/powerpoint/2010/main" val="165084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FE87-B0A3-1CB0-564C-6DC84310DA10}"/>
              </a:ext>
            </a:extLst>
          </p:cNvPr>
          <p:cNvSpPr>
            <a:spLocks noGrp="1"/>
          </p:cNvSpPr>
          <p:nvPr>
            <p:ph type="title"/>
          </p:nvPr>
        </p:nvSpPr>
        <p:spPr/>
        <p:txBody>
          <a:bodyPr/>
          <a:lstStyle/>
          <a:p>
            <a:r>
              <a:rPr lang="en-US" b="1" i="0" dirty="0">
                <a:solidFill>
                  <a:schemeClr val="tx1"/>
                </a:solidFill>
                <a:effectLst/>
                <a:latin typeface="Nunito" pitchFamily="2" charset="0"/>
              </a:rPr>
              <a:t>List of DDL Commands:</a:t>
            </a:r>
            <a:endParaRPr lang="en-US" dirty="0">
              <a:solidFill>
                <a:schemeClr val="tx1"/>
              </a:solidFill>
            </a:endParaRPr>
          </a:p>
        </p:txBody>
      </p:sp>
      <p:sp>
        <p:nvSpPr>
          <p:cNvPr id="4" name="Slide Number Placeholder 3">
            <a:extLst>
              <a:ext uri="{FF2B5EF4-FFF2-40B4-BE49-F238E27FC236}">
                <a16:creationId xmlns:a16="http://schemas.microsoft.com/office/drawing/2014/main" id="{4FA611B5-1274-18DD-55E0-EB3F690881D0}"/>
              </a:ext>
            </a:extLst>
          </p:cNvPr>
          <p:cNvSpPr>
            <a:spLocks noGrp="1"/>
          </p:cNvSpPr>
          <p:nvPr>
            <p:ph type="sldNum" sz="quarter" idx="12"/>
          </p:nvPr>
        </p:nvSpPr>
        <p:spPr/>
        <p:txBody>
          <a:bodyPr/>
          <a:lstStyle/>
          <a:p>
            <a:pPr>
              <a:defRPr/>
            </a:pPr>
            <a:fld id="{449DC4EF-3333-49ED-8069-7C4CEEF61C07}" type="slidenum">
              <a:rPr lang="en-MY" altLang="en-US" smtClean="0"/>
              <a:pPr>
                <a:defRPr/>
              </a:pPr>
              <a:t>9</a:t>
            </a:fld>
            <a:endParaRPr lang="en-MY" altLang="en-US"/>
          </a:p>
        </p:txBody>
      </p:sp>
      <p:sp>
        <p:nvSpPr>
          <p:cNvPr id="5" name="Content Placeholder 4">
            <a:extLst>
              <a:ext uri="{FF2B5EF4-FFF2-40B4-BE49-F238E27FC236}">
                <a16:creationId xmlns:a16="http://schemas.microsoft.com/office/drawing/2014/main" id="{6E1C9124-0659-5BAB-C870-6A578EFABC4F}"/>
              </a:ext>
            </a:extLst>
          </p:cNvPr>
          <p:cNvSpPr>
            <a:spLocks noGrp="1"/>
          </p:cNvSpPr>
          <p:nvPr>
            <p:ph idx="1"/>
          </p:nvPr>
        </p:nvSpPr>
        <p:spPr/>
        <p:txBody>
          <a:bodyPr/>
          <a:lstStyle/>
          <a:p>
            <a:pPr>
              <a:buFont typeface="+mj-lt"/>
              <a:buAutoNum type="arabicPeriod"/>
            </a:pPr>
            <a:r>
              <a:rPr lang="en-US" sz="3200" b="1" dirty="0">
                <a:highlight>
                  <a:srgbClr val="808080"/>
                </a:highlight>
              </a:rPr>
              <a:t>CREATE</a:t>
            </a:r>
          </a:p>
          <a:p>
            <a:pPr>
              <a:buFont typeface="+mj-lt"/>
              <a:buAutoNum type="arabicPeriod"/>
            </a:pPr>
            <a:r>
              <a:rPr lang="en-US" sz="3200" dirty="0"/>
              <a:t>ALTER</a:t>
            </a:r>
          </a:p>
          <a:p>
            <a:pPr>
              <a:buFont typeface="+mj-lt"/>
              <a:buAutoNum type="arabicPeriod"/>
            </a:pPr>
            <a:r>
              <a:rPr lang="en-US" sz="3200" dirty="0"/>
              <a:t>DROP</a:t>
            </a:r>
          </a:p>
          <a:p>
            <a:pPr>
              <a:buFont typeface="+mj-lt"/>
              <a:buAutoNum type="arabicPeriod"/>
            </a:pPr>
            <a:r>
              <a:rPr lang="en-US" sz="3200" dirty="0"/>
              <a:t>TRUNCATE</a:t>
            </a:r>
          </a:p>
          <a:p>
            <a:pPr>
              <a:buFont typeface="+mj-lt"/>
              <a:buAutoNum type="arabicPeriod"/>
            </a:pPr>
            <a:r>
              <a:rPr lang="en-US" sz="3200" dirty="0"/>
              <a:t>RENAME</a:t>
            </a:r>
          </a:p>
          <a:p>
            <a:pPr>
              <a:buFont typeface="+mj-lt"/>
              <a:buAutoNum type="arabicPeriod"/>
            </a:pPr>
            <a:r>
              <a:rPr lang="en-US" sz="3200" dirty="0"/>
              <a:t>COMMENT</a:t>
            </a:r>
          </a:p>
          <a:p>
            <a:endParaRPr lang="en-US" dirty="0"/>
          </a:p>
        </p:txBody>
      </p:sp>
    </p:spTree>
    <p:extLst>
      <p:ext uri="{BB962C8B-B14F-4D97-AF65-F5344CB8AC3E}">
        <p14:creationId xmlns:p14="http://schemas.microsoft.com/office/powerpoint/2010/main" val="1642016439"/>
      </p:ext>
    </p:extLst>
  </p:cSld>
  <p:clrMapOvr>
    <a:masterClrMapping/>
  </p:clrMapOvr>
</p:sld>
</file>

<file path=ppt/theme/theme1.xml><?xml version="1.0" encoding="utf-8"?>
<a:theme xmlns:a="http://schemas.openxmlformats.org/drawingml/2006/main" name="Theme3">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ww.PresenterMedia.com - Static Glassy Blue Earth">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华文楷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1">
  <a:themeElements>
    <a:clrScheme name="01abstra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1abstrac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abstra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abstrac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abstrac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abstrac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abstrac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abstrac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abstrac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abstrac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abstrac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abstrac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abstrac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abstrac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Theme1">
  <a:themeElements>
    <a:clrScheme name="01abstra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1abstrac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abstrac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1abstrac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1abstrac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1abstrac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1abstrac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1abstrac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1abstrac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1abstrac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1abstrac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1abstrac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1abstrac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1abstrac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Theme3</Template>
  <TotalTime>19671</TotalTime>
  <Pages>9</Pages>
  <Words>2341</Words>
  <Application>Microsoft Office PowerPoint</Application>
  <PresentationFormat>On-screen Show (4:3)</PresentationFormat>
  <Paragraphs>363</Paragraphs>
  <Slides>62</Slides>
  <Notes>0</Notes>
  <HiddenSlides>0</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62</vt:i4>
      </vt:variant>
    </vt:vector>
  </HeadingPairs>
  <TitlesOfParts>
    <vt:vector size="85" baseType="lpstr">
      <vt:lpstr>Arial</vt:lpstr>
      <vt:lpstr>Arial Black</vt:lpstr>
      <vt:lpstr>Arial Unicode MS</vt:lpstr>
      <vt:lpstr>Calibri</vt:lpstr>
      <vt:lpstr>Calibri Light</vt:lpstr>
      <vt:lpstr>Century Gothic</vt:lpstr>
      <vt:lpstr>Nunito</vt:lpstr>
      <vt:lpstr>Palatino Linotype</vt:lpstr>
      <vt:lpstr>Source Sans 3</vt:lpstr>
      <vt:lpstr>Tahoma</vt:lpstr>
      <vt:lpstr>Times New Roman</vt:lpstr>
      <vt:lpstr>Wingdings</vt:lpstr>
      <vt:lpstr>Theme3</vt:lpstr>
      <vt:lpstr>www.PresenterMedia.com - Static Glassy Blue Earth</vt:lpstr>
      <vt:lpstr>Theme1</vt:lpstr>
      <vt:lpstr>Custom Design</vt:lpstr>
      <vt:lpstr>1_Custom Design</vt:lpstr>
      <vt:lpstr>1_Default Design</vt:lpstr>
      <vt:lpstr>1_Theme1</vt:lpstr>
      <vt:lpstr>2_Custom Design</vt:lpstr>
      <vt:lpstr>3_Custom Design</vt:lpstr>
      <vt:lpstr>2_Default Design</vt:lpstr>
      <vt:lpstr>Retrospect</vt:lpstr>
      <vt:lpstr>Database Systems</vt:lpstr>
      <vt:lpstr>Lecture Agenda</vt:lpstr>
      <vt:lpstr>Getting started with SQL</vt:lpstr>
      <vt:lpstr>SQL Commands | DDL, DQL, DML, DCL and TCL Commands</vt:lpstr>
      <vt:lpstr>Short Overview of SQL</vt:lpstr>
      <vt:lpstr>SQL Commands </vt:lpstr>
      <vt:lpstr>PowerPoint Presentation</vt:lpstr>
      <vt:lpstr>Data Definition Language</vt:lpstr>
      <vt:lpstr>List of DDL Commands:</vt:lpstr>
      <vt:lpstr>CREATE COMMAND</vt:lpstr>
      <vt:lpstr>Syntax</vt:lpstr>
      <vt:lpstr>CREATE COMMAND - CONSTRAINTS</vt:lpstr>
      <vt:lpstr>CREATE – PRIMARY KEY CONSTRAINT</vt:lpstr>
      <vt:lpstr>CREATE - NOT NULL CONSTRAINT</vt:lpstr>
      <vt:lpstr>CREATE – UNIQUE CONSTRAINT:</vt:lpstr>
      <vt:lpstr>UNIQUE CONSTRAINT ON MULTIPLE COLUMNS</vt:lpstr>
      <vt:lpstr>Defining Unique Constraints on Multiple Columns:</vt:lpstr>
      <vt:lpstr>Adding a constraint name</vt:lpstr>
      <vt:lpstr>Inline Unique Constraint</vt:lpstr>
      <vt:lpstr>End-of-Definition Unique Constraint</vt:lpstr>
      <vt:lpstr>CREATE - FOREIGN KEY CONSTRAINT</vt:lpstr>
      <vt:lpstr>CREATE - CHECK CONSTRAINT</vt:lpstr>
      <vt:lpstr>CHECK CONTRAINT - EXAMPLE</vt:lpstr>
      <vt:lpstr>EXAMPLE OF A CREATE TABLE STATEMENT WITH CONSTRAINTS</vt:lpstr>
      <vt:lpstr>List of DDL Commands:</vt:lpstr>
      <vt:lpstr>DDL – ALTER</vt:lpstr>
      <vt:lpstr>Key Operations with ALTER</vt:lpstr>
      <vt:lpstr>Syntax Overview - Add a Column</vt:lpstr>
      <vt:lpstr>Example 1: Add a Column</vt:lpstr>
      <vt:lpstr>Syntax Overview - Drop a Column</vt:lpstr>
      <vt:lpstr>Example 2: Drop a Column</vt:lpstr>
      <vt:lpstr>Syntax Overview - Modify a Column</vt:lpstr>
      <vt:lpstr>Example 3: Modify a Column</vt:lpstr>
      <vt:lpstr>Syntax Overview - Rename a Column</vt:lpstr>
      <vt:lpstr>Example 4: Rename a Column</vt:lpstr>
      <vt:lpstr>Syntax Overview - Add/Drop Constraints a Column</vt:lpstr>
      <vt:lpstr>Example 5: Add a Constraint</vt:lpstr>
      <vt:lpstr>Example 6: Drop a Constraint</vt:lpstr>
      <vt:lpstr>Example 7: Rename a Table</vt:lpstr>
      <vt:lpstr>Example 8: Change Default Value</vt:lpstr>
      <vt:lpstr>Example 9: Add a Check Constraint</vt:lpstr>
      <vt:lpstr>List of DDL Commands:</vt:lpstr>
      <vt:lpstr>DDL – DROP &amp; TRUNCATE</vt:lpstr>
      <vt:lpstr>DROP and TRUNCATE</vt:lpstr>
      <vt:lpstr>What is DROP Command?</vt:lpstr>
      <vt:lpstr>DROP Command Examples</vt:lpstr>
      <vt:lpstr>What is TRUNCATE Command?</vt:lpstr>
      <vt:lpstr>List of DDL Commands:</vt:lpstr>
      <vt:lpstr>DDL – RENAME</vt:lpstr>
      <vt:lpstr>DDL-RENAME</vt:lpstr>
      <vt:lpstr>List of DDL Commands:</vt:lpstr>
      <vt:lpstr>DDL – COMMENT</vt:lpstr>
      <vt:lpstr>DDL-COMMENT</vt:lpstr>
      <vt:lpstr>Retrieving Comments</vt:lpstr>
      <vt:lpstr>DQL-DATA QUERY LANGUAGE</vt:lpstr>
      <vt:lpstr>DQL - SELECT</vt:lpstr>
      <vt:lpstr>DQL-SELECT</vt:lpstr>
      <vt:lpstr>Components of the SELECT Statement</vt:lpstr>
      <vt:lpstr>Components of the SELECT Statement..cont</vt:lpstr>
      <vt:lpstr>Components of the SELECT Statement..cont</vt:lpstr>
      <vt:lpstr>Take home activity: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Michel Mitri</dc:creator>
  <cp:lastModifiedBy>Ayesha  Majid</cp:lastModifiedBy>
  <cp:revision>560</cp:revision>
  <cp:lastPrinted>1998-01-19T09:29:56Z</cp:lastPrinted>
  <dcterms:created xsi:type="dcterms:W3CDTF">1998-01-19T10:00:26Z</dcterms:created>
  <dcterms:modified xsi:type="dcterms:W3CDTF">2024-10-25T09:25:37Z</dcterms:modified>
</cp:coreProperties>
</file>