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notesMaster" Target="notesMasters/notesMaster1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33883-3E4A-1E42-92C9-2A760C7928A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C7CEC-E210-5B49-AFFA-62DEBF8E8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6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6.png" /><Relationship Id="rId4" Type="http://schemas.openxmlformats.org/officeDocument/2006/relationships/image" Target="../media/image5.png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10.png" /><Relationship Id="rId4" Type="http://schemas.openxmlformats.org/officeDocument/2006/relationships/image" Target="../media/image9.pn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833199" y="2679025"/>
            <a:ext cx="727710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Adjectives and its types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833199" y="3845481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Welcome to the world of adjectives! In this presentation, we will explore the various types of adjectives and their examples. Get ready for an engaging journey! </a:t>
            </a:r>
            <a:r>
              <a:rPr lang="en-US" sz="1750" dirty="0">
                <a:solidFill>
                  <a:srgbClr val="00000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🚀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833199" y="517826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819" y="5185886"/>
            <a:ext cx="340162" cy="340162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1299686" y="5161598"/>
            <a:ext cx="174498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by Faseh Tariq</a:t>
            </a:r>
            <a:endParaRPr lang="en-US" sz="2187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4456628"/>
            <a:ext cx="97764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Definition of Adjectives and Examples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5484257"/>
            <a:ext cx="993350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An adjective is a word that describes or modifies a noun or pronoun. It adds more meaning and details to the sentence. For example, "beautiful," "tall," and "smart" are adjectives. Let's dive deeper into the fascinating world of adjectives!</a:t>
            </a: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278850"/>
            <a:ext cx="57454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Descriptive Adjectives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389" y="2417564"/>
            <a:ext cx="3088958" cy="190904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348389" y="460426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Definition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348389" y="5173623"/>
            <a:ext cx="308895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Descriptive adjectives vividly describe the characteristics, qualities, or attributes of a noun. They make our sentences more expressive.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602" y="2417564"/>
            <a:ext cx="3088958" cy="1909048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770602" y="460426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Example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770602" y="5173623"/>
            <a:ext cx="30889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For example, consider the adjective "happy." It helps us convey emotions and paint a picture in the reader's mind.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2816" y="2417564"/>
            <a:ext cx="3089077" cy="190916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192816" y="4604385"/>
            <a:ext cx="25146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Additional Example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192816" y="5173742"/>
            <a:ext cx="308907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Similarly, descriptive adjectives can be used to provide details about color, size, shape, and more. They add life to our language.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821293"/>
            <a:ext cx="60045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Quantitative Adjectives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301270" y="1960007"/>
            <a:ext cx="27742" cy="5448181"/>
          </a:xfrm>
          <a:prstGeom prst="rect">
            <a:avLst/>
          </a:prstGeom>
          <a:solidFill>
            <a:srgbClr val="38512F"/>
          </a:solidFill>
          <a:ln/>
        </p:spPr>
      </p:sp>
      <p:sp>
        <p:nvSpPr>
          <p:cNvPr id="6" name="Shape 4"/>
          <p:cNvSpPr/>
          <p:nvPr/>
        </p:nvSpPr>
        <p:spPr>
          <a:xfrm>
            <a:off x="7565053" y="2369641"/>
            <a:ext cx="777597" cy="27742"/>
          </a:xfrm>
          <a:prstGeom prst="rect">
            <a:avLst/>
          </a:prstGeom>
          <a:solidFill>
            <a:srgbClr val="38512F"/>
          </a:solidFill>
          <a:ln/>
        </p:spPr>
      </p:sp>
      <p:sp>
        <p:nvSpPr>
          <p:cNvPr id="7" name="Shape 5"/>
          <p:cNvSpPr/>
          <p:nvPr/>
        </p:nvSpPr>
        <p:spPr>
          <a:xfrm>
            <a:off x="7065109" y="2133600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8" name="Text 6"/>
          <p:cNvSpPr/>
          <p:nvPr/>
        </p:nvSpPr>
        <p:spPr>
          <a:xfrm>
            <a:off x="7254061" y="2175272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138" y="218217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Definition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138" y="2751534"/>
            <a:ext cx="374475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Quantitative adjectives specify the quantity or number associated with a noun. They add precision and clarity to our sentences.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512" y="3480495"/>
            <a:ext cx="777597" cy="27742"/>
          </a:xfrm>
          <a:prstGeom prst="rect">
            <a:avLst/>
          </a:prstGeom>
          <a:solidFill>
            <a:srgbClr val="38512F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109" y="3244453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13" name="Text 11"/>
          <p:cNvSpPr/>
          <p:nvPr/>
        </p:nvSpPr>
        <p:spPr>
          <a:xfrm>
            <a:off x="7227391" y="3286125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871079" y="329303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Example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348389" y="3862388"/>
            <a:ext cx="374463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Consider the adjective "three." It helps us convey the exact quantity of a noun, allowing us to be specific in our descriptions.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053" y="5027116"/>
            <a:ext cx="777597" cy="27742"/>
          </a:xfrm>
          <a:prstGeom prst="rect">
            <a:avLst/>
          </a:prstGeom>
          <a:solidFill>
            <a:srgbClr val="38512F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109" y="479107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18" name="Text 16"/>
          <p:cNvSpPr/>
          <p:nvPr/>
        </p:nvSpPr>
        <p:spPr>
          <a:xfrm>
            <a:off x="7223581" y="4832747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537138" y="483965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Usage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537138" y="5409009"/>
            <a:ext cx="3744754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Quantitative adjectives are invaluable when we want to express measurements, counts, or comparisons. They help us provide accurate information.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3513892"/>
            <a:ext cx="66065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Demonstrative Adjectives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8389" y="4715113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6" name="Text 4"/>
          <p:cNvSpPr/>
          <p:nvPr/>
        </p:nvSpPr>
        <p:spPr>
          <a:xfrm>
            <a:off x="2537341" y="4756785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3070503" y="479143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Definition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3070503" y="5360789"/>
            <a:ext cx="24409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Demonstrative adjectives point to specific nouns or indicate their proximity. They help us identify and distinguish objects.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733574" y="4715113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10" name="Text 8"/>
          <p:cNvSpPr/>
          <p:nvPr/>
        </p:nvSpPr>
        <p:spPr>
          <a:xfrm>
            <a:off x="5895856" y="4756785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6455688" y="479143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Example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6455688" y="5360789"/>
            <a:ext cx="244090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words "this," "that," "these," and "those" are demonstrative adjectives. They allow us to refer to things around us accurately.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118759" y="4715113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14" name="Text 12"/>
          <p:cNvSpPr/>
          <p:nvPr/>
        </p:nvSpPr>
        <p:spPr>
          <a:xfrm>
            <a:off x="9277231" y="4756785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9840873" y="479143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Usage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9840873" y="5360789"/>
            <a:ext cx="244090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These adjectives are used to avoid ambiguity in conversations and provide context. They are a crucial part of effective communication.</a:t>
            </a:r>
            <a:endParaRPr lang="en-US" sz="1750" dirty="0"/>
          </a:p>
        </p:txBody>
      </p:sp>
      <p:pic>
        <p:nvPicPr>
          <p:cNvPr id="1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2150031"/>
            <a:ext cx="55245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Possessive Adjectives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8389" y="3288744"/>
            <a:ext cx="3163014" cy="2790706"/>
          </a:xfrm>
          <a:prstGeom prst="roundRect">
            <a:avLst>
              <a:gd name="adj" fmla="val 2389"/>
            </a:avLst>
          </a:prstGeom>
          <a:solidFill>
            <a:srgbClr val="F6E9D5"/>
          </a:solidFill>
          <a:ln/>
        </p:spPr>
      </p:sp>
      <p:sp>
        <p:nvSpPr>
          <p:cNvPr id="6" name="Text 4"/>
          <p:cNvSpPr/>
          <p:nvPr/>
        </p:nvSpPr>
        <p:spPr>
          <a:xfrm>
            <a:off x="2570559" y="351091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Definition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570559" y="4080272"/>
            <a:ext cx="271867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Possessive adjectives indicate ownership or possession. They show relationships between people, places, and things.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733574" y="3288744"/>
            <a:ext cx="3163014" cy="2790706"/>
          </a:xfrm>
          <a:prstGeom prst="roundRect">
            <a:avLst>
              <a:gd name="adj" fmla="val 2389"/>
            </a:avLst>
          </a:prstGeom>
          <a:solidFill>
            <a:srgbClr val="F6E9D5"/>
          </a:solidFill>
          <a:ln/>
        </p:spPr>
      </p:sp>
      <p:sp>
        <p:nvSpPr>
          <p:cNvPr id="9" name="Text 7"/>
          <p:cNvSpPr/>
          <p:nvPr/>
        </p:nvSpPr>
        <p:spPr>
          <a:xfrm>
            <a:off x="5955744" y="351091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Example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955744" y="4080272"/>
            <a:ext cx="271867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Words like "my," "your," "his," "her," and "their" are possessive adjectives. They let us express ownership in a concise manner.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118759" y="3288744"/>
            <a:ext cx="3163014" cy="2790706"/>
          </a:xfrm>
          <a:prstGeom prst="roundRect">
            <a:avLst>
              <a:gd name="adj" fmla="val 2389"/>
            </a:avLst>
          </a:prstGeom>
          <a:solidFill>
            <a:srgbClr val="F6E9D5"/>
          </a:solidFill>
          <a:ln/>
        </p:spPr>
      </p:sp>
      <p:sp>
        <p:nvSpPr>
          <p:cNvPr id="12" name="Text 10"/>
          <p:cNvSpPr/>
          <p:nvPr/>
        </p:nvSpPr>
        <p:spPr>
          <a:xfrm>
            <a:off x="9340929" y="351091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Usage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340929" y="4080272"/>
            <a:ext cx="271867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Possessive adjectives help us describe what belongs to whom. They play a crucial role in both written and spoken language.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101090"/>
            <a:ext cx="61569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Interrogative Adjectives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389" y="2239804"/>
            <a:ext cx="3088958" cy="190904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348389" y="442650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Definition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348389" y="4995863"/>
            <a:ext cx="30889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Interrogative adjectives introduce questions and help identify the noun we are referring to in our query.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602" y="2239804"/>
            <a:ext cx="3088958" cy="1909048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770602" y="442650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Example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770602" y="4995863"/>
            <a:ext cx="308895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Interrogative adjectives include words like "which," "what," and "whose." They allow us to ask for specific information related to a noun.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2816" y="2239804"/>
            <a:ext cx="3089077" cy="190916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192816" y="442662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Usage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192816" y="4995982"/>
            <a:ext cx="308907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These adjectives enable us to seek clarification, gather details, and deepen our understanding. They are essential in conversations and investigations.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999053"/>
            <a:ext cx="53111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Indefinite Adjectives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301270" y="2137767"/>
            <a:ext cx="27742" cy="5092779"/>
          </a:xfrm>
          <a:prstGeom prst="rect">
            <a:avLst/>
          </a:prstGeom>
          <a:solidFill>
            <a:srgbClr val="38512F"/>
          </a:solidFill>
          <a:ln/>
        </p:spPr>
      </p:sp>
      <p:sp>
        <p:nvSpPr>
          <p:cNvPr id="6" name="Shape 4"/>
          <p:cNvSpPr/>
          <p:nvPr/>
        </p:nvSpPr>
        <p:spPr>
          <a:xfrm>
            <a:off x="7565053" y="2547402"/>
            <a:ext cx="777597" cy="27742"/>
          </a:xfrm>
          <a:prstGeom prst="rect">
            <a:avLst/>
          </a:prstGeom>
          <a:solidFill>
            <a:srgbClr val="38512F"/>
          </a:solidFill>
          <a:ln/>
        </p:spPr>
      </p:sp>
      <p:sp>
        <p:nvSpPr>
          <p:cNvPr id="7" name="Shape 5"/>
          <p:cNvSpPr/>
          <p:nvPr/>
        </p:nvSpPr>
        <p:spPr>
          <a:xfrm>
            <a:off x="7065109" y="2311360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8" name="Text 6"/>
          <p:cNvSpPr/>
          <p:nvPr/>
        </p:nvSpPr>
        <p:spPr>
          <a:xfrm>
            <a:off x="7254061" y="2353032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138" y="235993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Definition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138" y="2929295"/>
            <a:ext cx="374475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Indefinite adjectives express the quantity or quality of a noun in a non-specific or general way. They add versatility to our language.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512" y="3658255"/>
            <a:ext cx="777597" cy="27742"/>
          </a:xfrm>
          <a:prstGeom prst="rect">
            <a:avLst/>
          </a:prstGeom>
          <a:solidFill>
            <a:srgbClr val="38512F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109" y="3422213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13" name="Text 11"/>
          <p:cNvSpPr/>
          <p:nvPr/>
        </p:nvSpPr>
        <p:spPr>
          <a:xfrm>
            <a:off x="7227391" y="3463885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871079" y="347079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Example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348389" y="4040148"/>
            <a:ext cx="374463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Words like "some," "all," "many," and "few" are indefinite adjectives. They help us describe an unspecified or approximate amount or number.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053" y="5204877"/>
            <a:ext cx="777597" cy="27742"/>
          </a:xfrm>
          <a:prstGeom prst="rect">
            <a:avLst/>
          </a:prstGeom>
          <a:solidFill>
            <a:srgbClr val="38512F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109" y="496883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18" name="Text 16"/>
          <p:cNvSpPr/>
          <p:nvPr/>
        </p:nvSpPr>
        <p:spPr>
          <a:xfrm>
            <a:off x="7223581" y="5010507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537138" y="501741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Usage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537138" y="5586770"/>
            <a:ext cx="374475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Indefinite adjectives allow us to discuss things in broad terms, without specifying exact figures or quantities. They help us make general statements.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833199" y="1248966"/>
            <a:ext cx="56692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Compound Adjectives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245018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6" name="Text 4"/>
          <p:cNvSpPr/>
          <p:nvPr/>
        </p:nvSpPr>
        <p:spPr>
          <a:xfrm>
            <a:off x="1022152" y="2491859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555313" y="252650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Definition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1555313" y="3095863"/>
            <a:ext cx="2905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Compound adjectives are created by combining two or more words to describe a noun or pronoun. They enrich our descriptive power.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4683085" y="245018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10" name="Text 8"/>
          <p:cNvSpPr/>
          <p:nvPr/>
        </p:nvSpPr>
        <p:spPr>
          <a:xfrm>
            <a:off x="4845368" y="2491859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5405199" y="252650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Example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5405199" y="3095863"/>
            <a:ext cx="2905601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Phrases like "blue-eyed," "well-known," and "high-pitched" are compound adjectives. They express unique qualities that cannot be described by a single word.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833199" y="5624036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14" name="Text 12"/>
          <p:cNvSpPr/>
          <p:nvPr/>
        </p:nvSpPr>
        <p:spPr>
          <a:xfrm>
            <a:off x="991672" y="5665708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1555313" y="570035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Usage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1555313" y="6269712"/>
            <a:ext cx="67554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Compound adjectives allow us to be creative and specific in our descriptions. They enhance our ability to capture the essence of things.</a:t>
            </a:r>
            <a:endParaRPr lang="en-US" sz="1750" dirty="0"/>
          </a:p>
        </p:txBody>
      </p:sp>
      <p:pic>
        <p:nvPicPr>
          <p:cNvPr id="1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fasehtariq935@gmail.com</cp:lastModifiedBy>
  <cp:revision>3</cp:revision>
  <dcterms:created xsi:type="dcterms:W3CDTF">2023-10-17T16:41:48Z</dcterms:created>
  <dcterms:modified xsi:type="dcterms:W3CDTF">2023-10-17T17:02:00Z</dcterms:modified>
</cp:coreProperties>
</file>