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E0A4-6587-C849-A1F5-84CABE501D8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33B03-38E2-C846-9DF3-5184EB272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856786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 its types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adverb is a word that describes a verb, adjective, or other adverb. Let's explore the different types of adverbs and their examples.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00824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4983956"/>
            <a:ext cx="17449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Faseh Tariq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658189"/>
            <a:ext cx="5501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 of Adverbs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85941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39010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935730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are Adverbs?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505087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modify verbs, adjectives, or other adverbs to provide more information about how, where, when, or to what extent an action or quality occurs.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09857"/>
            <a:ext cx="4450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Types of Adverbs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48570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70741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Manner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that describe how an action is performed. Example: He ran quickly.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48570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707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Place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that describe the location or direction of an action. Example: She lives nearby.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Time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58677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that indicate when an action occurs. Example: They arrived early.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Degree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that express the level or intensity of an action. Example: It's very hot today.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74458"/>
            <a:ext cx="4922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Manner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513171"/>
            <a:ext cx="27742" cy="434185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922806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68676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72843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7353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304699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of manner describe how an action is performed.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4033659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79761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83928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84619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415552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She sings beautifully.
- He speaks loudly.
- They danced gracefully.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184636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485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49902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49971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566529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adverbs of manner to provide more information about the way an action is done.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3425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Place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772966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529024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of place describe the location or direction of an action.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772966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They are waiting outside.
- She went upstairs.
- He is hiding beneath the table.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772966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959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52914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adverbs of place to indicate where an action is taking place or to give directions.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5006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Time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588776"/>
            <a:ext cx="27742" cy="419064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99841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76236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80404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8109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380303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of time indicate when an action occurs.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4109264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8732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91489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921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491157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They arrived yesterday.
- She wakes up early in the morning.
- We often go for a walk in the evening.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60241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6587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727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642134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adverbs of time to specify when an action happens.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5432"/>
            <a:ext cx="4770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Adverbs of Degree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43567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Adverbs of degree express the level or intensity of an action.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43567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It's extremely hot outside.
- She is very tall.
- He slightly opened the door.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64414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43567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adverbs of degree to show the extent or intensity of an action or quality.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0911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3232904" y="502206"/>
            <a:ext cx="8164592" cy="1141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94"/>
              </a:lnSpc>
              <a:buNone/>
            </a:pPr>
            <a:r>
              <a:rPr lang="en-US" sz="359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 and Usage of Each Type of Adverb</a:t>
            </a:r>
            <a:endParaRPr lang="en-US" sz="3595" dirty="0"/>
          </a:p>
        </p:txBody>
      </p:sp>
      <p:sp>
        <p:nvSpPr>
          <p:cNvPr id="5" name="Text 3"/>
          <p:cNvSpPr/>
          <p:nvPr/>
        </p:nvSpPr>
        <p:spPr>
          <a:xfrm>
            <a:off x="3415903" y="2198846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 Type</a:t>
            </a:r>
            <a:endParaRPr lang="en-US" sz="1798" dirty="0"/>
          </a:p>
        </p:txBody>
      </p:sp>
      <p:sp>
        <p:nvSpPr>
          <p:cNvPr id="6" name="Text 4"/>
          <p:cNvSpPr/>
          <p:nvPr/>
        </p:nvSpPr>
        <p:spPr>
          <a:xfrm>
            <a:off x="3415903" y="2666643"/>
            <a:ext cx="235208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 of Manner</a:t>
            </a:r>
            <a:endParaRPr lang="en-US" sz="1438" dirty="0"/>
          </a:p>
        </p:txBody>
      </p:sp>
      <p:sp>
        <p:nvSpPr>
          <p:cNvPr id="7" name="Text 5"/>
          <p:cNvSpPr/>
          <p:nvPr/>
        </p:nvSpPr>
        <p:spPr>
          <a:xfrm>
            <a:off x="6140648" y="2198846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1798" dirty="0"/>
          </a:p>
        </p:txBody>
      </p:sp>
      <p:sp>
        <p:nvSpPr>
          <p:cNvPr id="8" name="Text 6"/>
          <p:cNvSpPr/>
          <p:nvPr/>
        </p:nvSpPr>
        <p:spPr>
          <a:xfrm>
            <a:off x="6140648" y="2666643"/>
            <a:ext cx="234827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She sings beautifully.</a:t>
            </a:r>
            <a:endParaRPr lang="en-US" sz="1438" dirty="0"/>
          </a:p>
        </p:txBody>
      </p:sp>
      <p:sp>
        <p:nvSpPr>
          <p:cNvPr id="9" name="Text 7"/>
          <p:cNvSpPr/>
          <p:nvPr/>
        </p:nvSpPr>
        <p:spPr>
          <a:xfrm>
            <a:off x="8861584" y="2198846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1798" dirty="0"/>
          </a:p>
        </p:txBody>
      </p:sp>
      <p:sp>
        <p:nvSpPr>
          <p:cNvPr id="10" name="Text 8"/>
          <p:cNvSpPr/>
          <p:nvPr/>
        </p:nvSpPr>
        <p:spPr>
          <a:xfrm>
            <a:off x="8861584" y="2666643"/>
            <a:ext cx="2352080" cy="584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Describes the way the action is performed.</a:t>
            </a:r>
            <a:endParaRPr lang="en-US" sz="1438" dirty="0"/>
          </a:p>
        </p:txBody>
      </p:sp>
      <p:sp>
        <p:nvSpPr>
          <p:cNvPr id="11" name="Shape 9"/>
          <p:cNvSpPr/>
          <p:nvPr/>
        </p:nvSpPr>
        <p:spPr>
          <a:xfrm>
            <a:off x="3232904" y="3368159"/>
            <a:ext cx="8163758" cy="1651635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3415903" y="3558302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 Type</a:t>
            </a:r>
            <a:endParaRPr lang="en-US" sz="1798" dirty="0"/>
          </a:p>
        </p:txBody>
      </p:sp>
      <p:sp>
        <p:nvSpPr>
          <p:cNvPr id="13" name="Text 11"/>
          <p:cNvSpPr/>
          <p:nvPr/>
        </p:nvSpPr>
        <p:spPr>
          <a:xfrm>
            <a:off x="3415903" y="4026098"/>
            <a:ext cx="235208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 of Place</a:t>
            </a:r>
            <a:endParaRPr lang="en-US" sz="1438" dirty="0"/>
          </a:p>
        </p:txBody>
      </p:sp>
      <p:sp>
        <p:nvSpPr>
          <p:cNvPr id="14" name="Text 12"/>
          <p:cNvSpPr/>
          <p:nvPr/>
        </p:nvSpPr>
        <p:spPr>
          <a:xfrm>
            <a:off x="6140648" y="3558302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1798" dirty="0"/>
          </a:p>
        </p:txBody>
      </p:sp>
      <p:sp>
        <p:nvSpPr>
          <p:cNvPr id="15" name="Text 13"/>
          <p:cNvSpPr/>
          <p:nvPr/>
        </p:nvSpPr>
        <p:spPr>
          <a:xfrm>
            <a:off x="6140648" y="4026098"/>
            <a:ext cx="234827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are waiting outside.</a:t>
            </a:r>
            <a:endParaRPr lang="en-US" sz="1438" dirty="0"/>
          </a:p>
        </p:txBody>
      </p:sp>
      <p:sp>
        <p:nvSpPr>
          <p:cNvPr id="16" name="Text 14"/>
          <p:cNvSpPr/>
          <p:nvPr/>
        </p:nvSpPr>
        <p:spPr>
          <a:xfrm>
            <a:off x="8861584" y="3558302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1798" dirty="0"/>
          </a:p>
        </p:txBody>
      </p:sp>
      <p:sp>
        <p:nvSpPr>
          <p:cNvPr id="17" name="Text 15"/>
          <p:cNvSpPr/>
          <p:nvPr/>
        </p:nvSpPr>
        <p:spPr>
          <a:xfrm>
            <a:off x="8861584" y="4026098"/>
            <a:ext cx="2352080" cy="876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Indicates where the action is taking place or gives directions.</a:t>
            </a:r>
            <a:endParaRPr lang="en-US" sz="1438" dirty="0"/>
          </a:p>
        </p:txBody>
      </p:sp>
      <p:sp>
        <p:nvSpPr>
          <p:cNvPr id="18" name="Text 16"/>
          <p:cNvSpPr/>
          <p:nvPr/>
        </p:nvSpPr>
        <p:spPr>
          <a:xfrm>
            <a:off x="3415903" y="5209937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 Type</a:t>
            </a:r>
            <a:endParaRPr lang="en-US" sz="1798" dirty="0"/>
          </a:p>
        </p:txBody>
      </p:sp>
      <p:sp>
        <p:nvSpPr>
          <p:cNvPr id="19" name="Text 17"/>
          <p:cNvSpPr/>
          <p:nvPr/>
        </p:nvSpPr>
        <p:spPr>
          <a:xfrm>
            <a:off x="3415903" y="5677733"/>
            <a:ext cx="235208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 of Time</a:t>
            </a:r>
            <a:endParaRPr lang="en-US" sz="1438" dirty="0"/>
          </a:p>
        </p:txBody>
      </p:sp>
      <p:sp>
        <p:nvSpPr>
          <p:cNvPr id="20" name="Text 18"/>
          <p:cNvSpPr/>
          <p:nvPr/>
        </p:nvSpPr>
        <p:spPr>
          <a:xfrm>
            <a:off x="6140648" y="5209937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1798" dirty="0"/>
          </a:p>
        </p:txBody>
      </p:sp>
      <p:sp>
        <p:nvSpPr>
          <p:cNvPr id="21" name="Text 19"/>
          <p:cNvSpPr/>
          <p:nvPr/>
        </p:nvSpPr>
        <p:spPr>
          <a:xfrm>
            <a:off x="6140648" y="5677733"/>
            <a:ext cx="234827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arrived yesterday.</a:t>
            </a:r>
            <a:endParaRPr lang="en-US" sz="1438" dirty="0"/>
          </a:p>
        </p:txBody>
      </p:sp>
      <p:sp>
        <p:nvSpPr>
          <p:cNvPr id="22" name="Text 20"/>
          <p:cNvSpPr/>
          <p:nvPr/>
        </p:nvSpPr>
        <p:spPr>
          <a:xfrm>
            <a:off x="8861584" y="5209937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1798" dirty="0"/>
          </a:p>
        </p:txBody>
      </p:sp>
      <p:sp>
        <p:nvSpPr>
          <p:cNvPr id="23" name="Text 21"/>
          <p:cNvSpPr/>
          <p:nvPr/>
        </p:nvSpPr>
        <p:spPr>
          <a:xfrm>
            <a:off x="8861584" y="5677733"/>
            <a:ext cx="2352080" cy="584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Specifies when the action occurs.</a:t>
            </a:r>
            <a:endParaRPr lang="en-US" sz="1438" dirty="0"/>
          </a:p>
        </p:txBody>
      </p:sp>
      <p:sp>
        <p:nvSpPr>
          <p:cNvPr id="24" name="Shape 22"/>
          <p:cNvSpPr/>
          <p:nvPr/>
        </p:nvSpPr>
        <p:spPr>
          <a:xfrm>
            <a:off x="3232904" y="6379250"/>
            <a:ext cx="8163758" cy="1359456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25" name="Text 23"/>
          <p:cNvSpPr/>
          <p:nvPr/>
        </p:nvSpPr>
        <p:spPr>
          <a:xfrm>
            <a:off x="3415903" y="6569393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Adverb Type</a:t>
            </a:r>
            <a:endParaRPr lang="en-US" sz="1798" dirty="0"/>
          </a:p>
        </p:txBody>
      </p:sp>
      <p:sp>
        <p:nvSpPr>
          <p:cNvPr id="26" name="Text 24"/>
          <p:cNvSpPr/>
          <p:nvPr/>
        </p:nvSpPr>
        <p:spPr>
          <a:xfrm>
            <a:off x="3415903" y="7037189"/>
            <a:ext cx="235208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Adverb of Degree</a:t>
            </a:r>
            <a:endParaRPr lang="en-US" sz="1438" dirty="0"/>
          </a:p>
        </p:txBody>
      </p:sp>
      <p:sp>
        <p:nvSpPr>
          <p:cNvPr id="27" name="Text 25"/>
          <p:cNvSpPr/>
          <p:nvPr/>
        </p:nvSpPr>
        <p:spPr>
          <a:xfrm>
            <a:off x="6140648" y="6569393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1798" dirty="0"/>
          </a:p>
        </p:txBody>
      </p:sp>
      <p:sp>
        <p:nvSpPr>
          <p:cNvPr id="28" name="Text 26"/>
          <p:cNvSpPr/>
          <p:nvPr/>
        </p:nvSpPr>
        <p:spPr>
          <a:xfrm>
            <a:off x="6140648" y="7037189"/>
            <a:ext cx="2348270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It's extremely hot outside.</a:t>
            </a:r>
            <a:endParaRPr lang="en-US" sz="1438" dirty="0"/>
          </a:p>
        </p:txBody>
      </p:sp>
      <p:sp>
        <p:nvSpPr>
          <p:cNvPr id="29" name="Text 27"/>
          <p:cNvSpPr/>
          <p:nvPr/>
        </p:nvSpPr>
        <p:spPr>
          <a:xfrm>
            <a:off x="8861584" y="6569393"/>
            <a:ext cx="1826181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7"/>
              </a:lnSpc>
              <a:buNone/>
            </a:pPr>
            <a:r>
              <a:rPr lang="en-US" sz="179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Usage</a:t>
            </a:r>
            <a:endParaRPr lang="en-US" sz="1798" dirty="0"/>
          </a:p>
        </p:txBody>
      </p:sp>
      <p:sp>
        <p:nvSpPr>
          <p:cNvPr id="30" name="Text 28"/>
          <p:cNvSpPr/>
          <p:nvPr/>
        </p:nvSpPr>
        <p:spPr>
          <a:xfrm>
            <a:off x="8861584" y="7037189"/>
            <a:ext cx="2352080" cy="584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1"/>
              </a:lnSpc>
              <a:buNone/>
            </a:pPr>
            <a:r>
              <a:rPr lang="en-US" sz="1438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Shows the level or intensity of the action or quality.</a:t>
            </a:r>
            <a:endParaRPr lang="en-US" sz="143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fasehtariq935@gmail.com</cp:lastModifiedBy>
  <cp:revision>3</cp:revision>
  <dcterms:created xsi:type="dcterms:W3CDTF">2023-10-17T16:49:14Z</dcterms:created>
  <dcterms:modified xsi:type="dcterms:W3CDTF">2023-10-17T17:02:27Z</dcterms:modified>
</cp:coreProperties>
</file>