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AD018-C7AE-A443-BAC9-CDD456E49DB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2EAB2-9ED0-CC46-A4B3-DD3DADBE2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4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02358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Conjunction and Interjection and Preposition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85644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the fascinating world of conjunctions, interjections, and prepositions. Discover their definitions, types, and examples.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83382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5841444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5817156"/>
            <a:ext cx="17449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Faseh Tariq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798796"/>
            <a:ext cx="93954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Conjunctions: The Glue of Language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937510"/>
            <a:ext cx="3163014" cy="3493294"/>
          </a:xfrm>
          <a:prstGeom prst="roundRect">
            <a:avLst>
              <a:gd name="adj" fmla="val 2107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159681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 of Conjunction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076224"/>
            <a:ext cx="271867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Conjunctions connect words, phrases, or clauses within a sentence, enabling smooth flow and coherence.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2937510"/>
            <a:ext cx="3163014" cy="3493294"/>
          </a:xfrm>
          <a:prstGeom prst="roundRect">
            <a:avLst>
              <a:gd name="adj" fmla="val 2107"/>
            </a:avLst>
          </a:prstGeom>
          <a:solidFill>
            <a:srgbClr val="F6E9D5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159681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Types of Conjunctions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4076224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coordinating, subordinating, and correlative conjunctions, each with its distinctive role in sentence structure.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2937510"/>
            <a:ext cx="3163014" cy="3493294"/>
          </a:xfrm>
          <a:prstGeom prst="roundRect">
            <a:avLst>
              <a:gd name="adj" fmla="val 2107"/>
            </a:avLst>
          </a:prstGeom>
          <a:solidFill>
            <a:srgbClr val="F6E9D5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159681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 of Conjunctions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4076224"/>
            <a:ext cx="271867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From common conjunctions like "and" and "but" to less-known ones like "neither...nor" and "either...or", we'll explore a range of examples.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999053"/>
            <a:ext cx="9692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Interjections: Expressions of Emotion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270" y="2137767"/>
            <a:ext cx="27742" cy="5092779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6" name="Shape 4"/>
          <p:cNvSpPr/>
          <p:nvPr/>
        </p:nvSpPr>
        <p:spPr>
          <a:xfrm>
            <a:off x="7565053" y="2547402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7" name="Shape 5"/>
          <p:cNvSpPr/>
          <p:nvPr/>
        </p:nvSpPr>
        <p:spPr>
          <a:xfrm>
            <a:off x="7065109" y="231136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8" name="Text 6"/>
          <p:cNvSpPr/>
          <p:nvPr/>
        </p:nvSpPr>
        <p:spPr>
          <a:xfrm>
            <a:off x="7254061" y="2353032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138" y="2359938"/>
            <a:ext cx="3223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 of Interjection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138" y="2929295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Interjections are short exclamatory words that express strong emotions or reactions, adding flavor and emphasis to a sentence.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512" y="3658255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09" y="342221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3" name="Text 11"/>
          <p:cNvSpPr/>
          <p:nvPr/>
        </p:nvSpPr>
        <p:spPr>
          <a:xfrm>
            <a:off x="7227391" y="346388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793563" y="3470791"/>
            <a:ext cx="3299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 of Interjections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48389" y="4040148"/>
            <a:ext cx="374463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From joyous exclamations like "Wow!" and "Yipee!" to expressions of surprise such as "Oh!" and "Aha!", interjections make language vibrant.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053" y="5204877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109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581" y="501050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138" y="5017413"/>
            <a:ext cx="2339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More Than Words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138" y="5586770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Interjections can also include sounds like "Ouch!" and "Hurray!", as well as non-verbal expressions like "Hmm" and "Psst".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758071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Prepositions: The Relationship Builders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591157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777859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 of Preposition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694402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Prepositions establish relationships between other words or elements in a sentence, such as time, place, or direction.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591157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777859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 of Prepositions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694402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From "between" and "behind" to "through" and "towards", discover the versatile ways prepositions depict connections in language.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591157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777978"/>
            <a:ext cx="308907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Let's Go On a Preposition Adventure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694521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Take a journey with prepositions as we explore the nuanced relationships they create, guiding us from place to place.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490311"/>
            <a:ext cx="6987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Utilize Language Dynamics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740110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Conjunctions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703790" y="4406503"/>
            <a:ext cx="259401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Coordinating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703790" y="4850725"/>
            <a:ext cx="259401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Subordinating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703790" y="5294948"/>
            <a:ext cx="259401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Correlative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47398" y="3740110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Interjections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6202799" y="4406503"/>
            <a:ext cx="259401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Expressions of Emotion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6202799" y="4850725"/>
            <a:ext cx="259401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Non-Verbal Sounds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346406" y="3740110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Prepositions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701808" y="4406503"/>
            <a:ext cx="259401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Time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701808" y="4850725"/>
            <a:ext cx="259401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Place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01808" y="5294948"/>
            <a:ext cx="259401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Direction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589728"/>
            <a:ext cx="8138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Language That Speaks Volumes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71155" y="3869293"/>
            <a:ext cx="286226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Conjunctions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885378" y="3869293"/>
            <a:ext cx="28584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Interjections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195792" y="3869293"/>
            <a:ext cx="286226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Prepositions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2348389" y="4365546"/>
            <a:ext cx="9932432" cy="637103"/>
          </a:xfrm>
          <a:prstGeom prst="rect">
            <a:avLst/>
          </a:prstGeom>
          <a:solidFill>
            <a:srgbClr val="F6E9D5"/>
          </a:solidFill>
          <a:ln/>
        </p:spPr>
      </p:sp>
      <p:sp>
        <p:nvSpPr>
          <p:cNvPr id="9" name="Text 7"/>
          <p:cNvSpPr/>
          <p:nvPr/>
        </p:nvSpPr>
        <p:spPr>
          <a:xfrm>
            <a:off x="2571155" y="4506397"/>
            <a:ext cx="286226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Unify Sentences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885378" y="4506397"/>
            <a:ext cx="28584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Express Emotions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195792" y="4506397"/>
            <a:ext cx="286226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Establish Connections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571155" y="5143500"/>
            <a:ext cx="286226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Enable Coherence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885378" y="5143500"/>
            <a:ext cx="28584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 Excitement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195792" y="5143500"/>
            <a:ext cx="286226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Depict Relationships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278850"/>
            <a:ext cx="95631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Exploring Language's Building Blocks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417564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6042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Conjunctions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173623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Conjunctions are like the building blocks that connect sentences together, forming a strong and cohesive structure.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417564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6042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Interjections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173623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Interjections are like fireworks, bursting with emotion and adding bursts of excitement to our language.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417564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60438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Prepositions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173742"/>
            <a:ext cx="308907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Prepositions are like scaffolding, providing a framework that supports the relationships between different elements of a sentence.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fasehtariq935@gmail.com</cp:lastModifiedBy>
  <cp:revision>3</cp:revision>
  <dcterms:created xsi:type="dcterms:W3CDTF">2023-10-17T16:59:01Z</dcterms:created>
  <dcterms:modified xsi:type="dcterms:W3CDTF">2023-10-17T17:03:25Z</dcterms:modified>
</cp:coreProperties>
</file>