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EE7BB-48C8-354E-8406-E48C38CB846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BBD0-10F5-4A48-9115-2E7EE35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856786"/>
            <a:ext cx="58064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Noun and its types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fascinating world of nouns and discover their different types. From common nouns to abstract nouns, learn how words can bring ideas to life.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00824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4983956"/>
            <a:ext cx="17449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Faseh Tariq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869293"/>
            <a:ext cx="5143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Uncountable Nouns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50705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511218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51468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5716191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Uncountable nouns cannot be counted or have a plural form.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50705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5895856" y="511218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51468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5716191"/>
            <a:ext cx="24409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water, sugar, happiness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50705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9277231" y="511218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51468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5716191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Uncountable nouns describe things that are seen as a whole or abstract concepts.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0543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Common Nouns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435673"/>
            <a:ext cx="27186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Common nouns are names for general things or people.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435673"/>
            <a:ext cx="27186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chair, city, cat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435673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Common nouns are used in everyday conversations and writing.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1189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Proper Nouns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950607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5137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706666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Proper nouns are specific names of people, places, or things.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950607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5137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706666"/>
            <a:ext cx="30889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Eiffel Tower, Steve Jobs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950607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51374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706785"/>
            <a:ext cx="30890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Proper nouns are capitalized and used to refer to unique entities.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13752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Abstract Nouns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33875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1022152" y="338042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4150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984427"/>
            <a:ext cx="2905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Abstract nouns represent ideas, emotions, or qualities.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333875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4845368" y="338042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34150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984427"/>
            <a:ext cx="2905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love, happiness, courage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1326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1673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5736669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Abstract nouns are intangible and often expressed through feelings.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65698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Concrete Nouns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667833" y="1795701"/>
            <a:ext cx="27742" cy="577679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2931616" y="2205335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2431673" y="19692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2620625" y="201096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903702" y="20178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903702" y="2587228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Concrete nouns refer to objects that can be perceived by the senses.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931616" y="4204990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2431673" y="396894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2593955" y="401062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903702" y="40175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903702" y="458688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tree, car, apple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931616" y="6204645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2431673" y="59686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2590145" y="60102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903702" y="60171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903702" y="6586538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Concrete nouns provide tangible descriptions in writing and speech.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3425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Material Nouns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772966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Material nouns identify substances that things are made of.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772966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529024"/>
            <a:ext cx="30889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gold, brick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772966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9597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529143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Material nouns are often used in manufacturing or crafting contexts.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0543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Collective Nouns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435673"/>
            <a:ext cx="27186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Collective nouns represent groups of people or things.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435673"/>
            <a:ext cx="27186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team, flock, herd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435673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Collective nouns describe a collection of individuals as a single entity.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01272"/>
            <a:ext cx="4701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Compound Nouns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739985"/>
            <a:ext cx="27742" cy="3888224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3149620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9135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95525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9621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3531513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Compound nouns are formed by combining multiple words.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4260473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40244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406610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4073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642366"/>
            <a:ext cx="37446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hairbrush, basketball, blackboard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260241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502419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506587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0727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642134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Compound nouns clarify specific objects or concepts.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34252"/>
            <a:ext cx="4480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Countable Nouns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772966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Countable nouns can be quantified and have both singular and plural forms.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772966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529024"/>
            <a:ext cx="30889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banana, apple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772966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9597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529143"/>
            <a:ext cx="30890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Countable nouns allow for measurement and comparison.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fasehtariq935@gmail.com</cp:lastModifiedBy>
  <cp:revision>3</cp:revision>
  <dcterms:created xsi:type="dcterms:W3CDTF">2023-10-17T16:32:02Z</dcterms:created>
  <dcterms:modified xsi:type="dcterms:W3CDTF">2023-10-17T17:01:25Z</dcterms:modified>
</cp:coreProperties>
</file>