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D49466-2546-4430-8FA0-2173A17F7AA0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BD1D9C-B060-45FA-823A-DCD60ABEA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EB388-AAAB-4EBF-A327-63CB58C59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0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FA0AA-50DC-4D54-AEDD-78BEC7016CC3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9C95D-F384-4273-8F96-4AE69805A9EF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44E560-77BF-4D1A-B6E7-CD55CE12B1B8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11AE7-686C-4CA7-BDE4-BC3BF287201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B1811E-4163-4749-8A62-C47D324FF72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50" r:id="rId18"/>
    <p:sldLayoutId id="2147483663" r:id="rId19"/>
    <p:sldLayoutId id="2147483652" r:id="rId20"/>
    <p:sldLayoutId id="2147483660" r:id="rId21"/>
    <p:sldLayoutId id="2147483662" r:id="rId22"/>
    <p:sldLayoutId id="214748366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Mastering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Elzero Web School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9EAA3-7BF1-4F57-A240-13E7C35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Python 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C753F-8DF0-41A7-9748-78564E2C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That Can Do Anything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Interactive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A59B0-400B-4203-8CB9-5C1DD7E2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Python [1]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561F9-89C8-4471-885A-417DC32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Easy To Install</a:t>
            </a:r>
          </a:p>
          <a:p>
            <a:pPr>
              <a:lnSpc>
                <a:spcPct val="100000"/>
              </a:lnSpc>
            </a:pPr>
            <a:r>
              <a:rPr lang="en-US" dirty="0"/>
              <a:t>Clean and Easy</a:t>
            </a:r>
          </a:p>
          <a:p>
            <a:pPr>
              <a:lnSpc>
                <a:spcPct val="100000"/>
              </a:lnSpc>
            </a:pPr>
            <a:r>
              <a:rPr lang="en-US" dirty="0"/>
              <a:t>Error Handling</a:t>
            </a:r>
          </a:p>
          <a:p>
            <a:pPr>
              <a:lnSpc>
                <a:spcPct val="100000"/>
              </a:lnSpc>
            </a:pPr>
            <a:r>
              <a:rPr lang="en-US" dirty="0"/>
              <a:t>Debugging is Easy ( Debugger Created with Python )</a:t>
            </a:r>
          </a:p>
          <a:p>
            <a:pPr>
              <a:lnSpc>
                <a:spcPct val="100000"/>
              </a:lnSpc>
            </a:pPr>
            <a:r>
              <a:rPr lang="en-US" dirty="0"/>
              <a:t>Cross 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Expressive</a:t>
            </a:r>
          </a:p>
          <a:p>
            <a:pPr>
              <a:lnSpc>
                <a:spcPct val="100000"/>
              </a:lnSpc>
            </a:pPr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4004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A59B0-400B-4203-8CB9-5C1DD7E2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Python [2]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561F9-89C8-4471-885A-417DC32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Integrated</a:t>
            </a:r>
          </a:p>
          <a:p>
            <a:r>
              <a:rPr lang="en-US" dirty="0"/>
              <a:t>Support Module and Packages</a:t>
            </a:r>
          </a:p>
          <a:p>
            <a:pPr>
              <a:lnSpc>
                <a:spcPct val="100000"/>
              </a:lnSpc>
            </a:pPr>
            <a:r>
              <a:rPr lang="en-US" dirty="0"/>
              <a:t>Large Set of Libs and 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Memory Management ( Garbage Collection )</a:t>
            </a:r>
          </a:p>
          <a:p>
            <a:pPr>
              <a:lnSpc>
                <a:spcPct val="100000"/>
              </a:lnSpc>
            </a:pPr>
            <a:r>
              <a:rPr lang="en-US" dirty="0"/>
              <a:t>Multi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Great Community</a:t>
            </a:r>
          </a:p>
          <a:p>
            <a:pPr>
              <a:lnSpc>
                <a:spcPct val="100000"/>
              </a:lnSpc>
            </a:pPr>
            <a:r>
              <a:rPr lang="en-US" dirty="0"/>
              <a:t>Growing Fast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Switch Careers With The Basic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01F48-8575-42FC-AC20-21C4D39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Python Used For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6469A1-7220-47B1-A5A4-F4BA588D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Development ( Django, Flask )</a:t>
            </a:r>
          </a:p>
          <a:p>
            <a:r>
              <a:rPr lang="en-US" dirty="0"/>
              <a:t>Games (</a:t>
            </a:r>
            <a:r>
              <a:rPr lang="en-US" dirty="0" err="1"/>
              <a:t>PyGame</a:t>
            </a:r>
            <a:r>
              <a:rPr lang="en-US" dirty="0"/>
              <a:t>)</a:t>
            </a:r>
          </a:p>
          <a:p>
            <a:r>
              <a:rPr lang="en-US" dirty="0"/>
              <a:t>Desktop Apps ( </a:t>
            </a:r>
            <a:r>
              <a:rPr lang="en-US" dirty="0" err="1"/>
              <a:t>PyGUI</a:t>
            </a:r>
            <a:r>
              <a:rPr lang="en-US" dirty="0"/>
              <a:t>, </a:t>
            </a:r>
            <a:r>
              <a:rPr lang="en-US" dirty="0" err="1"/>
              <a:t>Tkinter</a:t>
            </a:r>
            <a:r>
              <a:rPr lang="en-US" dirty="0"/>
              <a:t> )</a:t>
            </a:r>
          </a:p>
          <a:p>
            <a:r>
              <a:rPr lang="en-US" dirty="0"/>
              <a:t>Hacking</a:t>
            </a:r>
          </a:p>
          <a:p>
            <a:r>
              <a:rPr lang="en-US" dirty="0"/>
              <a:t>Machine Learning &amp; Data Science</a:t>
            </a:r>
          </a:p>
          <a:p>
            <a:r>
              <a:rPr lang="en-US" dirty="0"/>
              <a:t>AI &amp; Robots in Mars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Automation</a:t>
            </a:r>
          </a:p>
          <a:p>
            <a:r>
              <a:rPr lang="en-US" dirty="0">
                <a:sym typeface="Wingdings" panose="05000000000000000000" pitchFamily="2" charset="2"/>
              </a:rPr>
              <a:t>We Scrapping ( Harvest )</a:t>
            </a:r>
          </a:p>
          <a:p>
            <a:r>
              <a:rPr lang="en-US" dirty="0">
                <a:sym typeface="Wingdings" panose="05000000000000000000" pitchFamily="2" charset="2"/>
              </a:rPr>
              <a:t>Android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1AC9-0018-4193-8797-61E70E7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Created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6213-B027-412B-BF02-5B8DF2C4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Disqus</a:t>
            </a:r>
            <a:endParaRPr lang="en-US" dirty="0"/>
          </a:p>
          <a:p>
            <a:r>
              <a:rPr lang="en-US" dirty="0"/>
              <a:t>Instagram</a:t>
            </a:r>
          </a:p>
          <a:p>
            <a:r>
              <a:rPr lang="en-US" dirty="0"/>
              <a:t>Spotify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Uber</a:t>
            </a:r>
          </a:p>
          <a:p>
            <a:r>
              <a:rPr lang="en-US" dirty="0"/>
              <a:t>Reddit</a:t>
            </a:r>
          </a:p>
        </p:txBody>
      </p:sp>
    </p:spTree>
    <p:extLst>
      <p:ext uri="{BB962C8B-B14F-4D97-AF65-F5344CB8AC3E}">
        <p14:creationId xmlns:p14="http://schemas.microsoft.com/office/powerpoint/2010/main" val="75074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5A1B-9258-416D-9277-B19495A6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29A-D2AF-4AE9-A243-AFF22350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37763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Segoe UI</vt:lpstr>
      <vt:lpstr>Parallax</vt:lpstr>
      <vt:lpstr>Mastering Python</vt:lpstr>
      <vt:lpstr>What Is Python ?</vt:lpstr>
      <vt:lpstr>Why Python [1]</vt:lpstr>
      <vt:lpstr>Why Python [2]</vt:lpstr>
      <vt:lpstr>What’s Python Used For</vt:lpstr>
      <vt:lpstr>Apps Created with Python</vt:lpstr>
      <vt:lpstr>Companies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2020-03-08T21:50:01Z</dcterms:created>
  <dcterms:modified xsi:type="dcterms:W3CDTF">2020-03-08T22:28:43Z</dcterms:modified>
</cp:coreProperties>
</file>