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8" r:id="rId3"/>
    <p:sldId id="257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00ED-2BEE-443E-B7E8-17E42FF1415E}" type="datetimeFigureOut">
              <a:rPr lang="en-ID" smtClean="0"/>
              <a:t>20/02/2022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E0B0-823F-4FA6-BD49-595C7385E0A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76109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00ED-2BEE-443E-B7E8-17E42FF1415E}" type="datetimeFigureOut">
              <a:rPr lang="en-ID" smtClean="0"/>
              <a:t>20/02/2022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E0B0-823F-4FA6-BD49-595C7385E0A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78878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00ED-2BEE-443E-B7E8-17E42FF1415E}" type="datetimeFigureOut">
              <a:rPr lang="en-ID" smtClean="0"/>
              <a:t>20/02/2022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E0B0-823F-4FA6-BD49-595C7385E0AB}" type="slidenum">
              <a:rPr lang="en-ID" smtClean="0"/>
              <a:t>‹#›</a:t>
            </a:fld>
            <a:endParaRPr lang="en-ID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2754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00ED-2BEE-443E-B7E8-17E42FF1415E}" type="datetimeFigureOut">
              <a:rPr lang="en-ID" smtClean="0"/>
              <a:t>20/02/2022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E0B0-823F-4FA6-BD49-595C7385E0A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66959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00ED-2BEE-443E-B7E8-17E42FF1415E}" type="datetimeFigureOut">
              <a:rPr lang="en-ID" smtClean="0"/>
              <a:t>20/02/2022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E0B0-823F-4FA6-BD49-595C7385E0AB}" type="slidenum">
              <a:rPr lang="en-ID" smtClean="0"/>
              <a:t>‹#›</a:t>
            </a:fld>
            <a:endParaRPr lang="en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9311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00ED-2BEE-443E-B7E8-17E42FF1415E}" type="datetimeFigureOut">
              <a:rPr lang="en-ID" smtClean="0"/>
              <a:t>20/02/2022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E0B0-823F-4FA6-BD49-595C7385E0A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82384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00ED-2BEE-443E-B7E8-17E42FF1415E}" type="datetimeFigureOut">
              <a:rPr lang="en-ID" smtClean="0"/>
              <a:t>20/02/2022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E0B0-823F-4FA6-BD49-595C7385E0A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63483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00ED-2BEE-443E-B7E8-17E42FF1415E}" type="datetimeFigureOut">
              <a:rPr lang="en-ID" smtClean="0"/>
              <a:t>20/02/2022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E0B0-823F-4FA6-BD49-595C7385E0A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80906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00ED-2BEE-443E-B7E8-17E42FF1415E}" type="datetimeFigureOut">
              <a:rPr lang="en-ID" smtClean="0"/>
              <a:t>20/02/2022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E0B0-823F-4FA6-BD49-595C7385E0A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411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00ED-2BEE-443E-B7E8-17E42FF1415E}" type="datetimeFigureOut">
              <a:rPr lang="en-ID" smtClean="0"/>
              <a:t>20/02/2022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E0B0-823F-4FA6-BD49-595C7385E0A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77391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00ED-2BEE-443E-B7E8-17E42FF1415E}" type="datetimeFigureOut">
              <a:rPr lang="en-ID" smtClean="0"/>
              <a:t>20/02/2022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E0B0-823F-4FA6-BD49-595C7385E0A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4004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00ED-2BEE-443E-B7E8-17E42FF1415E}" type="datetimeFigureOut">
              <a:rPr lang="en-ID" smtClean="0"/>
              <a:t>20/02/2022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E0B0-823F-4FA6-BD49-595C7385E0A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99488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00ED-2BEE-443E-B7E8-17E42FF1415E}" type="datetimeFigureOut">
              <a:rPr lang="en-ID" smtClean="0"/>
              <a:t>20/02/2022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E0B0-823F-4FA6-BD49-595C7385E0A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5235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00ED-2BEE-443E-B7E8-17E42FF1415E}" type="datetimeFigureOut">
              <a:rPr lang="en-ID" smtClean="0"/>
              <a:t>20/02/2022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E0B0-823F-4FA6-BD49-595C7385E0A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09081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00ED-2BEE-443E-B7E8-17E42FF1415E}" type="datetimeFigureOut">
              <a:rPr lang="en-ID" smtClean="0"/>
              <a:t>20/02/2022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E0B0-823F-4FA6-BD49-595C7385E0A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45804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00ED-2BEE-443E-B7E8-17E42FF1415E}" type="datetimeFigureOut">
              <a:rPr lang="en-ID" smtClean="0"/>
              <a:t>20/02/2022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E0B0-823F-4FA6-BD49-595C7385E0A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9310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700ED-2BEE-443E-B7E8-17E42FF1415E}" type="datetimeFigureOut">
              <a:rPr lang="en-ID" smtClean="0"/>
              <a:t>20/02/2022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6CAE0B0-823F-4FA6-BD49-595C7385E0A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62489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276B6-5B4A-40F6-A4E1-850243D50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419796"/>
            <a:ext cx="7766936" cy="1646302"/>
          </a:xfrm>
        </p:spPr>
        <p:txBody>
          <a:bodyPr/>
          <a:lstStyle/>
          <a:p>
            <a:pPr algn="ctr"/>
            <a:r>
              <a:rPr lang="en-US" dirty="0"/>
              <a:t>Final Project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45FA0E-DA64-4309-AFE5-C34F1DACB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429000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Electronic Commerce</a:t>
            </a:r>
            <a:endParaRPr lang="en-ID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549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F5C60-E107-42B5-95EE-2F9C07098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Aplication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A20EF-9BB1-4C82-8D64-5496E7D2A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756334" cy="3880773"/>
          </a:xfrm>
        </p:spPr>
        <p:txBody>
          <a:bodyPr>
            <a:normAutofit/>
          </a:bodyPr>
          <a:lstStyle/>
          <a:p>
            <a:r>
              <a:rPr lang="en-US" dirty="0"/>
              <a:t>Data Base</a:t>
            </a:r>
          </a:p>
          <a:p>
            <a:pPr lvl="1"/>
            <a:r>
              <a:rPr lang="en-US" dirty="0" err="1"/>
              <a:t>MySql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Back End</a:t>
            </a:r>
          </a:p>
          <a:p>
            <a:pPr lvl="1"/>
            <a:r>
              <a:rPr lang="en-US" dirty="0"/>
              <a:t>Java (NetBeans)</a:t>
            </a:r>
          </a:p>
          <a:p>
            <a:pPr lvl="1"/>
            <a:r>
              <a:rPr lang="en-US" dirty="0"/>
              <a:t>Spring Boot</a:t>
            </a:r>
          </a:p>
          <a:p>
            <a:pPr lvl="1"/>
            <a:r>
              <a:rPr lang="en-US" dirty="0"/>
              <a:t>JWT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2D1DB3A-E1B1-4FB7-A7B0-BFBA0D4F85FA}"/>
              </a:ext>
            </a:extLst>
          </p:cNvPr>
          <p:cNvSpPr txBox="1">
            <a:spLocks/>
          </p:cNvSpPr>
          <p:nvPr/>
        </p:nvSpPr>
        <p:spPr>
          <a:xfrm>
            <a:off x="4433668" y="2160589"/>
            <a:ext cx="4153362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Front End</a:t>
            </a:r>
          </a:p>
          <a:p>
            <a:pPr lvl="1"/>
            <a:r>
              <a:rPr lang="en-US" dirty="0"/>
              <a:t>Website (React Js)</a:t>
            </a:r>
          </a:p>
          <a:p>
            <a:pPr lvl="1"/>
            <a:r>
              <a:rPr lang="en-US" dirty="0"/>
              <a:t>Mobile (React Native)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94306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5FF87-1555-4B50-A3CA-99A05CE78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117952"/>
            <a:ext cx="8596668" cy="1320800"/>
          </a:xfrm>
        </p:spPr>
        <p:txBody>
          <a:bodyPr/>
          <a:lstStyle/>
          <a:p>
            <a:r>
              <a:rPr lang="en-US" dirty="0"/>
              <a:t>ERD</a:t>
            </a:r>
            <a:endParaRPr lang="en-ID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19AB5B-427E-471A-AEA6-E95C876A3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759654"/>
            <a:ext cx="10689361" cy="6028006"/>
          </a:xfrm>
        </p:spPr>
      </p:pic>
    </p:spTree>
    <p:extLst>
      <p:ext uri="{BB962C8B-B14F-4D97-AF65-F5344CB8AC3E}">
        <p14:creationId xmlns:p14="http://schemas.microsoft.com/office/powerpoint/2010/main" val="3566020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276B6-5B4A-40F6-A4E1-850243D50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532" y="1846193"/>
            <a:ext cx="7766936" cy="1234631"/>
          </a:xfrm>
        </p:spPr>
        <p:txBody>
          <a:bodyPr/>
          <a:lstStyle/>
          <a:p>
            <a:pPr algn="ctr"/>
            <a:r>
              <a:rPr lang="en-US" sz="6000" dirty="0"/>
              <a:t>Demo </a:t>
            </a:r>
            <a:r>
              <a:rPr lang="en-US" sz="6000" dirty="0" err="1"/>
              <a:t>Aplikasi</a:t>
            </a:r>
            <a:endParaRPr lang="en-ID" sz="6000" dirty="0"/>
          </a:p>
        </p:txBody>
      </p:sp>
    </p:spTree>
    <p:extLst>
      <p:ext uri="{BB962C8B-B14F-4D97-AF65-F5344CB8AC3E}">
        <p14:creationId xmlns:p14="http://schemas.microsoft.com/office/powerpoint/2010/main" val="1935690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276B6-5B4A-40F6-A4E1-850243D50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532" y="2605849"/>
            <a:ext cx="7766936" cy="1234631"/>
          </a:xfrm>
        </p:spPr>
        <p:txBody>
          <a:bodyPr/>
          <a:lstStyle/>
          <a:p>
            <a:pPr algn="ctr"/>
            <a:r>
              <a:rPr lang="en-US" sz="7200" dirty="0"/>
              <a:t>Thanks!</a:t>
            </a:r>
            <a:endParaRPr lang="en-ID" sz="7200" dirty="0"/>
          </a:p>
        </p:txBody>
      </p:sp>
    </p:spTree>
    <p:extLst>
      <p:ext uri="{BB962C8B-B14F-4D97-AF65-F5344CB8AC3E}">
        <p14:creationId xmlns:p14="http://schemas.microsoft.com/office/powerpoint/2010/main" val="41444413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</TotalTime>
  <Words>34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Final Project</vt:lpstr>
      <vt:lpstr>Aplication</vt:lpstr>
      <vt:lpstr>ERD</vt:lpstr>
      <vt:lpstr>Demo Aplikasi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King Engine</dc:creator>
  <cp:lastModifiedBy>King Engine</cp:lastModifiedBy>
  <cp:revision>14</cp:revision>
  <dcterms:created xsi:type="dcterms:W3CDTF">2021-12-11T16:12:04Z</dcterms:created>
  <dcterms:modified xsi:type="dcterms:W3CDTF">2022-02-20T15:11:53Z</dcterms:modified>
</cp:coreProperties>
</file>