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E702B-00C2-4381-997E-F75117EDC3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9045F-5ED3-429A-BA43-6FE1D10A15BA}">
      <dgm:prSet phldrT="[Text]"/>
      <dgm:spPr/>
      <dgm:t>
        <a:bodyPr/>
        <a:lstStyle/>
        <a:p>
          <a:r>
            <a:rPr lang="en-US" dirty="0" smtClean="0"/>
            <a:t>Boss</a:t>
          </a:r>
          <a:endParaRPr lang="en-US" dirty="0"/>
        </a:p>
      </dgm:t>
    </dgm:pt>
    <dgm:pt modelId="{1669D0F1-D677-4FC2-88AB-30B1D7599F05}" type="parTrans" cxnId="{96B81FEC-ABB4-4C60-B05A-187C6FB7A899}">
      <dgm:prSet/>
      <dgm:spPr/>
      <dgm:t>
        <a:bodyPr/>
        <a:lstStyle/>
        <a:p>
          <a:endParaRPr lang="en-US"/>
        </a:p>
      </dgm:t>
    </dgm:pt>
    <dgm:pt modelId="{42E2210B-B8A9-4319-B5C8-69BAD0EBDB50}" type="sibTrans" cxnId="{96B81FEC-ABB4-4C60-B05A-187C6FB7A899}">
      <dgm:prSet/>
      <dgm:spPr/>
      <dgm:t>
        <a:bodyPr/>
        <a:lstStyle/>
        <a:p>
          <a:endParaRPr lang="en-US"/>
        </a:p>
      </dgm:t>
    </dgm:pt>
    <dgm:pt modelId="{286A4E56-452D-48B6-A0F6-96ACAAAFDD98}" type="asst">
      <dgm:prSet phldrT="[Text]"/>
      <dgm:spPr/>
      <dgm:t>
        <a:bodyPr/>
        <a:lstStyle/>
        <a:p>
          <a:r>
            <a:rPr lang="en-US" dirty="0" smtClean="0"/>
            <a:t>Senior Director</a:t>
          </a:r>
          <a:endParaRPr lang="en-US" dirty="0"/>
        </a:p>
      </dgm:t>
    </dgm:pt>
    <dgm:pt modelId="{973A0407-6509-49E1-B8CB-553297B8AFF3}" type="parTrans" cxnId="{2543E737-B175-4D24-BDE9-B256963ADB9B}">
      <dgm:prSet/>
      <dgm:spPr/>
      <dgm:t>
        <a:bodyPr/>
        <a:lstStyle/>
        <a:p>
          <a:endParaRPr lang="en-US"/>
        </a:p>
      </dgm:t>
    </dgm:pt>
    <dgm:pt modelId="{E8499B11-B340-42B4-BE63-0D4344DC545A}" type="sibTrans" cxnId="{2543E737-B175-4D24-BDE9-B256963ADB9B}">
      <dgm:prSet/>
      <dgm:spPr/>
      <dgm:t>
        <a:bodyPr/>
        <a:lstStyle/>
        <a:p>
          <a:endParaRPr lang="en-US"/>
        </a:p>
      </dgm:t>
    </dgm:pt>
    <dgm:pt modelId="{D47436FD-3E6B-4E68-80D3-D7014CA1686F}">
      <dgm:prSet phldrT="[Text]"/>
      <dgm:spPr/>
      <dgm:t>
        <a:bodyPr/>
        <a:lstStyle/>
        <a:p>
          <a:r>
            <a:rPr lang="en-US" dirty="0" smtClean="0"/>
            <a:t>Director (HR)</a:t>
          </a:r>
          <a:endParaRPr lang="en-US" dirty="0"/>
        </a:p>
      </dgm:t>
    </dgm:pt>
    <dgm:pt modelId="{B8C1C3C9-0227-4754-A62B-3354AF5368EC}" type="parTrans" cxnId="{1D51BF15-9163-4CFB-9385-506D316A116C}">
      <dgm:prSet/>
      <dgm:spPr/>
      <dgm:t>
        <a:bodyPr/>
        <a:lstStyle/>
        <a:p>
          <a:endParaRPr lang="en-US"/>
        </a:p>
      </dgm:t>
    </dgm:pt>
    <dgm:pt modelId="{E7EE48A8-F5AC-42A9-8AE6-7514CAFC5062}" type="sibTrans" cxnId="{1D51BF15-9163-4CFB-9385-506D316A116C}">
      <dgm:prSet/>
      <dgm:spPr/>
      <dgm:t>
        <a:bodyPr/>
        <a:lstStyle/>
        <a:p>
          <a:endParaRPr lang="en-US"/>
        </a:p>
      </dgm:t>
    </dgm:pt>
    <dgm:pt modelId="{69E8461E-7E2A-4EEE-B858-B1FD9A9EE552}">
      <dgm:prSet phldrT="[Text]"/>
      <dgm:spPr/>
      <dgm:t>
        <a:bodyPr/>
        <a:lstStyle/>
        <a:p>
          <a:r>
            <a:rPr lang="en-US" dirty="0" smtClean="0"/>
            <a:t>Director (Tech)</a:t>
          </a:r>
          <a:endParaRPr lang="en-US" dirty="0"/>
        </a:p>
      </dgm:t>
    </dgm:pt>
    <dgm:pt modelId="{BEE72E73-7619-40C1-B44E-82D457F59F24}" type="parTrans" cxnId="{80A7AD1D-AA26-4DAF-9693-D68E30CCAEAF}">
      <dgm:prSet/>
      <dgm:spPr/>
      <dgm:t>
        <a:bodyPr/>
        <a:lstStyle/>
        <a:p>
          <a:endParaRPr lang="en-US"/>
        </a:p>
      </dgm:t>
    </dgm:pt>
    <dgm:pt modelId="{00BC78F4-88DF-41A4-A2DA-DBBBD65BC13F}" type="sibTrans" cxnId="{80A7AD1D-AA26-4DAF-9693-D68E30CCAEAF}">
      <dgm:prSet/>
      <dgm:spPr/>
      <dgm:t>
        <a:bodyPr/>
        <a:lstStyle/>
        <a:p>
          <a:endParaRPr lang="en-US"/>
        </a:p>
      </dgm:t>
    </dgm:pt>
    <dgm:pt modelId="{65410778-C587-4779-A01C-AA431924F946}">
      <dgm:prSet phldrT="[Text]"/>
      <dgm:spPr/>
      <dgm:t>
        <a:bodyPr/>
        <a:lstStyle/>
        <a:p>
          <a:r>
            <a:rPr lang="en-US" smtClean="0"/>
            <a:t>Director (Finance)</a:t>
          </a:r>
          <a:endParaRPr lang="en-US" dirty="0"/>
        </a:p>
      </dgm:t>
    </dgm:pt>
    <dgm:pt modelId="{F4DEA9E3-804B-4C03-8785-3C8C94F7D55F}" type="parTrans" cxnId="{A80A8C06-5725-4FB3-84E6-8D310A7A3898}">
      <dgm:prSet/>
      <dgm:spPr/>
      <dgm:t>
        <a:bodyPr/>
        <a:lstStyle/>
        <a:p>
          <a:endParaRPr lang="en-US"/>
        </a:p>
      </dgm:t>
    </dgm:pt>
    <dgm:pt modelId="{563BB832-BE82-4244-AD2B-3CE4681860A3}" type="sibTrans" cxnId="{A80A8C06-5725-4FB3-84E6-8D310A7A3898}">
      <dgm:prSet/>
      <dgm:spPr/>
      <dgm:t>
        <a:bodyPr/>
        <a:lstStyle/>
        <a:p>
          <a:endParaRPr lang="en-US"/>
        </a:p>
      </dgm:t>
    </dgm:pt>
    <dgm:pt modelId="{381F9418-4C5D-40F7-BB76-A6C76E39074F}" type="pres">
      <dgm:prSet presAssocID="{0E3E702B-00C2-4381-997E-F75117EDC3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7FC3B1-ECDB-46E0-BCB0-670A277F1811}" type="pres">
      <dgm:prSet presAssocID="{9B49045F-5ED3-429A-BA43-6FE1D10A15BA}" presName="hierRoot1" presStyleCnt="0">
        <dgm:presLayoutVars>
          <dgm:hierBranch val="init"/>
        </dgm:presLayoutVars>
      </dgm:prSet>
      <dgm:spPr/>
    </dgm:pt>
    <dgm:pt modelId="{6ED77BD5-54E1-485D-BA43-9257713CF791}" type="pres">
      <dgm:prSet presAssocID="{9B49045F-5ED3-429A-BA43-6FE1D10A15BA}" presName="rootComposite1" presStyleCnt="0"/>
      <dgm:spPr/>
    </dgm:pt>
    <dgm:pt modelId="{8EC9D07A-2D7D-495D-8DD1-FB07AA48FD32}" type="pres">
      <dgm:prSet presAssocID="{9B49045F-5ED3-429A-BA43-6FE1D10A15BA}" presName="rootText1" presStyleLbl="node0" presStyleIdx="0" presStyleCnt="1">
        <dgm:presLayoutVars>
          <dgm:chPref val="3"/>
        </dgm:presLayoutVars>
      </dgm:prSet>
      <dgm:spPr/>
    </dgm:pt>
    <dgm:pt modelId="{45B64E7E-7C8A-4087-B4EF-CCE45A3AA2D0}" type="pres">
      <dgm:prSet presAssocID="{9B49045F-5ED3-429A-BA43-6FE1D10A15BA}" presName="rootConnector1" presStyleLbl="node1" presStyleIdx="0" presStyleCnt="0"/>
      <dgm:spPr/>
    </dgm:pt>
    <dgm:pt modelId="{DDDD41A4-841F-4DD4-A956-569600348C6B}" type="pres">
      <dgm:prSet presAssocID="{9B49045F-5ED3-429A-BA43-6FE1D10A15BA}" presName="hierChild2" presStyleCnt="0"/>
      <dgm:spPr/>
    </dgm:pt>
    <dgm:pt modelId="{B1080020-2663-4042-B6FF-34194DDB7F20}" type="pres">
      <dgm:prSet presAssocID="{B8C1C3C9-0227-4754-A62B-3354AF5368EC}" presName="Name37" presStyleLbl="parChTrans1D2" presStyleIdx="0" presStyleCnt="4"/>
      <dgm:spPr/>
    </dgm:pt>
    <dgm:pt modelId="{08009FF8-D727-4418-A104-5731EC4F6B37}" type="pres">
      <dgm:prSet presAssocID="{D47436FD-3E6B-4E68-80D3-D7014CA1686F}" presName="hierRoot2" presStyleCnt="0">
        <dgm:presLayoutVars>
          <dgm:hierBranch val="init"/>
        </dgm:presLayoutVars>
      </dgm:prSet>
      <dgm:spPr/>
    </dgm:pt>
    <dgm:pt modelId="{60221DE0-91FB-4B90-9364-6E79FCBA59ED}" type="pres">
      <dgm:prSet presAssocID="{D47436FD-3E6B-4E68-80D3-D7014CA1686F}" presName="rootComposite" presStyleCnt="0"/>
      <dgm:spPr/>
    </dgm:pt>
    <dgm:pt modelId="{9F2DE146-BE77-4F6D-B867-99B2558D1302}" type="pres">
      <dgm:prSet presAssocID="{D47436FD-3E6B-4E68-80D3-D7014CA1686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D6835-1ED7-4FCC-8BBA-204DA4E09772}" type="pres">
      <dgm:prSet presAssocID="{D47436FD-3E6B-4E68-80D3-D7014CA1686F}" presName="rootConnector" presStyleLbl="node2" presStyleIdx="0" presStyleCnt="3"/>
      <dgm:spPr/>
    </dgm:pt>
    <dgm:pt modelId="{6E401A4A-074E-4FCE-A05B-EDB7A0DF9654}" type="pres">
      <dgm:prSet presAssocID="{D47436FD-3E6B-4E68-80D3-D7014CA1686F}" presName="hierChild4" presStyleCnt="0"/>
      <dgm:spPr/>
    </dgm:pt>
    <dgm:pt modelId="{29120DD9-DC15-4EEE-9DA6-9C815C17F92B}" type="pres">
      <dgm:prSet presAssocID="{D47436FD-3E6B-4E68-80D3-D7014CA1686F}" presName="hierChild5" presStyleCnt="0"/>
      <dgm:spPr/>
    </dgm:pt>
    <dgm:pt modelId="{CB7C0D21-7109-4981-98DF-D864FFF9349C}" type="pres">
      <dgm:prSet presAssocID="{BEE72E73-7619-40C1-B44E-82D457F59F24}" presName="Name37" presStyleLbl="parChTrans1D2" presStyleIdx="1" presStyleCnt="4"/>
      <dgm:spPr/>
    </dgm:pt>
    <dgm:pt modelId="{2F99DAFB-68CD-4AB0-B80D-9E15ACF58055}" type="pres">
      <dgm:prSet presAssocID="{69E8461E-7E2A-4EEE-B858-B1FD9A9EE552}" presName="hierRoot2" presStyleCnt="0">
        <dgm:presLayoutVars>
          <dgm:hierBranch val="init"/>
        </dgm:presLayoutVars>
      </dgm:prSet>
      <dgm:spPr/>
    </dgm:pt>
    <dgm:pt modelId="{6BE982B4-9CCB-471D-ABAE-18027B5AF650}" type="pres">
      <dgm:prSet presAssocID="{69E8461E-7E2A-4EEE-B858-B1FD9A9EE552}" presName="rootComposite" presStyleCnt="0"/>
      <dgm:spPr/>
    </dgm:pt>
    <dgm:pt modelId="{578BB795-6037-48E0-BAC1-B4022B482EB1}" type="pres">
      <dgm:prSet presAssocID="{69E8461E-7E2A-4EEE-B858-B1FD9A9EE55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32798B-57CA-49E2-A6D3-9ACB156AD4CF}" type="pres">
      <dgm:prSet presAssocID="{69E8461E-7E2A-4EEE-B858-B1FD9A9EE552}" presName="rootConnector" presStyleLbl="node2" presStyleIdx="1" presStyleCnt="3"/>
      <dgm:spPr/>
    </dgm:pt>
    <dgm:pt modelId="{36697F0D-59D5-4DE5-867E-4170B88DC572}" type="pres">
      <dgm:prSet presAssocID="{69E8461E-7E2A-4EEE-B858-B1FD9A9EE552}" presName="hierChild4" presStyleCnt="0"/>
      <dgm:spPr/>
    </dgm:pt>
    <dgm:pt modelId="{112D9AD0-57B8-4992-A162-EB13FD8ECFEE}" type="pres">
      <dgm:prSet presAssocID="{69E8461E-7E2A-4EEE-B858-B1FD9A9EE552}" presName="hierChild5" presStyleCnt="0"/>
      <dgm:spPr/>
    </dgm:pt>
    <dgm:pt modelId="{25EA069A-8EAD-47EE-A72C-33D8C2933B38}" type="pres">
      <dgm:prSet presAssocID="{F4DEA9E3-804B-4C03-8785-3C8C94F7D55F}" presName="Name37" presStyleLbl="parChTrans1D2" presStyleIdx="2" presStyleCnt="4"/>
      <dgm:spPr/>
    </dgm:pt>
    <dgm:pt modelId="{BA30C387-D688-4AB7-86D6-9B007A3DB454}" type="pres">
      <dgm:prSet presAssocID="{65410778-C587-4779-A01C-AA431924F946}" presName="hierRoot2" presStyleCnt="0">
        <dgm:presLayoutVars>
          <dgm:hierBranch val="init"/>
        </dgm:presLayoutVars>
      </dgm:prSet>
      <dgm:spPr/>
    </dgm:pt>
    <dgm:pt modelId="{07D35C20-11A0-4A3C-8C21-BC1360BBBF06}" type="pres">
      <dgm:prSet presAssocID="{65410778-C587-4779-A01C-AA431924F946}" presName="rootComposite" presStyleCnt="0"/>
      <dgm:spPr/>
    </dgm:pt>
    <dgm:pt modelId="{972C57A6-7A19-45D9-9AEE-AC5CC4AE3501}" type="pres">
      <dgm:prSet presAssocID="{65410778-C587-4779-A01C-AA431924F94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AAC3E8-AA46-4911-B132-20673D51F0E4}" type="pres">
      <dgm:prSet presAssocID="{65410778-C587-4779-A01C-AA431924F946}" presName="rootConnector" presStyleLbl="node2" presStyleIdx="2" presStyleCnt="3"/>
      <dgm:spPr/>
    </dgm:pt>
    <dgm:pt modelId="{95FBE3B1-814B-40AB-BDE2-81D32C6C9E1D}" type="pres">
      <dgm:prSet presAssocID="{65410778-C587-4779-A01C-AA431924F946}" presName="hierChild4" presStyleCnt="0"/>
      <dgm:spPr/>
    </dgm:pt>
    <dgm:pt modelId="{E5E6068C-682C-4CBD-ACB4-DC671F506610}" type="pres">
      <dgm:prSet presAssocID="{65410778-C587-4779-A01C-AA431924F946}" presName="hierChild5" presStyleCnt="0"/>
      <dgm:spPr/>
    </dgm:pt>
    <dgm:pt modelId="{B1C918DA-FD6E-4843-9E59-3D3CD0DADCB7}" type="pres">
      <dgm:prSet presAssocID="{9B49045F-5ED3-429A-BA43-6FE1D10A15BA}" presName="hierChild3" presStyleCnt="0"/>
      <dgm:spPr/>
    </dgm:pt>
    <dgm:pt modelId="{6CDDE7C6-5296-4887-B68E-2D186CF91FA2}" type="pres">
      <dgm:prSet presAssocID="{973A0407-6509-49E1-B8CB-553297B8AFF3}" presName="Name111" presStyleLbl="parChTrans1D2" presStyleIdx="3" presStyleCnt="4"/>
      <dgm:spPr/>
    </dgm:pt>
    <dgm:pt modelId="{ECDAEE6A-2BC1-45F8-814F-0A186FDBC740}" type="pres">
      <dgm:prSet presAssocID="{286A4E56-452D-48B6-A0F6-96ACAAAFDD98}" presName="hierRoot3" presStyleCnt="0">
        <dgm:presLayoutVars>
          <dgm:hierBranch val="init"/>
        </dgm:presLayoutVars>
      </dgm:prSet>
      <dgm:spPr/>
    </dgm:pt>
    <dgm:pt modelId="{8B5B9B48-2044-4947-962E-4D6D5DEED1B0}" type="pres">
      <dgm:prSet presAssocID="{286A4E56-452D-48B6-A0F6-96ACAAAFDD98}" presName="rootComposite3" presStyleCnt="0"/>
      <dgm:spPr/>
    </dgm:pt>
    <dgm:pt modelId="{5203C98E-6052-443D-877B-CA1B559BDFF0}" type="pres">
      <dgm:prSet presAssocID="{286A4E56-452D-48B6-A0F6-96ACAAAFDD9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31D485-6B6C-4810-953C-7C1452CC7337}" type="pres">
      <dgm:prSet presAssocID="{286A4E56-452D-48B6-A0F6-96ACAAAFDD98}" presName="rootConnector3" presStyleLbl="asst1" presStyleIdx="0" presStyleCnt="1"/>
      <dgm:spPr/>
    </dgm:pt>
    <dgm:pt modelId="{74C64246-EB70-407E-B21E-333BAEA27F9B}" type="pres">
      <dgm:prSet presAssocID="{286A4E56-452D-48B6-A0F6-96ACAAAFDD98}" presName="hierChild6" presStyleCnt="0"/>
      <dgm:spPr/>
    </dgm:pt>
    <dgm:pt modelId="{DBBF01B7-E14C-4950-8E92-BA28D11BC7F5}" type="pres">
      <dgm:prSet presAssocID="{286A4E56-452D-48B6-A0F6-96ACAAAFDD98}" presName="hierChild7" presStyleCnt="0"/>
      <dgm:spPr/>
    </dgm:pt>
  </dgm:ptLst>
  <dgm:cxnLst>
    <dgm:cxn modelId="{DBEBEB84-CA59-4FCF-BB85-B2D51C651BFB}" type="presOf" srcId="{D47436FD-3E6B-4E68-80D3-D7014CA1686F}" destId="{858D6835-1ED7-4FCC-8BBA-204DA4E09772}" srcOrd="1" destOrd="0" presId="urn:microsoft.com/office/officeart/2005/8/layout/orgChart1"/>
    <dgm:cxn modelId="{AC4C5306-4A77-4CCA-BB79-61DE4B99C36E}" type="presOf" srcId="{B8C1C3C9-0227-4754-A62B-3354AF5368EC}" destId="{B1080020-2663-4042-B6FF-34194DDB7F20}" srcOrd="0" destOrd="0" presId="urn:microsoft.com/office/officeart/2005/8/layout/orgChart1"/>
    <dgm:cxn modelId="{1D51BF15-9163-4CFB-9385-506D316A116C}" srcId="{9B49045F-5ED3-429A-BA43-6FE1D10A15BA}" destId="{D47436FD-3E6B-4E68-80D3-D7014CA1686F}" srcOrd="1" destOrd="0" parTransId="{B8C1C3C9-0227-4754-A62B-3354AF5368EC}" sibTransId="{E7EE48A8-F5AC-42A9-8AE6-7514CAFC5062}"/>
    <dgm:cxn modelId="{19D5DF76-9339-4F5C-BB78-9D9E35F40F06}" type="presOf" srcId="{65410778-C587-4779-A01C-AA431924F946}" destId="{B1AAC3E8-AA46-4911-B132-20673D51F0E4}" srcOrd="1" destOrd="0" presId="urn:microsoft.com/office/officeart/2005/8/layout/orgChart1"/>
    <dgm:cxn modelId="{B8E403F2-056C-4516-AC4C-F9F0D000E5E4}" type="presOf" srcId="{286A4E56-452D-48B6-A0F6-96ACAAAFDD98}" destId="{3031D485-6B6C-4810-953C-7C1452CC7337}" srcOrd="1" destOrd="0" presId="urn:microsoft.com/office/officeart/2005/8/layout/orgChart1"/>
    <dgm:cxn modelId="{7767D2B2-6319-482C-BCA4-F33B38D4E400}" type="presOf" srcId="{9B49045F-5ED3-429A-BA43-6FE1D10A15BA}" destId="{45B64E7E-7C8A-4087-B4EF-CCE45A3AA2D0}" srcOrd="1" destOrd="0" presId="urn:microsoft.com/office/officeart/2005/8/layout/orgChart1"/>
    <dgm:cxn modelId="{6EC14330-ED0C-4B90-A830-76C34A30908B}" type="presOf" srcId="{973A0407-6509-49E1-B8CB-553297B8AFF3}" destId="{6CDDE7C6-5296-4887-B68E-2D186CF91FA2}" srcOrd="0" destOrd="0" presId="urn:microsoft.com/office/officeart/2005/8/layout/orgChart1"/>
    <dgm:cxn modelId="{7EAA507B-755B-4D0C-9618-CEA12538746D}" type="presOf" srcId="{69E8461E-7E2A-4EEE-B858-B1FD9A9EE552}" destId="{8F32798B-57CA-49E2-A6D3-9ACB156AD4CF}" srcOrd="1" destOrd="0" presId="urn:microsoft.com/office/officeart/2005/8/layout/orgChart1"/>
    <dgm:cxn modelId="{9CDA2ECA-37D9-45D2-AAF8-5441C3492B66}" type="presOf" srcId="{F4DEA9E3-804B-4C03-8785-3C8C94F7D55F}" destId="{25EA069A-8EAD-47EE-A72C-33D8C2933B38}" srcOrd="0" destOrd="0" presId="urn:microsoft.com/office/officeart/2005/8/layout/orgChart1"/>
    <dgm:cxn modelId="{96B81FEC-ABB4-4C60-B05A-187C6FB7A899}" srcId="{0E3E702B-00C2-4381-997E-F75117EDC350}" destId="{9B49045F-5ED3-429A-BA43-6FE1D10A15BA}" srcOrd="0" destOrd="0" parTransId="{1669D0F1-D677-4FC2-88AB-30B1D7599F05}" sibTransId="{42E2210B-B8A9-4319-B5C8-69BAD0EBDB50}"/>
    <dgm:cxn modelId="{A80A8C06-5725-4FB3-84E6-8D310A7A3898}" srcId="{9B49045F-5ED3-429A-BA43-6FE1D10A15BA}" destId="{65410778-C587-4779-A01C-AA431924F946}" srcOrd="3" destOrd="0" parTransId="{F4DEA9E3-804B-4C03-8785-3C8C94F7D55F}" sibTransId="{563BB832-BE82-4244-AD2B-3CE4681860A3}"/>
    <dgm:cxn modelId="{3CF6D202-9C2C-4053-B417-B8E8667FBEFD}" type="presOf" srcId="{D47436FD-3E6B-4E68-80D3-D7014CA1686F}" destId="{9F2DE146-BE77-4F6D-B867-99B2558D1302}" srcOrd="0" destOrd="0" presId="urn:microsoft.com/office/officeart/2005/8/layout/orgChart1"/>
    <dgm:cxn modelId="{27C638B3-3A27-4271-8AD0-48E0322C87B9}" type="presOf" srcId="{9B49045F-5ED3-429A-BA43-6FE1D10A15BA}" destId="{8EC9D07A-2D7D-495D-8DD1-FB07AA48FD32}" srcOrd="0" destOrd="0" presId="urn:microsoft.com/office/officeart/2005/8/layout/orgChart1"/>
    <dgm:cxn modelId="{72AB89A8-B81C-45E2-93AE-AAD692C98375}" type="presOf" srcId="{286A4E56-452D-48B6-A0F6-96ACAAAFDD98}" destId="{5203C98E-6052-443D-877B-CA1B559BDFF0}" srcOrd="0" destOrd="0" presId="urn:microsoft.com/office/officeart/2005/8/layout/orgChart1"/>
    <dgm:cxn modelId="{FD514FC5-5120-42AC-8807-E62CD74838A9}" type="presOf" srcId="{65410778-C587-4779-A01C-AA431924F946}" destId="{972C57A6-7A19-45D9-9AEE-AC5CC4AE3501}" srcOrd="0" destOrd="0" presId="urn:microsoft.com/office/officeart/2005/8/layout/orgChart1"/>
    <dgm:cxn modelId="{D21BE67B-E43F-4DED-B730-2EE51DED8F88}" type="presOf" srcId="{BEE72E73-7619-40C1-B44E-82D457F59F24}" destId="{CB7C0D21-7109-4981-98DF-D864FFF9349C}" srcOrd="0" destOrd="0" presId="urn:microsoft.com/office/officeart/2005/8/layout/orgChart1"/>
    <dgm:cxn modelId="{2543E737-B175-4D24-BDE9-B256963ADB9B}" srcId="{9B49045F-5ED3-429A-BA43-6FE1D10A15BA}" destId="{286A4E56-452D-48B6-A0F6-96ACAAAFDD98}" srcOrd="0" destOrd="0" parTransId="{973A0407-6509-49E1-B8CB-553297B8AFF3}" sibTransId="{E8499B11-B340-42B4-BE63-0D4344DC545A}"/>
    <dgm:cxn modelId="{6E73A4BF-F52F-43BC-81FA-6C0BC104C4EF}" type="presOf" srcId="{0E3E702B-00C2-4381-997E-F75117EDC350}" destId="{381F9418-4C5D-40F7-BB76-A6C76E39074F}" srcOrd="0" destOrd="0" presId="urn:microsoft.com/office/officeart/2005/8/layout/orgChart1"/>
    <dgm:cxn modelId="{80A7AD1D-AA26-4DAF-9693-D68E30CCAEAF}" srcId="{9B49045F-5ED3-429A-BA43-6FE1D10A15BA}" destId="{69E8461E-7E2A-4EEE-B858-B1FD9A9EE552}" srcOrd="2" destOrd="0" parTransId="{BEE72E73-7619-40C1-B44E-82D457F59F24}" sibTransId="{00BC78F4-88DF-41A4-A2DA-DBBBD65BC13F}"/>
    <dgm:cxn modelId="{19980544-7D4D-4618-A2E9-378C684D6C11}" type="presOf" srcId="{69E8461E-7E2A-4EEE-B858-B1FD9A9EE552}" destId="{578BB795-6037-48E0-BAC1-B4022B482EB1}" srcOrd="0" destOrd="0" presId="urn:microsoft.com/office/officeart/2005/8/layout/orgChart1"/>
    <dgm:cxn modelId="{D1062481-DADF-41D6-A691-016B4A6CFBF5}" type="presParOf" srcId="{381F9418-4C5D-40F7-BB76-A6C76E39074F}" destId="{107FC3B1-ECDB-46E0-BCB0-670A277F1811}" srcOrd="0" destOrd="0" presId="urn:microsoft.com/office/officeart/2005/8/layout/orgChart1"/>
    <dgm:cxn modelId="{4F55A26D-7C47-45E6-8C2E-A834E5E7ECDE}" type="presParOf" srcId="{107FC3B1-ECDB-46E0-BCB0-670A277F1811}" destId="{6ED77BD5-54E1-485D-BA43-9257713CF791}" srcOrd="0" destOrd="0" presId="urn:microsoft.com/office/officeart/2005/8/layout/orgChart1"/>
    <dgm:cxn modelId="{B205F54C-F5DB-40BD-A44B-258FF664C54B}" type="presParOf" srcId="{6ED77BD5-54E1-485D-BA43-9257713CF791}" destId="{8EC9D07A-2D7D-495D-8DD1-FB07AA48FD32}" srcOrd="0" destOrd="0" presId="urn:microsoft.com/office/officeart/2005/8/layout/orgChart1"/>
    <dgm:cxn modelId="{74F11F2C-8F0B-49DA-8ABF-BB2832F62ADC}" type="presParOf" srcId="{6ED77BD5-54E1-485D-BA43-9257713CF791}" destId="{45B64E7E-7C8A-4087-B4EF-CCE45A3AA2D0}" srcOrd="1" destOrd="0" presId="urn:microsoft.com/office/officeart/2005/8/layout/orgChart1"/>
    <dgm:cxn modelId="{1335350C-78BB-43EF-9517-9D553D226B41}" type="presParOf" srcId="{107FC3B1-ECDB-46E0-BCB0-670A277F1811}" destId="{DDDD41A4-841F-4DD4-A956-569600348C6B}" srcOrd="1" destOrd="0" presId="urn:microsoft.com/office/officeart/2005/8/layout/orgChart1"/>
    <dgm:cxn modelId="{9740F0B7-DC8F-494C-8FCF-DD3EDFE0991A}" type="presParOf" srcId="{DDDD41A4-841F-4DD4-A956-569600348C6B}" destId="{B1080020-2663-4042-B6FF-34194DDB7F20}" srcOrd="0" destOrd="0" presId="urn:microsoft.com/office/officeart/2005/8/layout/orgChart1"/>
    <dgm:cxn modelId="{031B37E0-5A58-44BD-8E3F-0AB470894C36}" type="presParOf" srcId="{DDDD41A4-841F-4DD4-A956-569600348C6B}" destId="{08009FF8-D727-4418-A104-5731EC4F6B37}" srcOrd="1" destOrd="0" presId="urn:microsoft.com/office/officeart/2005/8/layout/orgChart1"/>
    <dgm:cxn modelId="{D360AC69-257A-44EE-A9D5-D63A16A6773F}" type="presParOf" srcId="{08009FF8-D727-4418-A104-5731EC4F6B37}" destId="{60221DE0-91FB-4B90-9364-6E79FCBA59ED}" srcOrd="0" destOrd="0" presId="urn:microsoft.com/office/officeart/2005/8/layout/orgChart1"/>
    <dgm:cxn modelId="{DAA4D68B-A697-434D-AD39-32DF72C01D0E}" type="presParOf" srcId="{60221DE0-91FB-4B90-9364-6E79FCBA59ED}" destId="{9F2DE146-BE77-4F6D-B867-99B2558D1302}" srcOrd="0" destOrd="0" presId="urn:microsoft.com/office/officeart/2005/8/layout/orgChart1"/>
    <dgm:cxn modelId="{B4BBA645-2B47-4E87-A7D6-2AECAA1B3ACE}" type="presParOf" srcId="{60221DE0-91FB-4B90-9364-6E79FCBA59ED}" destId="{858D6835-1ED7-4FCC-8BBA-204DA4E09772}" srcOrd="1" destOrd="0" presId="urn:microsoft.com/office/officeart/2005/8/layout/orgChart1"/>
    <dgm:cxn modelId="{9FFA1F15-4B2F-4C27-82CA-1CF558FAD030}" type="presParOf" srcId="{08009FF8-D727-4418-A104-5731EC4F6B37}" destId="{6E401A4A-074E-4FCE-A05B-EDB7A0DF9654}" srcOrd="1" destOrd="0" presId="urn:microsoft.com/office/officeart/2005/8/layout/orgChart1"/>
    <dgm:cxn modelId="{3C372C6C-B925-4A66-81B4-36565005916B}" type="presParOf" srcId="{08009FF8-D727-4418-A104-5731EC4F6B37}" destId="{29120DD9-DC15-4EEE-9DA6-9C815C17F92B}" srcOrd="2" destOrd="0" presId="urn:microsoft.com/office/officeart/2005/8/layout/orgChart1"/>
    <dgm:cxn modelId="{E9861CD0-9A6E-4009-9374-B87ACCD832B9}" type="presParOf" srcId="{DDDD41A4-841F-4DD4-A956-569600348C6B}" destId="{CB7C0D21-7109-4981-98DF-D864FFF9349C}" srcOrd="2" destOrd="0" presId="urn:microsoft.com/office/officeart/2005/8/layout/orgChart1"/>
    <dgm:cxn modelId="{AA311D4A-B81B-4B09-AF8A-C0B2CC8C6D2A}" type="presParOf" srcId="{DDDD41A4-841F-4DD4-A956-569600348C6B}" destId="{2F99DAFB-68CD-4AB0-B80D-9E15ACF58055}" srcOrd="3" destOrd="0" presId="urn:microsoft.com/office/officeart/2005/8/layout/orgChart1"/>
    <dgm:cxn modelId="{6D96A233-B257-4185-BDF7-2F2BFA4CF709}" type="presParOf" srcId="{2F99DAFB-68CD-4AB0-B80D-9E15ACF58055}" destId="{6BE982B4-9CCB-471D-ABAE-18027B5AF650}" srcOrd="0" destOrd="0" presId="urn:microsoft.com/office/officeart/2005/8/layout/orgChart1"/>
    <dgm:cxn modelId="{6BAC5D63-91A7-45A6-A537-67F42E2B2B36}" type="presParOf" srcId="{6BE982B4-9CCB-471D-ABAE-18027B5AF650}" destId="{578BB795-6037-48E0-BAC1-B4022B482EB1}" srcOrd="0" destOrd="0" presId="urn:microsoft.com/office/officeart/2005/8/layout/orgChart1"/>
    <dgm:cxn modelId="{237E782C-56C5-4AF1-BA1F-3725722E7034}" type="presParOf" srcId="{6BE982B4-9CCB-471D-ABAE-18027B5AF650}" destId="{8F32798B-57CA-49E2-A6D3-9ACB156AD4CF}" srcOrd="1" destOrd="0" presId="urn:microsoft.com/office/officeart/2005/8/layout/orgChart1"/>
    <dgm:cxn modelId="{3C2F79AB-C067-4636-87ED-9436E8864F51}" type="presParOf" srcId="{2F99DAFB-68CD-4AB0-B80D-9E15ACF58055}" destId="{36697F0D-59D5-4DE5-867E-4170B88DC572}" srcOrd="1" destOrd="0" presId="urn:microsoft.com/office/officeart/2005/8/layout/orgChart1"/>
    <dgm:cxn modelId="{25F90CB4-4C16-4399-B3F9-25022E5E274E}" type="presParOf" srcId="{2F99DAFB-68CD-4AB0-B80D-9E15ACF58055}" destId="{112D9AD0-57B8-4992-A162-EB13FD8ECFEE}" srcOrd="2" destOrd="0" presId="urn:microsoft.com/office/officeart/2005/8/layout/orgChart1"/>
    <dgm:cxn modelId="{121FBA4B-028B-423B-9124-24183BF2E0DE}" type="presParOf" srcId="{DDDD41A4-841F-4DD4-A956-569600348C6B}" destId="{25EA069A-8EAD-47EE-A72C-33D8C2933B38}" srcOrd="4" destOrd="0" presId="urn:microsoft.com/office/officeart/2005/8/layout/orgChart1"/>
    <dgm:cxn modelId="{285BDDA6-80E2-499C-B334-96D464BBC030}" type="presParOf" srcId="{DDDD41A4-841F-4DD4-A956-569600348C6B}" destId="{BA30C387-D688-4AB7-86D6-9B007A3DB454}" srcOrd="5" destOrd="0" presId="urn:microsoft.com/office/officeart/2005/8/layout/orgChart1"/>
    <dgm:cxn modelId="{5162C047-9ABE-4DED-9A3A-3EA47CCBE348}" type="presParOf" srcId="{BA30C387-D688-4AB7-86D6-9B007A3DB454}" destId="{07D35C20-11A0-4A3C-8C21-BC1360BBBF06}" srcOrd="0" destOrd="0" presId="urn:microsoft.com/office/officeart/2005/8/layout/orgChart1"/>
    <dgm:cxn modelId="{1EE16FDE-2242-4FCF-A21B-14FF26EC4EAC}" type="presParOf" srcId="{07D35C20-11A0-4A3C-8C21-BC1360BBBF06}" destId="{972C57A6-7A19-45D9-9AEE-AC5CC4AE3501}" srcOrd="0" destOrd="0" presId="urn:microsoft.com/office/officeart/2005/8/layout/orgChart1"/>
    <dgm:cxn modelId="{C7E14339-64B4-4E5C-9129-4AFB199E663F}" type="presParOf" srcId="{07D35C20-11A0-4A3C-8C21-BC1360BBBF06}" destId="{B1AAC3E8-AA46-4911-B132-20673D51F0E4}" srcOrd="1" destOrd="0" presId="urn:microsoft.com/office/officeart/2005/8/layout/orgChart1"/>
    <dgm:cxn modelId="{7A11A310-CECA-4C65-A545-5263EECE3555}" type="presParOf" srcId="{BA30C387-D688-4AB7-86D6-9B007A3DB454}" destId="{95FBE3B1-814B-40AB-BDE2-81D32C6C9E1D}" srcOrd="1" destOrd="0" presId="urn:microsoft.com/office/officeart/2005/8/layout/orgChart1"/>
    <dgm:cxn modelId="{26B57D28-42D4-407B-BED0-670DCA2A1919}" type="presParOf" srcId="{BA30C387-D688-4AB7-86D6-9B007A3DB454}" destId="{E5E6068C-682C-4CBD-ACB4-DC671F506610}" srcOrd="2" destOrd="0" presId="urn:microsoft.com/office/officeart/2005/8/layout/orgChart1"/>
    <dgm:cxn modelId="{D3A9743D-6B68-4998-9917-2D077B75C44F}" type="presParOf" srcId="{107FC3B1-ECDB-46E0-BCB0-670A277F1811}" destId="{B1C918DA-FD6E-4843-9E59-3D3CD0DADCB7}" srcOrd="2" destOrd="0" presId="urn:microsoft.com/office/officeart/2005/8/layout/orgChart1"/>
    <dgm:cxn modelId="{F8B3219C-5BE7-491D-AD29-F53D3159775C}" type="presParOf" srcId="{B1C918DA-FD6E-4843-9E59-3D3CD0DADCB7}" destId="{6CDDE7C6-5296-4887-B68E-2D186CF91FA2}" srcOrd="0" destOrd="0" presId="urn:microsoft.com/office/officeart/2005/8/layout/orgChart1"/>
    <dgm:cxn modelId="{C97641F7-363B-4564-B7F9-13E49A18AFC8}" type="presParOf" srcId="{B1C918DA-FD6E-4843-9E59-3D3CD0DADCB7}" destId="{ECDAEE6A-2BC1-45F8-814F-0A186FDBC740}" srcOrd="1" destOrd="0" presId="urn:microsoft.com/office/officeart/2005/8/layout/orgChart1"/>
    <dgm:cxn modelId="{4EA995BA-0F63-4F96-97A6-6BEE9F6ACBB3}" type="presParOf" srcId="{ECDAEE6A-2BC1-45F8-814F-0A186FDBC740}" destId="{8B5B9B48-2044-4947-962E-4D6D5DEED1B0}" srcOrd="0" destOrd="0" presId="urn:microsoft.com/office/officeart/2005/8/layout/orgChart1"/>
    <dgm:cxn modelId="{B7D2C223-D917-4741-A4ED-83749E33A439}" type="presParOf" srcId="{8B5B9B48-2044-4947-962E-4D6D5DEED1B0}" destId="{5203C98E-6052-443D-877B-CA1B559BDFF0}" srcOrd="0" destOrd="0" presId="urn:microsoft.com/office/officeart/2005/8/layout/orgChart1"/>
    <dgm:cxn modelId="{5F4D1F70-80B0-4D6E-BFE3-A74C67B10EF8}" type="presParOf" srcId="{8B5B9B48-2044-4947-962E-4D6D5DEED1B0}" destId="{3031D485-6B6C-4810-953C-7C1452CC7337}" srcOrd="1" destOrd="0" presId="urn:microsoft.com/office/officeart/2005/8/layout/orgChart1"/>
    <dgm:cxn modelId="{AB87D167-3AE9-4668-B0D9-83ECF1783767}" type="presParOf" srcId="{ECDAEE6A-2BC1-45F8-814F-0A186FDBC740}" destId="{74C64246-EB70-407E-B21E-333BAEA27F9B}" srcOrd="1" destOrd="0" presId="urn:microsoft.com/office/officeart/2005/8/layout/orgChart1"/>
    <dgm:cxn modelId="{6F31246A-8D9A-4AF2-B47D-4CD4C70EC6BA}" type="presParOf" srcId="{ECDAEE6A-2BC1-45F8-814F-0A186FDBC740}" destId="{DBBF01B7-E14C-4950-8E92-BA28D11BC7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DE7C6-5296-4887-B68E-2D186CF91FA2}">
      <dsp:nvSpPr>
        <dsp:cNvPr id="0" name=""/>
        <dsp:cNvSpPr/>
      </dsp:nvSpPr>
      <dsp:spPr>
        <a:xfrm>
          <a:off x="2860867" y="1212180"/>
          <a:ext cx="187132" cy="819819"/>
        </a:xfrm>
        <a:custGeom>
          <a:avLst/>
          <a:gdLst/>
          <a:ahLst/>
          <a:cxnLst/>
          <a:rect l="0" t="0" r="0" b="0"/>
          <a:pathLst>
            <a:path>
              <a:moveTo>
                <a:pt x="187132" y="0"/>
              </a:moveTo>
              <a:lnTo>
                <a:pt x="187132" y="819819"/>
              </a:lnTo>
              <a:lnTo>
                <a:pt x="0" y="8198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A069A-8EAD-47EE-A72C-33D8C2933B38}">
      <dsp:nvSpPr>
        <dsp:cNvPr id="0" name=""/>
        <dsp:cNvSpPr/>
      </dsp:nvSpPr>
      <dsp:spPr>
        <a:xfrm>
          <a:off x="3048000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06"/>
              </a:lnTo>
              <a:lnTo>
                <a:pt x="2156482" y="1452506"/>
              </a:lnTo>
              <a:lnTo>
                <a:pt x="2156482" y="1639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C0D21-7109-4981-98DF-D864FFF9349C}">
      <dsp:nvSpPr>
        <dsp:cNvPr id="0" name=""/>
        <dsp:cNvSpPr/>
      </dsp:nvSpPr>
      <dsp:spPr>
        <a:xfrm>
          <a:off x="3002280" y="1212180"/>
          <a:ext cx="91440" cy="1639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9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80020-2663-4042-B6FF-34194DDB7F20}">
      <dsp:nvSpPr>
        <dsp:cNvPr id="0" name=""/>
        <dsp:cNvSpPr/>
      </dsp:nvSpPr>
      <dsp:spPr>
        <a:xfrm>
          <a:off x="891517" y="1212180"/>
          <a:ext cx="2156482" cy="1639639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452506"/>
              </a:lnTo>
              <a:lnTo>
                <a:pt x="0" y="1452506"/>
              </a:lnTo>
              <a:lnTo>
                <a:pt x="0" y="1639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9D07A-2D7D-495D-8DD1-FB07AA48FD32}">
      <dsp:nvSpPr>
        <dsp:cNvPr id="0" name=""/>
        <dsp:cNvSpPr/>
      </dsp:nvSpPr>
      <dsp:spPr>
        <a:xfrm>
          <a:off x="2156891" y="321071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Boss</a:t>
          </a:r>
          <a:endParaRPr lang="en-US" sz="3000" kern="1200" dirty="0"/>
        </a:p>
      </dsp:txBody>
      <dsp:txXfrm>
        <a:off x="2156891" y="321071"/>
        <a:ext cx="1782216" cy="891108"/>
      </dsp:txXfrm>
    </dsp:sp>
    <dsp:sp modelId="{9F2DE146-BE77-4F6D-B867-99B2558D1302}">
      <dsp:nvSpPr>
        <dsp:cNvPr id="0" name=""/>
        <dsp:cNvSpPr/>
      </dsp:nvSpPr>
      <dsp:spPr>
        <a:xfrm>
          <a:off x="409" y="2851819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Director (HR)</a:t>
          </a:r>
          <a:endParaRPr lang="en-US" sz="3000" kern="1200" dirty="0"/>
        </a:p>
      </dsp:txBody>
      <dsp:txXfrm>
        <a:off x="409" y="2851819"/>
        <a:ext cx="1782216" cy="891108"/>
      </dsp:txXfrm>
    </dsp:sp>
    <dsp:sp modelId="{578BB795-6037-48E0-BAC1-B4022B482EB1}">
      <dsp:nvSpPr>
        <dsp:cNvPr id="0" name=""/>
        <dsp:cNvSpPr/>
      </dsp:nvSpPr>
      <dsp:spPr>
        <a:xfrm>
          <a:off x="2156891" y="2851819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Director (Tech)</a:t>
          </a:r>
          <a:endParaRPr lang="en-US" sz="3000" kern="1200" dirty="0"/>
        </a:p>
      </dsp:txBody>
      <dsp:txXfrm>
        <a:off x="2156891" y="2851819"/>
        <a:ext cx="1782216" cy="891108"/>
      </dsp:txXfrm>
    </dsp:sp>
    <dsp:sp modelId="{972C57A6-7A19-45D9-9AEE-AC5CC4AE3501}">
      <dsp:nvSpPr>
        <dsp:cNvPr id="0" name=""/>
        <dsp:cNvSpPr/>
      </dsp:nvSpPr>
      <dsp:spPr>
        <a:xfrm>
          <a:off x="4313373" y="2851819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Director (Finance)</a:t>
          </a:r>
          <a:endParaRPr lang="en-US" sz="3000" kern="1200" dirty="0"/>
        </a:p>
      </dsp:txBody>
      <dsp:txXfrm>
        <a:off x="4313373" y="2851819"/>
        <a:ext cx="1782216" cy="891108"/>
      </dsp:txXfrm>
    </dsp:sp>
    <dsp:sp modelId="{5203C98E-6052-443D-877B-CA1B559BDFF0}">
      <dsp:nvSpPr>
        <dsp:cNvPr id="0" name=""/>
        <dsp:cNvSpPr/>
      </dsp:nvSpPr>
      <dsp:spPr>
        <a:xfrm>
          <a:off x="1078650" y="1586445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Senior Director</a:t>
          </a:r>
          <a:endParaRPr lang="en-US" sz="3000" kern="1200" dirty="0"/>
        </a:p>
      </dsp:txBody>
      <dsp:txXfrm>
        <a:off x="1078650" y="1586445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C7852B-0AC4-4AC4-9AAE-6C5BDBA3B4DA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5C3CF7-9C34-4F12-A1D8-AF1CCC0142C8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686184-DBF2-4EEE-9607-ABED5275F153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C0199E-60B8-4917-9ACD-853F11466DC3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AFC029-68DE-4C66-9AAA-9B0B9F2FA121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3F92E8-E48F-43F4-9B1B-86E8CC19033C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70B10F-96AC-4974-AFD9-B63139D6A772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C09024C-5868-472F-8A0A-8B116843A115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B8C34AB-8AB2-4BFA-B537-5C443CB2B6AF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801765-279D-4555-BC33-23A78C33FF28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794B18-8D34-4663-8FC9-62C1D773852D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7/16/2017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38721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4702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48"/>
  <p:tag name="AS_OS" val="Microsoft Windows NT 6.2.9200.0"/>
  <p:tag name="AS_RELEASE_DATE" val="2016.09.09"/>
  <p:tag name="AS_TITLE" val="Aspose.Slides for .NET 2.0"/>
  <p:tag name="AS_VERSION" val="16.8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Ethi" typeface="Nyala"/>
        <a:font script="Arab" typeface="Times New Roman"/>
        <a:font script="Hang" typeface="맑은%20고딕"/>
        <a:font script="Khmr" typeface="MoolBoran"/>
        <a:font script="Thai" typeface="Angsana New"/>
        <a:font script="Hans" typeface="宋体"/>
        <a:font script="Hant" typeface="新細明體"/>
        <a:font script="Hebr" typeface="Times New Roman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Ethi" typeface="Nyala"/>
        <a:font script="Arab" typeface="Arial"/>
        <a:font script="Hang" typeface="맑은%20고딕"/>
        <a:font script="Khmr" typeface="DaunPenh"/>
        <a:font script="Thai" typeface="Cordia New"/>
        <a:font script="Hans" typeface="宋体"/>
        <a:font script="Hant" typeface="新細明體"/>
        <a:font script="Hebr" typeface="Arial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</dc:creator>
  <cp:lastModifiedBy>Muhammad</cp:lastModifiedBy>
  <cp:revision>3</cp:revision>
  <cp:lastPrinted>2017-05-27T19:23:12Z</cp:lastPrinted>
  <dcterms:created xsi:type="dcterms:W3CDTF">2017-05-27T16:23:12Z</dcterms:created>
  <dcterms:modified xsi:type="dcterms:W3CDTF">2017-07-16T06:12:36Z</dcterms:modified>
</cp:coreProperties>
</file>