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83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e Christensen" initials="KC" lastIdx="2" clrIdx="0"/>
  <p:cmAuthor id="1" name="Muhammad" initials="M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9900"/>
    <a:srgbClr val="CC3399"/>
    <a:srgbClr val="DDDDDD"/>
    <a:srgbClr val="B2B2B2"/>
    <a:srgbClr val="00FFFF"/>
    <a:srgbClr val="00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67" autoAdjust="0"/>
    <p:restoredTop sz="94660"/>
  </p:normalViewPr>
  <p:slideViewPr>
    <p:cSldViewPr showGuides="1">
      <p:cViewPr varScale="1">
        <p:scale>
          <a:sx n="83" d="100"/>
          <a:sy n="83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8T17:52:47.007" idx="1">
    <p:pos x="10" y="10"/>
    <p:text>This is first comment.</p:text>
  </p:cm>
  <p:cm authorId="1" dt="2017-07-08T17:53:01.208" idx="2">
    <p:pos x="106" y="106"/>
    <p:text>This is second comment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96B6CA-D2AF-4D23-886C-E7825EBD1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27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6B6CA-D2AF-4D23-886C-E7825EBD11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F396B-E151-4C9E-8379-C19EF5DB10B7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11EB1-B456-4DEC-8A6C-6BE2CC2318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356FF-2F4E-478E-856C-A00B12D9845D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B2EF9-9CB7-4107-BBDD-42355F37E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546C7-9C69-4D5B-876C-314C2B9C991B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94886-46B1-4A2B-A68E-5F188785E5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30331E-22C5-4665-AC45-E42BE4630DBF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746DE94-61C8-4520-A3A9-1E934A83B8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FB41D-2334-40E0-95E4-D980E7D0CD76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48C11-41DD-4523-8A63-AA12131BB2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E9998-FBA6-4F95-BD74-81351CDDC1D9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256D-F28B-4EF1-82DA-CDF6EB092C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15F118-D6CE-4C7A-95F8-090D8CFAFD8C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F3A65-1E52-4AD7-BDBE-0820694DFB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A6933C-14AD-4D4F-8B2B-AD17331F1804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662CC-A1B1-4752-A3CB-72324DECD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67C7B5-CECC-441D-B270-CE28D261D7EA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A8B8F-8EFA-4BF1-B6AC-2AFF28017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F0238C-E2FE-41F7-ADB4-F2D64800ADF5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A5982-4AD2-4086-912C-8F1DB4DBE2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2B4EEB-D592-412A-BF8D-0869A82AAC44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99361-40FE-456A-BD59-DEA9DAB0A7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2AC439-0A14-49B8-AB16-C04B1E2DF0D8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C41AC-381E-46BE-AB64-374346197A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985E552-3326-4505-A461-286716D01A42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D2355A-C90A-4B19-BDB9-DC51642120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3BB-F6EA-411F-9466-76AD8F767437}" type="datetime1">
              <a:rPr lang="en-US"/>
              <a:pPr/>
              <a:t>7/8/2017</a:t>
            </a:fld>
            <a:endParaRPr lang="en-US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B682-D998-4B62-B28D-A9F5B811AB7E}" type="slidenum">
              <a:rPr lang="en-US"/>
              <a:pPr/>
              <a:t>1</a:t>
            </a:fld>
            <a:endParaRPr lang="en-US"/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2057400" y="2057400"/>
            <a:ext cx="609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76200" y="2667000"/>
            <a:ext cx="685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boxes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1981200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box with line 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28600" y="2230438"/>
            <a:ext cx="2133600" cy="3683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box with fill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28600" y="2851150"/>
            <a:ext cx="2438400" cy="642938"/>
          </a:xfrm>
          <a:prstGeom prst="rect">
            <a:avLst/>
          </a:prstGeom>
          <a:solidFill>
            <a:srgbClr val="99CC00">
              <a:alpha val="5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box with transparent fill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52400" y="3576638"/>
            <a:ext cx="2562225" cy="25622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0" tIns="457200" rIns="457200" bIns="4572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box with .5” margin, border to show it, resize shape &amp; word wrap set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477000" y="1524000"/>
            <a:ext cx="1295400" cy="102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en-US"/>
              <a:t>Text box with no resize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4191000" y="1600200"/>
            <a:ext cx="21336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Text box with word wrap . No resize and a border to show where the shape is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2895600" y="4724400"/>
            <a:ext cx="1905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Ctr="1"/>
          <a:lstStyle/>
          <a:p>
            <a:pPr>
              <a:spcBef>
                <a:spcPct val="50000"/>
              </a:spcBef>
            </a:pPr>
            <a:r>
              <a:rPr lang="en-US"/>
              <a:t>no resize, align top center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029200" y="4724400"/>
            <a:ext cx="1905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/>
              <a:t>no resize, align middle center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7086600" y="4724400"/>
            <a:ext cx="1905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b" anchorCtr="1"/>
          <a:lstStyle/>
          <a:p>
            <a:pPr>
              <a:spcBef>
                <a:spcPct val="50000"/>
              </a:spcBef>
            </a:pPr>
            <a:r>
              <a:rPr lang="en-US"/>
              <a:t>no resize, align bottom center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2895600" y="33528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no resize, </a:t>
            </a:r>
          </a:p>
          <a:p>
            <a:pPr>
              <a:spcBef>
                <a:spcPct val="50000"/>
              </a:spcBef>
            </a:pPr>
            <a:r>
              <a:rPr lang="en-US"/>
              <a:t>align: top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5029200" y="33528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/>
              <a:t>no resize, </a:t>
            </a:r>
          </a:p>
          <a:p>
            <a:pPr>
              <a:spcBef>
                <a:spcPct val="50000"/>
              </a:spcBef>
            </a:pPr>
            <a:r>
              <a:rPr lang="en-US"/>
              <a:t>align middle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7086600" y="33528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50000"/>
              </a:spcBef>
            </a:pPr>
            <a:r>
              <a:rPr lang="en-US"/>
              <a:t>no resize, </a:t>
            </a:r>
          </a:p>
          <a:p>
            <a:pPr>
              <a:spcBef>
                <a:spcPct val="50000"/>
              </a:spcBef>
            </a:pPr>
            <a:r>
              <a:rPr lang="en-US"/>
              <a:t>align bottom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ZT_USER_ID" val="3"/>
  <p:tag name="PZT_ASSET_ID" val="7761"/>
  <p:tag name="PZT_SLIDE_INDEX" val="5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96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Text boxes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</dc:title>
  <dc:creator>Amy Scanlon</dc:creator>
  <cp:lastModifiedBy>Muhammad</cp:lastModifiedBy>
  <cp:revision>86</cp:revision>
  <dcterms:created xsi:type="dcterms:W3CDTF">2007-02-20T23:57:58Z</dcterms:created>
  <dcterms:modified xsi:type="dcterms:W3CDTF">2017-07-08T12:53:24Z</dcterms:modified>
</cp:coreProperties>
</file>