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

</file>

<file path=ppt/presentation.xml><?xml version="1.0" encoding="utf-8"?>
<!--Generated by Aspose.Slides for .NET 16.8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07086AC7-E2A2-479E-B2A9-AFF01B09D2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07C226B6-0871-4FDC-B2FB-BCCD43331316}" type="parTrans" cxnId="{602A2A05-F70F-4554-A063-442376A9BADD}">
      <dgm:prSet/>
      <dgm:spPr/>
      <dgm:t>
        <a:bodyPr/>
        <a:lstStyle/>
        <a:p>
          <a:endParaRPr lang="en-US"/>
        </a:p>
      </dgm:t>
    </dgm:pt>
    <dgm:pt modelId="{9393CBC2-BCE2-48BA-8FA4-BE74A1F2CB5A}">
      <dgm:prSet phldrT="[Text]" phldr="1"/>
      <dgm:spPr/>
      <dgm:t>
        <a:bodyPr/>
        <a:lstStyle/>
        <a:p>
          <a:endParaRPr lang="en-US"/>
        </a:p>
      </dgm:t>
    </dgm:pt>
    <dgm:pt modelId="{8DAA7BC7-8F0A-4183-AA44-E83EEDD00DDC}" type="sibTrans" cxnId="{602A2A05-F70F-4554-A063-442376A9BADD}">
      <dgm:prSet/>
      <dgm:spPr/>
      <dgm:t>
        <a:bodyPr/>
        <a:lstStyle/>
        <a:p>
          <a:endParaRPr lang="en-US"/>
        </a:p>
      </dgm:t>
    </dgm:pt>
    <dgm:pt modelId="{12072F56-35FA-40D3-8FB5-FD93B72B2F92}" type="parTrans" cxnId="{3DBF5973-E2AD-402F-812F-33A056A0C4D9}">
      <dgm:prSet/>
      <dgm:spPr/>
      <dgm:t>
        <a:bodyPr/>
        <a:lstStyle/>
        <a:p>
          <a:endParaRPr lang="en-US"/>
        </a:p>
      </dgm:t>
    </dgm:pt>
    <dgm:pt modelId="{98976EF9-4615-42D6-B6A1-90B0C9A66CE8}">
      <dgm:prSet phldrT="[Text]" phldr="1"/>
      <dgm:spPr/>
      <dgm:t>
        <a:bodyPr/>
        <a:lstStyle/>
        <a:p>
          <a:endParaRPr lang="en-US"/>
        </a:p>
      </dgm:t>
    </dgm:pt>
    <dgm:pt modelId="{DAEB46F9-630F-4CBE-A217-45F47C0A391B}" type="sibTrans" cxnId="{3DBF5973-E2AD-402F-812F-33A056A0C4D9}">
      <dgm:prSet/>
      <dgm:spPr/>
      <dgm:t>
        <a:bodyPr/>
        <a:lstStyle/>
        <a:p>
          <a:endParaRPr lang="en-US"/>
        </a:p>
      </dgm:t>
    </dgm:pt>
    <dgm:pt modelId="{54A953B7-F077-410D-BE98-88188D513022}" type="parTrans" cxnId="{03B7E346-E199-4C5D-8604-425DB565085C}">
      <dgm:prSet/>
      <dgm:spPr/>
      <dgm:t>
        <a:bodyPr/>
        <a:lstStyle/>
        <a:p>
          <a:endParaRPr lang="en-US"/>
        </a:p>
      </dgm:t>
    </dgm:pt>
    <dgm:pt modelId="{EDF15C41-DFC1-41CA-819E-31A1E0B0A7C5}">
      <dgm:prSet phldrT="[Text]" phldr="1"/>
      <dgm:spPr/>
      <dgm:t>
        <a:bodyPr/>
        <a:lstStyle/>
        <a:p>
          <a:endParaRPr lang="en-US"/>
        </a:p>
      </dgm:t>
    </dgm:pt>
    <dgm:pt modelId="{E444C540-06CB-4138-BB3E-47A87576421C}" type="sibTrans" cxnId="{03B7E346-E199-4C5D-8604-425DB565085C}">
      <dgm:prSet/>
      <dgm:spPr/>
      <dgm:t>
        <a:bodyPr/>
        <a:lstStyle/>
        <a:p>
          <a:endParaRPr lang="en-US"/>
        </a:p>
      </dgm:t>
    </dgm:pt>
    <dgm:pt modelId="{E36C6845-68C6-46C1-ABCE-E02D8AEE3F71}" type="parTrans" cxnId="{F705177D-7656-4D9C-8DC3-5D0602A0D8B9}">
      <dgm:prSet/>
      <dgm:spPr/>
      <dgm:t>
        <a:bodyPr/>
        <a:lstStyle/>
        <a:p>
          <a:endParaRPr lang="en-US"/>
        </a:p>
      </dgm:t>
    </dgm:pt>
    <dgm:pt modelId="{AF610E3F-246F-42F3-894B-0D43E312458B}">
      <dgm:prSet phldrT="[Text]" phldr="1"/>
      <dgm:spPr/>
      <dgm:t>
        <a:bodyPr/>
        <a:lstStyle/>
        <a:p>
          <a:endParaRPr lang="en-US"/>
        </a:p>
      </dgm:t>
    </dgm:pt>
    <dgm:pt modelId="{EEDF6523-1768-422E-AD04-822FA0079B6E}" type="sibTrans" cxnId="{F705177D-7656-4D9C-8DC3-5D0602A0D8B9}">
      <dgm:prSet/>
      <dgm:spPr/>
      <dgm:t>
        <a:bodyPr/>
        <a:lstStyle/>
        <a:p>
          <a:endParaRPr lang="en-US"/>
        </a:p>
      </dgm:t>
    </dgm:pt>
    <dgm:pt modelId="{7F6C472F-3A74-4681-B569-52D1D73A44DA}" type="parTrans" cxnId="{5FD753FE-0CE8-4723-875A-3FFE6BC751D6}">
      <dgm:prSet/>
      <dgm:spPr/>
      <dgm:t>
        <a:bodyPr/>
        <a:lstStyle/>
        <a:p>
          <a:endParaRPr lang="en-US"/>
        </a:p>
      </dgm:t>
    </dgm:pt>
    <dgm:pt modelId="{B59C3869-CA16-45A5-9ED3-D07D0B41024D}">
      <dgm:prSet phldrT="[Text]" phldr="1"/>
      <dgm:spPr/>
      <dgm:t>
        <a:bodyPr/>
        <a:lstStyle/>
        <a:p>
          <a:endParaRPr lang="en-US"/>
        </a:p>
      </dgm:t>
    </dgm:pt>
    <dgm:pt modelId="{EDBD63D1-AF5E-4880-9C7D-C12DEAB0F97A}" type="sibTrans" cxnId="{5FD753FE-0CE8-4723-875A-3FFE6BC751D6}">
      <dgm:prSet/>
      <dgm:spPr/>
      <dgm:t>
        <a:bodyPr/>
        <a:lstStyle/>
        <a:p>
          <a:endParaRPr lang="en-US"/>
        </a:p>
      </dgm:t>
    </dgm:pt>
    <dgm:pt modelId="{EE8BE587-D367-4771-BDE9-882B570158CF}" type="pres">
      <dgm:prSet presAssocID="{07086AC7-E2A2-479E-B2A9-AFF01B09D21C}" presName="cycle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B8C8C286-8EE5-44FD-89D9-183AFE3DEBF0}" type="pres">
      <dgm:prSet presAssocID="{9393CBC2-BCE2-48BA-8FA4-BE74A1F2CB5A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5456C19B-A32B-43C7-ADFD-0EE951951522}" type="pres">
      <dgm:prSet presAssocID="{8DAA7BC7-8F0A-4183-AA44-E83EEDD00DDC}" presName="sibTrans" presStyleLbl="sibTrans2D1" presStyleCnt="5"/>
      <dgm:spPr/>
      <dgm:t>
        <a:bodyPr/>
        <a:lstStyle/>
        <a:p/>
      </dgm:t>
    </dgm:pt>
    <dgm:pt modelId="{E6559FFD-EB71-4211-ADAF-3958B7EF505E}" type="pres">
      <dgm:prSet presAssocID="{8DAA7BC7-8F0A-4183-AA44-E83EEDD00DDC}" presName="connectorText" presStyleLbl="sibTrans2D1" presStyleCnt="5"/>
      <dgm:spPr/>
      <dgm:t>
        <a:bodyPr/>
        <a:lstStyle/>
        <a:p/>
      </dgm:t>
    </dgm:pt>
    <dgm:pt modelId="{5B1DAF1D-BCE2-401C-A80B-52565906FAD1}" type="pres">
      <dgm:prSet presAssocID="{98976EF9-4615-42D6-B6A1-90B0C9A66CE8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F2044EE8-894A-45B3-8650-8428CE26A3B5}" type="pres">
      <dgm:prSet presAssocID="{DAEB46F9-630F-4CBE-A217-45F47C0A391B}" presName="sibTrans" presStyleLbl="sibTrans2D1" presStyleIdx="1" presStyleCnt="5"/>
      <dgm:spPr/>
      <dgm:t>
        <a:bodyPr/>
        <a:lstStyle/>
        <a:p/>
      </dgm:t>
    </dgm:pt>
    <dgm:pt modelId="{1061BF65-355E-40B1-AD06-547530D3C065}" type="pres">
      <dgm:prSet presAssocID="{DAEB46F9-630F-4CBE-A217-45F47C0A391B}" presName="connectorText" presStyleLbl="sibTrans2D1" presStyleIdx="1" presStyleCnt="5"/>
      <dgm:spPr/>
      <dgm:t>
        <a:bodyPr/>
        <a:lstStyle/>
        <a:p/>
      </dgm:t>
    </dgm:pt>
    <dgm:pt modelId="{9C738287-A609-4DFB-97B4-D5A90029654C}" type="pres">
      <dgm:prSet presAssocID="{EDF15C41-DFC1-41CA-819E-31A1E0B0A7C5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AE420D7-89F5-40F9-9DDF-BB513E583912}" type="pres">
      <dgm:prSet presAssocID="{E444C540-06CB-4138-BB3E-47A87576421C}" presName="sibTrans" presStyleLbl="sibTrans2D1" presStyleIdx="2" presStyleCnt="5"/>
      <dgm:spPr/>
      <dgm:t>
        <a:bodyPr/>
        <a:lstStyle/>
        <a:p/>
      </dgm:t>
    </dgm:pt>
    <dgm:pt modelId="{A26B24EC-FF50-4318-80C7-F22F72429AA8}" type="pres">
      <dgm:prSet presAssocID="{E444C540-06CB-4138-BB3E-47A87576421C}" presName="connectorText" presStyleLbl="sibTrans2D1" presStyleIdx="2" presStyleCnt="5"/>
      <dgm:spPr/>
      <dgm:t>
        <a:bodyPr/>
        <a:lstStyle/>
        <a:p/>
      </dgm:t>
    </dgm:pt>
    <dgm:pt modelId="{BB083190-7B9D-4776-891D-29BFC3EFE679}" type="pres">
      <dgm:prSet presAssocID="{AF610E3F-246F-42F3-894B-0D43E31245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DD2CABBE-E37A-492C-B1B0-6618301821D7}" type="pres">
      <dgm:prSet presAssocID="{EEDF6523-1768-422E-AD04-822FA0079B6E}" presName="sibTrans" presStyleLbl="sibTrans2D1" presStyleIdx="3" presStyleCnt="5"/>
      <dgm:spPr/>
      <dgm:t>
        <a:bodyPr/>
        <a:lstStyle/>
        <a:p/>
      </dgm:t>
    </dgm:pt>
    <dgm:pt modelId="{5B2790DD-F39C-471E-A108-1BEB56A76EE7}" type="pres">
      <dgm:prSet presAssocID="{EEDF6523-1768-422E-AD04-822FA0079B6E}" presName="connectorText" presStyleLbl="sibTrans2D1" presStyleIdx="3" presStyleCnt="5"/>
      <dgm:spPr/>
      <dgm:t>
        <a:bodyPr/>
        <a:lstStyle/>
        <a:p/>
      </dgm:t>
    </dgm:pt>
    <dgm:pt modelId="{D4E0853F-1A42-4113-ACC1-D208232BE990}" type="pres">
      <dgm:prSet presAssocID="{B59C3869-CA16-45A5-9ED3-D07D0B41024D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  <dgm:pt modelId="{62810F5D-791D-4F97-9CDF-8A62FF10E98D}" type="pres">
      <dgm:prSet presAssocID="{EDBD63D1-AF5E-4880-9C7D-C12DEAB0F97A}" presName="sibTrans" presStyleLbl="sibTrans2D1" presStyleIdx="4" presStyleCnt="5"/>
      <dgm:spPr/>
      <dgm:t>
        <a:bodyPr/>
        <a:lstStyle/>
        <a:p/>
      </dgm:t>
    </dgm:pt>
    <dgm:pt modelId="{D169AF4C-1125-4794-B874-CFE5704BF971}" type="pres">
      <dgm:prSet presAssocID="{EDBD63D1-AF5E-4880-9C7D-C12DEAB0F97A}" presName="connectorText" presStyleLbl="sibTrans2D1" presStyleIdx="4" presStyleCnt="5"/>
      <dgm:spPr/>
      <dgm:t>
        <a:bodyPr/>
        <a:lstStyle/>
        <a:p/>
      </dgm:t>
    </dgm:pt>
  </dgm:ptLst>
  <dgm:cxnLst>
    <dgm:cxn modelId="{602A2A05-F70F-4554-A063-442376A9BADD}" srcId="{07086AC7-E2A2-479E-B2A9-AFF01B09D21C}" destId="{9393CBC2-BCE2-48BA-8FA4-BE74A1F2CB5A}" srcOrd="0" destOrd="0" parTransId="{07C226B6-0871-4FDC-B2FB-BCCD43331316}" sibTransId="{8DAA7BC7-8F0A-4183-AA44-E83EEDD00DDC}"/>
    <dgm:cxn modelId="{3DBF5973-E2AD-402F-812F-33A056A0C4D9}" srcId="{07086AC7-E2A2-479E-B2A9-AFF01B09D21C}" destId="{98976EF9-4615-42D6-B6A1-90B0C9A66CE8}" srcOrd="1" destOrd="0" parTransId="{12072F56-35FA-40D3-8FB5-FD93B72B2F92}" sibTransId="{DAEB46F9-630F-4CBE-A217-45F47C0A391B}"/>
    <dgm:cxn modelId="{03B7E346-E199-4C5D-8604-425DB565085C}" srcId="{07086AC7-E2A2-479E-B2A9-AFF01B09D21C}" destId="{EDF15C41-DFC1-41CA-819E-31A1E0B0A7C5}" srcOrd="2" destOrd="0" parTransId="{54A953B7-F077-410D-BE98-88188D513022}" sibTransId="{E444C540-06CB-4138-BB3E-47A87576421C}"/>
    <dgm:cxn modelId="{F705177D-7656-4D9C-8DC3-5D0602A0D8B9}" srcId="{07086AC7-E2A2-479E-B2A9-AFF01B09D21C}" destId="{AF610E3F-246F-42F3-894B-0D43E312458B}" srcOrd="3" destOrd="0" parTransId="{E36C6845-68C6-46C1-ABCE-E02D8AEE3F71}" sibTransId="{EEDF6523-1768-422E-AD04-822FA0079B6E}"/>
    <dgm:cxn modelId="{5FD753FE-0CE8-4723-875A-3FFE6BC751D6}" srcId="{07086AC7-E2A2-479E-B2A9-AFF01B09D21C}" destId="{B59C3869-CA16-45A5-9ED3-D07D0B41024D}" srcOrd="4" destOrd="0" parTransId="{7F6C472F-3A74-4681-B569-52D1D73A44DA}" sibTransId="{EDBD63D1-AF5E-4880-9C7D-C12DEAB0F97A}"/>
    <dgm:cxn modelId="{64CF456C-36F2-40B6-B15D-10EA8CBEC242}" type="presOf" srcId="{07086AC7-E2A2-479E-B2A9-AFF01B09D21C}" destId="{EE8BE587-D367-4771-BDE9-882B570158CF}" srcOrd="0" destOrd="0" presId="urn:microsoft.com/office/officeart/2005/8/layout/cycle2"/>
    <dgm:cxn modelId="{98FD67FB-908C-470D-B5BA-A6C696654348}" type="presParOf" srcId="{EE8BE587-D367-4771-BDE9-882B570158CF}" destId="{B8C8C286-8EE5-44FD-89D9-183AFE3DEBF0}" srcOrd="0" destOrd="0" presId="urn:microsoft.com/office/officeart/2005/8/layout/cycle2"/>
    <dgm:cxn modelId="{E09C438B-996B-4937-8B8F-C225303C34DA}" type="presOf" srcId="{9393CBC2-BCE2-48BA-8FA4-BE74A1F2CB5A}" destId="{B8C8C286-8EE5-44FD-89D9-183AFE3DEBF0}" srcOrd="0" destOrd="0" presId="urn:microsoft.com/office/officeart/2005/8/layout/cycle2"/>
    <dgm:cxn modelId="{70BF3AE6-665E-4AB7-921C-F01FD12F9E4D}" type="presParOf" srcId="{EE8BE587-D367-4771-BDE9-882B570158CF}" destId="{5456C19B-A32B-43C7-ADFD-0EE951951522}" srcOrd="1" destOrd="0" presId="urn:microsoft.com/office/officeart/2005/8/layout/cycle2"/>
    <dgm:cxn modelId="{6E1C2B5D-E7D8-4FC7-B4E8-9E93A1ED3D73}" type="presOf" srcId="{8DAA7BC7-8F0A-4183-AA44-E83EEDD00DDC}" destId="{5456C19B-A32B-43C7-ADFD-0EE951951522}" srcOrd="0" destOrd="0" presId="urn:microsoft.com/office/officeart/2005/8/layout/cycle2"/>
    <dgm:cxn modelId="{A58DA61A-085B-4921-8CB7-C1C3E516036D}" type="presParOf" srcId="{5456C19B-A32B-43C7-ADFD-0EE951951522}" destId="{E6559FFD-EB71-4211-ADAF-3958B7EF505E}" srcOrd="0" destOrd="0" presId="urn:microsoft.com/office/officeart/2005/8/layout/cycle2"/>
    <dgm:cxn modelId="{D49CBFD7-4608-4E2F-B53F-7C938B661CD4}" type="presOf" srcId="{8DAA7BC7-8F0A-4183-AA44-E83EEDD00DDC}" destId="{E6559FFD-EB71-4211-ADAF-3958B7EF505E}" srcOrd="1" destOrd="0" presId="urn:microsoft.com/office/officeart/2005/8/layout/cycle2"/>
    <dgm:cxn modelId="{26FCBB0C-E042-4623-9137-DD20CB1DBD72}" type="presParOf" srcId="{EE8BE587-D367-4771-BDE9-882B570158CF}" destId="{5B1DAF1D-BCE2-401C-A80B-52565906FAD1}" srcOrd="2" destOrd="0" presId="urn:microsoft.com/office/officeart/2005/8/layout/cycle2"/>
    <dgm:cxn modelId="{D88619C9-99F3-4FF7-A03A-FCD8037AAB6B}" type="presOf" srcId="{98976EF9-4615-42D6-B6A1-90B0C9A66CE8}" destId="{5B1DAF1D-BCE2-401C-A80B-52565906FAD1}" srcOrd="0" destOrd="0" presId="urn:microsoft.com/office/officeart/2005/8/layout/cycle2"/>
    <dgm:cxn modelId="{53BF3648-C569-4FB3-93B4-056E328616BC}" type="presParOf" srcId="{EE8BE587-D367-4771-BDE9-882B570158CF}" destId="{F2044EE8-894A-45B3-8650-8428CE26A3B5}" srcOrd="3" destOrd="0" presId="urn:microsoft.com/office/officeart/2005/8/layout/cycle2"/>
    <dgm:cxn modelId="{34B56B3D-1854-482C-80A3-2F3E3C7B4751}" type="presOf" srcId="{DAEB46F9-630F-4CBE-A217-45F47C0A391B}" destId="{F2044EE8-894A-45B3-8650-8428CE26A3B5}" srcOrd="0" destOrd="0" presId="urn:microsoft.com/office/officeart/2005/8/layout/cycle2"/>
    <dgm:cxn modelId="{3ED7DDEB-1180-4DD8-950A-1CEF543FAB53}" type="presParOf" srcId="{F2044EE8-894A-45B3-8650-8428CE26A3B5}" destId="{1061BF65-355E-40B1-AD06-547530D3C065}" srcOrd="0" destOrd="0" presId="urn:microsoft.com/office/officeart/2005/8/layout/cycle2"/>
    <dgm:cxn modelId="{2B22B9FA-50AD-4A82-9080-14A9C3C83E7D}" type="presOf" srcId="{DAEB46F9-630F-4CBE-A217-45F47C0A391B}" destId="{1061BF65-355E-40B1-AD06-547530D3C065}" srcOrd="1" destOrd="0" presId="urn:microsoft.com/office/officeart/2005/8/layout/cycle2"/>
    <dgm:cxn modelId="{52772303-A1B3-43CB-9FB2-7F09FC8BA80D}" type="presParOf" srcId="{EE8BE587-D367-4771-BDE9-882B570158CF}" destId="{9C738287-A609-4DFB-97B4-D5A90029654C}" srcOrd="4" destOrd="0" presId="urn:microsoft.com/office/officeart/2005/8/layout/cycle2"/>
    <dgm:cxn modelId="{6D3668A1-B9F0-4431-A74D-08B59F57A57A}" type="presOf" srcId="{EDF15C41-DFC1-41CA-819E-31A1E0B0A7C5}" destId="{9C738287-A609-4DFB-97B4-D5A90029654C}" srcOrd="0" destOrd="0" presId="urn:microsoft.com/office/officeart/2005/8/layout/cycle2"/>
    <dgm:cxn modelId="{E2A081B9-5ECC-4AE0-A0AA-E7E211EB157C}" type="presParOf" srcId="{EE8BE587-D367-4771-BDE9-882B570158CF}" destId="{FAE420D7-89F5-40F9-9DDF-BB513E583912}" srcOrd="5" destOrd="0" presId="urn:microsoft.com/office/officeart/2005/8/layout/cycle2"/>
    <dgm:cxn modelId="{36E7D5DB-BD69-4000-BD3C-AD683D4A8195}" type="presOf" srcId="{E444C540-06CB-4138-BB3E-47A87576421C}" destId="{FAE420D7-89F5-40F9-9DDF-BB513E583912}" srcOrd="0" destOrd="0" presId="urn:microsoft.com/office/officeart/2005/8/layout/cycle2"/>
    <dgm:cxn modelId="{B4C73536-057A-4498-B709-98448DC99359}" type="presParOf" srcId="{FAE420D7-89F5-40F9-9DDF-BB513E583912}" destId="{A26B24EC-FF50-4318-80C7-F22F72429AA8}" srcOrd="0" destOrd="0" presId="urn:microsoft.com/office/officeart/2005/8/layout/cycle2"/>
    <dgm:cxn modelId="{380D4685-E10D-4E17-AC7F-2A91F547067A}" type="presOf" srcId="{E444C540-06CB-4138-BB3E-47A87576421C}" destId="{A26B24EC-FF50-4318-80C7-F22F72429AA8}" srcOrd="1" destOrd="0" presId="urn:microsoft.com/office/officeart/2005/8/layout/cycle2"/>
    <dgm:cxn modelId="{383D814D-9A31-4B44-B312-0249D24D1FC1}" type="presParOf" srcId="{EE8BE587-D367-4771-BDE9-882B570158CF}" destId="{BB083190-7B9D-4776-891D-29BFC3EFE679}" srcOrd="6" destOrd="0" presId="urn:microsoft.com/office/officeart/2005/8/layout/cycle2"/>
    <dgm:cxn modelId="{749A194F-1B74-47DD-A449-541DE27D0980}" type="presOf" srcId="{AF610E3F-246F-42F3-894B-0D43E312458B}" destId="{BB083190-7B9D-4776-891D-29BFC3EFE679}" srcOrd="0" destOrd="0" presId="urn:microsoft.com/office/officeart/2005/8/layout/cycle2"/>
    <dgm:cxn modelId="{527E9B62-86C0-4887-9F0A-0569A66D7478}" type="presParOf" srcId="{EE8BE587-D367-4771-BDE9-882B570158CF}" destId="{DD2CABBE-E37A-492C-B1B0-6618301821D7}" srcOrd="7" destOrd="0" presId="urn:microsoft.com/office/officeart/2005/8/layout/cycle2"/>
    <dgm:cxn modelId="{00BD45AF-1AAF-47A7-B341-288EF2A175B7}" type="presOf" srcId="{EEDF6523-1768-422E-AD04-822FA0079B6E}" destId="{DD2CABBE-E37A-492C-B1B0-6618301821D7}" srcOrd="0" destOrd="0" presId="urn:microsoft.com/office/officeart/2005/8/layout/cycle2"/>
    <dgm:cxn modelId="{0545628F-2419-41E6-B823-ADB7188B429A}" type="presParOf" srcId="{DD2CABBE-E37A-492C-B1B0-6618301821D7}" destId="{5B2790DD-F39C-471E-A108-1BEB56A76EE7}" srcOrd="0" destOrd="0" presId="urn:microsoft.com/office/officeart/2005/8/layout/cycle2"/>
    <dgm:cxn modelId="{AD7372ED-69DC-4F92-BDCC-DFD6A0B0E48D}" type="presOf" srcId="{EEDF6523-1768-422E-AD04-822FA0079B6E}" destId="{5B2790DD-F39C-471E-A108-1BEB56A76EE7}" srcOrd="1" destOrd="0" presId="urn:microsoft.com/office/officeart/2005/8/layout/cycle2"/>
    <dgm:cxn modelId="{B73B9F40-B00A-49F5-8AE8-4807A62EFA64}" type="presParOf" srcId="{EE8BE587-D367-4771-BDE9-882B570158CF}" destId="{D4E0853F-1A42-4113-ACC1-D208232BE990}" srcOrd="8" destOrd="0" presId="urn:microsoft.com/office/officeart/2005/8/layout/cycle2"/>
    <dgm:cxn modelId="{1267BC51-D980-4B47-8C81-9B64082118AF}" type="presOf" srcId="{B59C3869-CA16-45A5-9ED3-D07D0B41024D}" destId="{D4E0853F-1A42-4113-ACC1-D208232BE990}" srcOrd="0" destOrd="0" presId="urn:microsoft.com/office/officeart/2005/8/layout/cycle2"/>
    <dgm:cxn modelId="{52574027-F3F5-49B6-976A-190233EC3F74}" type="presParOf" srcId="{EE8BE587-D367-4771-BDE9-882B570158CF}" destId="{62810F5D-791D-4F97-9CDF-8A62FF10E98D}" srcOrd="9" destOrd="0" presId="urn:microsoft.com/office/officeart/2005/8/layout/cycle2"/>
    <dgm:cxn modelId="{9D432357-9ABB-49FB-B5BB-5376406F9B10}" type="presOf" srcId="{EDBD63D1-AF5E-4880-9C7D-C12DEAB0F97A}" destId="{62810F5D-791D-4F97-9CDF-8A62FF10E98D}" srcOrd="0" destOrd="0" presId="urn:microsoft.com/office/officeart/2005/8/layout/cycle2"/>
    <dgm:cxn modelId="{082154EC-C06E-4C2A-A985-52E318A0D952}" type="presParOf" srcId="{62810F5D-791D-4F97-9CDF-8A62FF10E98D}" destId="{D169AF4C-1125-4794-B874-CFE5704BF971}" srcOrd="0" destOrd="0" presId="urn:microsoft.com/office/officeart/2005/8/layout/cycle2"/>
    <dgm:cxn modelId="{6687873E-A954-4089-B269-9952F6E6B46F}" type="presOf" srcId="{EDBD63D1-AF5E-4880-9C7D-C12DEAB0F97A}" destId="{D169AF4C-1125-4794-B874-CFE5704BF971}" srcOrd="1" destOrd="0" presId="urn:microsoft.com/office/officeart/2005/8/layout/cycle2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C7852B-0AC4-4AC4-9AAE-6C5BDBA3B4D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5C3CF7-9C34-4F12-A1D8-AF1CCC0142C8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686184-DBF2-4EEE-9607-ABED5275F153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C0199E-60B8-4917-9ACD-853F11466DC3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AFC029-68DE-4C66-9AAA-9B0B9F2FA121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3F92E8-E48F-43F4-9B1B-86E8CC19033C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B70B10F-96AC-4974-AFD9-B63139D6A772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C09024C-5868-472F-8A0A-8B116843A115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B8C34AB-8AB2-4BFA-B537-5C443CB2B6A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801765-279D-4555-BC33-23A78C33FF28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794B18-8D34-4663-8FC9-62C1D773852D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/Relationships>
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48"/>
  <p:tag name="AS_OS" val="Microsoft Windows NT 6.2.9200.0"/>
  <p:tag name="AS_RELEASE_DATE" val="2016.09.09"/>
  <p:tag name="AS_TITLE" val="Aspose.Slides for .NET 2.0"/>
  <p:tag name="AS_VERSION" val="16.8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Ethi" typeface="Nyala"/>
        <a:font script="Arab" typeface="Times New Roman"/>
        <a:font script="Hang" typeface="맑은%20고딕"/>
        <a:font script="Khmr" typeface="MoolBoran"/>
        <a:font script="Thai" typeface="Angsana New"/>
        <a:font script="Hans" typeface="宋体"/>
        <a:font script="Hant" typeface="新細明體"/>
        <a:font script="Hebr" typeface="Times New Roman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Ethi" typeface="Nyala"/>
        <a:font script="Arab" typeface="Arial"/>
        <a:font script="Hang" typeface="맑은%20고딕"/>
        <a:font script="Khmr" typeface="DaunPenh"/>
        <a:font script="Thai" typeface="Cordia New"/>
        <a:font script="Hans" typeface="宋体"/>
        <a:font script="Hant" typeface="新細明體"/>
        <a:font script="Hebr" typeface="Arial"/>
        <a:font script="Beng" typeface="Vrinda"/>
        <a:font script="Gujr" typeface="Shruti"/>
        <a:font script="Thaa" typeface="MV Boli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16.80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2017-05-27T19:23:12.538</cp:lastPrinted>
  <dcterms:created xsi:type="dcterms:W3CDTF">2017-05-27T16:23:12Z</dcterms:created>
  <dcterms:modified xsi:type="dcterms:W3CDTF">2017-05-27T16:23:12Z</dcterms:modified>
</cp:coreProperties>
</file>