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Christensen" initials="K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9900"/>
    <a:srgbClr val="CC3399"/>
    <a:srgbClr val="DDDDDD"/>
    <a:srgbClr val="B2B2B2"/>
    <a:srgbClr val="00FFFF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67" autoAdjust="0"/>
    <p:restoredTop sz="94660"/>
  </p:normalViewPr>
  <p:slideViewPr>
    <p:cSldViewPr showGuides="1">
      <p:cViewPr>
        <p:scale>
          <a:sx n="42" d="100"/>
          <a:sy n="42" d="100"/>
        </p:scale>
        <p:origin x="-2196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96B6CA-D2AF-4D23-886C-E7825EBD1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7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F396B-E151-4C9E-8379-C19EF5DB10B7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11EB1-B456-4DEC-8A6C-6BE2CC231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356FF-2F4E-478E-856C-A00B12D9845D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B2EF9-9CB7-4107-BBDD-42355F37E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546C7-9C69-4D5B-876C-314C2B9C991B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4886-46B1-4A2B-A68E-5F188785E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30331E-22C5-4665-AC45-E42BE4630DBF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46DE94-61C8-4520-A3A9-1E934A83B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FB41D-2334-40E0-95E4-D980E7D0CD76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8C11-41DD-4523-8A63-AA12131BB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E9998-FBA6-4F95-BD74-81351CDDC1D9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256D-F28B-4EF1-82DA-CDF6EB092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5F118-D6CE-4C7A-95F8-090D8CFAFD8C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F3A65-1E52-4AD7-BDBE-0820694DF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6933C-14AD-4D4F-8B2B-AD17331F1804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662CC-A1B1-4752-A3CB-72324DECD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7C7B5-CECC-441D-B270-CE28D261D7EA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A8B8F-8EFA-4BF1-B6AC-2AFF2801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0238C-E2FE-41F7-ADB4-F2D64800ADF5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A5982-4AD2-4086-912C-8F1DB4DBE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B4EEB-D592-412A-BF8D-0869A82AAC44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9361-40FE-456A-BD59-DEA9DAB0A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2AC439-0A14-49B8-AB16-C04B1E2DF0D8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41AC-381E-46BE-AB64-374346197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985E552-3326-4505-A461-286716D01A42}" type="datetime1">
              <a:rPr lang="en-US"/>
              <a:pPr/>
              <a:t>8/3/2017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D2355A-C90A-4B19-BDB9-DC51642120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75741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4691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25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Amy Scanlon</dc:creator>
  <cp:lastModifiedBy>Muhammad</cp:lastModifiedBy>
  <cp:revision>86</cp:revision>
  <dcterms:created xsi:type="dcterms:W3CDTF">2007-02-20T23:57:58Z</dcterms:created>
  <dcterms:modified xsi:type="dcterms:W3CDTF">2017-08-03T13:25:07Z</dcterms:modified>
</cp:coreProperties>
</file>