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B3E4A-3B26-4549-9363-6600F562445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69B893-5016-46CF-9CE5-91D60514990B}">
      <dgm:prSet phldrT="[Text]"/>
      <dgm:spPr/>
      <dgm:t>
        <a:bodyPr/>
        <a:lstStyle/>
        <a:p>
          <a:r>
            <a:rPr lang="en-US" dirty="0" smtClean="0"/>
            <a:t>Rental E-commerce Website</a:t>
          </a:r>
          <a:endParaRPr lang="en-US" dirty="0"/>
        </a:p>
      </dgm:t>
    </dgm:pt>
    <dgm:pt modelId="{8B398F5A-B29A-4C9F-960E-D1268345E9E6}" type="parTrans" cxnId="{FC0B9036-E277-4031-BF8E-7992D97DB739}">
      <dgm:prSet/>
      <dgm:spPr/>
      <dgm:t>
        <a:bodyPr/>
        <a:lstStyle/>
        <a:p>
          <a:endParaRPr lang="en-US"/>
        </a:p>
      </dgm:t>
    </dgm:pt>
    <dgm:pt modelId="{651773A4-360D-478E-A546-4ADC86BF899D}" type="sibTrans" cxnId="{FC0B9036-E277-4031-BF8E-7992D97DB739}">
      <dgm:prSet/>
      <dgm:spPr/>
      <dgm:t>
        <a:bodyPr/>
        <a:lstStyle/>
        <a:p>
          <a:endParaRPr lang="en-US"/>
        </a:p>
      </dgm:t>
    </dgm:pt>
    <dgm:pt modelId="{AC424220-EB1C-437A-AC8A-EE3FBDFD8087}">
      <dgm:prSet phldrT="[Text]"/>
      <dgm:spPr/>
      <dgm:t>
        <a:bodyPr/>
        <a:lstStyle/>
        <a:p>
          <a:r>
            <a:rPr lang="en-US" dirty="0" smtClean="0"/>
            <a:t>Authorized User or Admin</a:t>
          </a:r>
          <a:endParaRPr lang="en-US" dirty="0"/>
        </a:p>
      </dgm:t>
    </dgm:pt>
    <dgm:pt modelId="{246AD753-3D21-4778-9187-AF772842EAC8}" type="parTrans" cxnId="{A86A10CB-63DF-46B7-AF52-94C16BDB5301}">
      <dgm:prSet/>
      <dgm:spPr/>
      <dgm:t>
        <a:bodyPr/>
        <a:lstStyle/>
        <a:p>
          <a:endParaRPr lang="en-US"/>
        </a:p>
      </dgm:t>
    </dgm:pt>
    <dgm:pt modelId="{7C436094-DA9E-40FC-92EE-CE9AFF057D1F}" type="sibTrans" cxnId="{A86A10CB-63DF-46B7-AF52-94C16BDB5301}">
      <dgm:prSet/>
      <dgm:spPr/>
      <dgm:t>
        <a:bodyPr/>
        <a:lstStyle/>
        <a:p>
          <a:endParaRPr lang="en-US"/>
        </a:p>
      </dgm:t>
    </dgm:pt>
    <dgm:pt modelId="{74022420-A059-4804-9981-4EBA5CF57E07}">
      <dgm:prSet phldrT="[Text]"/>
      <dgm:spPr/>
      <dgm:t>
        <a:bodyPr/>
        <a:lstStyle/>
        <a:p>
          <a:r>
            <a:rPr lang="en-US" dirty="0" smtClean="0"/>
            <a:t>Front End</a:t>
          </a:r>
          <a:endParaRPr lang="en-US" dirty="0"/>
        </a:p>
      </dgm:t>
    </dgm:pt>
    <dgm:pt modelId="{5CE5CB05-5AD0-4F7C-9CCC-F1DB35E3C2DE}" type="parTrans" cxnId="{D4846F3B-F92A-45D1-AAA6-A9B9EC821E4E}">
      <dgm:prSet/>
      <dgm:spPr/>
      <dgm:t>
        <a:bodyPr/>
        <a:lstStyle/>
        <a:p>
          <a:endParaRPr lang="en-US"/>
        </a:p>
      </dgm:t>
    </dgm:pt>
    <dgm:pt modelId="{B4C2A639-6E74-45FE-A8FE-4E52D18D414C}" type="sibTrans" cxnId="{D4846F3B-F92A-45D1-AAA6-A9B9EC821E4E}">
      <dgm:prSet/>
      <dgm:spPr/>
      <dgm:t>
        <a:bodyPr/>
        <a:lstStyle/>
        <a:p>
          <a:endParaRPr lang="en-US"/>
        </a:p>
      </dgm:t>
    </dgm:pt>
    <dgm:pt modelId="{ED428FF6-82F7-4C5F-A971-549CAEADE5CA}">
      <dgm:prSet phldrT="[Text]"/>
      <dgm:spPr/>
      <dgm:t>
        <a:bodyPr/>
        <a:lstStyle/>
        <a:p>
          <a:r>
            <a:rPr lang="en-US" dirty="0" smtClean="0"/>
            <a:t>Back end </a:t>
          </a:r>
          <a:endParaRPr lang="en-US" dirty="0"/>
        </a:p>
      </dgm:t>
    </dgm:pt>
    <dgm:pt modelId="{9D913829-AEE7-4043-84A8-63F3A7454455}" type="parTrans" cxnId="{83872522-0254-481E-A379-DD25BC27F63A}">
      <dgm:prSet/>
      <dgm:spPr/>
      <dgm:t>
        <a:bodyPr/>
        <a:lstStyle/>
        <a:p>
          <a:endParaRPr lang="en-US"/>
        </a:p>
      </dgm:t>
    </dgm:pt>
    <dgm:pt modelId="{06279422-2BBF-4EF5-95EF-BBC3D7F9589A}" type="sibTrans" cxnId="{83872522-0254-481E-A379-DD25BC27F63A}">
      <dgm:prSet/>
      <dgm:spPr/>
      <dgm:t>
        <a:bodyPr/>
        <a:lstStyle/>
        <a:p>
          <a:endParaRPr lang="en-US"/>
        </a:p>
      </dgm:t>
    </dgm:pt>
    <dgm:pt modelId="{46977240-5164-48CC-A0A4-DF2AB078C681}">
      <dgm:prSet phldrT="[Text]"/>
      <dgm:spPr/>
      <dgm:t>
        <a:bodyPr/>
        <a:lstStyle/>
        <a:p>
          <a:r>
            <a:rPr lang="en-US" dirty="0" smtClean="0"/>
            <a:t>Normal User</a:t>
          </a:r>
          <a:endParaRPr lang="en-US" dirty="0"/>
        </a:p>
      </dgm:t>
    </dgm:pt>
    <dgm:pt modelId="{F4645DB4-3B2D-49DF-A676-B2364FDC1DC9}" type="parTrans" cxnId="{393F1B76-6473-48C4-AC9F-8349AD8BC1E4}">
      <dgm:prSet/>
      <dgm:spPr/>
      <dgm:t>
        <a:bodyPr/>
        <a:lstStyle/>
        <a:p>
          <a:endParaRPr lang="en-US"/>
        </a:p>
      </dgm:t>
    </dgm:pt>
    <dgm:pt modelId="{4614416B-CBE6-4A87-867C-126E05CD9DE3}" type="sibTrans" cxnId="{393F1B76-6473-48C4-AC9F-8349AD8BC1E4}">
      <dgm:prSet/>
      <dgm:spPr/>
      <dgm:t>
        <a:bodyPr/>
        <a:lstStyle/>
        <a:p>
          <a:endParaRPr lang="en-US"/>
        </a:p>
      </dgm:t>
    </dgm:pt>
    <dgm:pt modelId="{06468EEE-EC8D-45CC-AB8D-1909BF75D63B}">
      <dgm:prSet phldrT="[Text]"/>
      <dgm:spPr/>
      <dgm:t>
        <a:bodyPr/>
        <a:lstStyle/>
        <a:p>
          <a:r>
            <a:rPr lang="en-US" dirty="0" smtClean="0"/>
            <a:t>Front End</a:t>
          </a:r>
        </a:p>
      </dgm:t>
    </dgm:pt>
    <dgm:pt modelId="{245D7FA3-066E-4624-92D2-CE25F140C540}" type="parTrans" cxnId="{A5FD6932-C62E-40BF-BB06-052370A2AE48}">
      <dgm:prSet/>
      <dgm:spPr/>
      <dgm:t>
        <a:bodyPr/>
        <a:lstStyle/>
        <a:p>
          <a:endParaRPr lang="en-US"/>
        </a:p>
      </dgm:t>
    </dgm:pt>
    <dgm:pt modelId="{EC86C4C4-FAFD-4580-AD00-B21DA968D72B}" type="sibTrans" cxnId="{A5FD6932-C62E-40BF-BB06-052370A2AE48}">
      <dgm:prSet/>
      <dgm:spPr/>
      <dgm:t>
        <a:bodyPr/>
        <a:lstStyle/>
        <a:p>
          <a:endParaRPr lang="en-US"/>
        </a:p>
      </dgm:t>
    </dgm:pt>
    <dgm:pt modelId="{6F8D11AB-780D-4E53-9AF3-E7C58C097D40}">
      <dgm:prSet phldrT="[Text]"/>
      <dgm:spPr/>
      <dgm:t>
        <a:bodyPr/>
        <a:lstStyle/>
        <a:p>
          <a:endParaRPr lang="en-US" dirty="0"/>
        </a:p>
      </dgm:t>
    </dgm:pt>
    <dgm:pt modelId="{07567A3D-9950-4670-9E03-FF0754911D22}" type="parTrans" cxnId="{6DAB86D9-20E0-4865-B79C-6DED45BAE77A}">
      <dgm:prSet/>
      <dgm:spPr/>
      <dgm:t>
        <a:bodyPr/>
        <a:lstStyle/>
        <a:p>
          <a:endParaRPr lang="en-US"/>
        </a:p>
      </dgm:t>
    </dgm:pt>
    <dgm:pt modelId="{3290CCE9-6BBE-446A-A3A7-B8820232EAAC}" type="sibTrans" cxnId="{6DAB86D9-20E0-4865-B79C-6DED45BAE77A}">
      <dgm:prSet/>
      <dgm:spPr/>
      <dgm:t>
        <a:bodyPr/>
        <a:lstStyle/>
        <a:p>
          <a:endParaRPr lang="en-US"/>
        </a:p>
      </dgm:t>
    </dgm:pt>
    <dgm:pt modelId="{D8909F5C-E4DF-4BD6-9909-E15EB16BBA1E}">
      <dgm:prSet phldrT="[Text]"/>
      <dgm:spPr/>
      <dgm:t>
        <a:bodyPr/>
        <a:lstStyle/>
        <a:p>
          <a:endParaRPr lang="en-US" dirty="0"/>
        </a:p>
      </dgm:t>
    </dgm:pt>
    <dgm:pt modelId="{5E5C5482-4A47-4AB6-9E3F-04304C1A6ECC}" type="parTrans" cxnId="{5C4F4704-CDCE-4BF1-8546-16DCFF170A58}">
      <dgm:prSet/>
      <dgm:spPr/>
      <dgm:t>
        <a:bodyPr/>
        <a:lstStyle/>
        <a:p>
          <a:endParaRPr lang="en-US"/>
        </a:p>
      </dgm:t>
    </dgm:pt>
    <dgm:pt modelId="{D1C2D7DD-96AD-44E4-B712-DC508BE7BA48}" type="sibTrans" cxnId="{5C4F4704-CDCE-4BF1-8546-16DCFF170A58}">
      <dgm:prSet/>
      <dgm:spPr/>
      <dgm:t>
        <a:bodyPr/>
        <a:lstStyle/>
        <a:p>
          <a:endParaRPr lang="en-US"/>
        </a:p>
      </dgm:t>
    </dgm:pt>
    <dgm:pt modelId="{7A5B4DCC-2632-42C1-9CA6-6081C9468997}">
      <dgm:prSet phldrT="[Text]"/>
      <dgm:spPr/>
      <dgm:t>
        <a:bodyPr/>
        <a:lstStyle/>
        <a:p>
          <a:endParaRPr lang="en-US" dirty="0" smtClean="0"/>
        </a:p>
      </dgm:t>
    </dgm:pt>
    <dgm:pt modelId="{1F92B835-DA35-45AA-A05A-68FC34D976F7}" type="parTrans" cxnId="{03FA352C-9284-41E5-A9B9-5896D5C9905B}">
      <dgm:prSet/>
      <dgm:spPr/>
      <dgm:t>
        <a:bodyPr/>
        <a:lstStyle/>
        <a:p>
          <a:endParaRPr lang="en-US"/>
        </a:p>
      </dgm:t>
    </dgm:pt>
    <dgm:pt modelId="{4BACDC8C-259C-4890-B8A6-DAEF257D53AD}" type="sibTrans" cxnId="{03FA352C-9284-41E5-A9B9-5896D5C9905B}">
      <dgm:prSet/>
      <dgm:spPr/>
      <dgm:t>
        <a:bodyPr/>
        <a:lstStyle/>
        <a:p>
          <a:endParaRPr lang="en-US"/>
        </a:p>
      </dgm:t>
    </dgm:pt>
    <dgm:pt modelId="{6F4477A7-D6BB-436A-8BD2-44B5636A904D}">
      <dgm:prSet phldrT="[Text]"/>
      <dgm:spPr/>
      <dgm:t>
        <a:bodyPr/>
        <a:lstStyle/>
        <a:p>
          <a:r>
            <a:rPr lang="en-US" dirty="0" smtClean="0"/>
            <a:t>Data Base  </a:t>
          </a:r>
          <a:endParaRPr lang="en-US" dirty="0"/>
        </a:p>
      </dgm:t>
    </dgm:pt>
    <dgm:pt modelId="{0C526E18-8775-409D-A39E-350BCD494FEC}" type="parTrans" cxnId="{9B1F41F6-398A-4241-95CB-18C9F586E725}">
      <dgm:prSet/>
      <dgm:spPr/>
      <dgm:t>
        <a:bodyPr/>
        <a:lstStyle/>
        <a:p>
          <a:endParaRPr lang="en-US"/>
        </a:p>
      </dgm:t>
    </dgm:pt>
    <dgm:pt modelId="{0752D864-C5FF-4EE7-AC8C-BE38C51556F3}" type="sibTrans" cxnId="{9B1F41F6-398A-4241-95CB-18C9F586E725}">
      <dgm:prSet/>
      <dgm:spPr/>
      <dgm:t>
        <a:bodyPr/>
        <a:lstStyle/>
        <a:p>
          <a:endParaRPr lang="en-US"/>
        </a:p>
      </dgm:t>
    </dgm:pt>
    <dgm:pt modelId="{86A28727-899D-4AE4-A894-5D6E557C48A2}" type="pres">
      <dgm:prSet presAssocID="{DFFB3E4A-3B26-4549-9363-6600F56244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FBAB3E-DFBB-4760-AEFE-787E7276CA71}" type="pres">
      <dgm:prSet presAssocID="{DFFB3E4A-3B26-4549-9363-6600F562445B}" presName="hierFlow" presStyleCnt="0"/>
      <dgm:spPr/>
    </dgm:pt>
    <dgm:pt modelId="{3E3E642F-BAC2-461F-923B-52C4835388AB}" type="pres">
      <dgm:prSet presAssocID="{DFFB3E4A-3B26-4549-9363-6600F562445B}" presName="firstBuf" presStyleCnt="0"/>
      <dgm:spPr/>
    </dgm:pt>
    <dgm:pt modelId="{B3CC9376-6ECB-4C6D-B025-6B44E9CDB905}" type="pres">
      <dgm:prSet presAssocID="{DFFB3E4A-3B26-4549-9363-6600F56244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7ABC1D7-8DE1-4353-B27B-5D49C644F833}" type="pres">
      <dgm:prSet presAssocID="{EB69B893-5016-46CF-9CE5-91D60514990B}" presName="Name14" presStyleCnt="0"/>
      <dgm:spPr/>
    </dgm:pt>
    <dgm:pt modelId="{149159DC-45B9-4584-B702-6B73B720E24E}" type="pres">
      <dgm:prSet presAssocID="{EB69B893-5016-46CF-9CE5-91D60514990B}" presName="level1Shape" presStyleLbl="node0" presStyleIdx="0" presStyleCnt="1" custScaleX="252549" custLinFactX="-15866" custLinFactNeighborX="-100000" custLinFactNeighborY="-64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72988B-1C9E-426D-8870-AC69B32A1872}" type="pres">
      <dgm:prSet presAssocID="{EB69B893-5016-46CF-9CE5-91D60514990B}" presName="hierChild2" presStyleCnt="0"/>
      <dgm:spPr/>
    </dgm:pt>
    <dgm:pt modelId="{2FF8B84D-8F14-4365-A258-B37BE53B8D65}" type="pres">
      <dgm:prSet presAssocID="{246AD753-3D21-4778-9187-AF772842EAC8}" presName="Name19" presStyleLbl="parChTrans1D2" presStyleIdx="0" presStyleCnt="2"/>
      <dgm:spPr/>
    </dgm:pt>
    <dgm:pt modelId="{D915715F-F492-4735-B1F6-CE4C74DE5435}" type="pres">
      <dgm:prSet presAssocID="{AC424220-EB1C-437A-AC8A-EE3FBDFD8087}" presName="Name21" presStyleCnt="0"/>
      <dgm:spPr/>
    </dgm:pt>
    <dgm:pt modelId="{5FA823E0-5712-48C4-B1DD-9C8F6880AF4C}" type="pres">
      <dgm:prSet presAssocID="{AC424220-EB1C-437A-AC8A-EE3FBDFD8087}" presName="level2Shape" presStyleLbl="node2" presStyleIdx="0" presStyleCnt="2" custScaleX="231904" custLinFactX="-100000" custLinFactNeighborX="-136354" custLinFactNeighborY="-37780"/>
      <dgm:spPr/>
      <dgm:t>
        <a:bodyPr/>
        <a:lstStyle/>
        <a:p>
          <a:endParaRPr lang="en-US"/>
        </a:p>
      </dgm:t>
    </dgm:pt>
    <dgm:pt modelId="{9138A0BD-6778-4919-B655-0A59AE51C576}" type="pres">
      <dgm:prSet presAssocID="{AC424220-EB1C-437A-AC8A-EE3FBDFD8087}" presName="hierChild3" presStyleCnt="0"/>
      <dgm:spPr/>
    </dgm:pt>
    <dgm:pt modelId="{EE61E5BF-25A6-4516-B4FE-5E954D10E96B}" type="pres">
      <dgm:prSet presAssocID="{5CE5CB05-5AD0-4F7C-9CCC-F1DB35E3C2DE}" presName="Name19" presStyleLbl="parChTrans1D3" presStyleIdx="0" presStyleCnt="4"/>
      <dgm:spPr/>
    </dgm:pt>
    <dgm:pt modelId="{6FBE3D31-CC81-486A-B32C-1AA229BBCBE8}" type="pres">
      <dgm:prSet presAssocID="{74022420-A059-4804-9981-4EBA5CF57E07}" presName="Name21" presStyleCnt="0"/>
      <dgm:spPr/>
    </dgm:pt>
    <dgm:pt modelId="{F697C648-6D1F-41A5-9128-80F43CA38D87}" type="pres">
      <dgm:prSet presAssocID="{74022420-A059-4804-9981-4EBA5CF57E07}" presName="level2Shape" presStyleLbl="node3" presStyleIdx="0" presStyleCnt="4" custLinFactX="-100000" custLinFactNeighborX="-129997" custLinFactNeighborY="2519"/>
      <dgm:spPr/>
      <dgm:t>
        <a:bodyPr/>
        <a:lstStyle/>
        <a:p>
          <a:endParaRPr lang="en-US"/>
        </a:p>
      </dgm:t>
    </dgm:pt>
    <dgm:pt modelId="{15EF8A8C-AEAC-47ED-8A64-7B28C0F2D702}" type="pres">
      <dgm:prSet presAssocID="{74022420-A059-4804-9981-4EBA5CF57E07}" presName="hierChild3" presStyleCnt="0"/>
      <dgm:spPr/>
    </dgm:pt>
    <dgm:pt modelId="{6F1CB056-E872-4BA8-91B1-833725541ECB}" type="pres">
      <dgm:prSet presAssocID="{9D913829-AEE7-4043-84A8-63F3A7454455}" presName="Name19" presStyleLbl="parChTrans1D3" presStyleIdx="1" presStyleCnt="4"/>
      <dgm:spPr/>
    </dgm:pt>
    <dgm:pt modelId="{4CDB24ED-2907-4C7E-BF96-70E34B471A6A}" type="pres">
      <dgm:prSet presAssocID="{ED428FF6-82F7-4C5F-A971-549CAEADE5CA}" presName="Name21" presStyleCnt="0"/>
      <dgm:spPr/>
    </dgm:pt>
    <dgm:pt modelId="{EB44E35C-2CEE-4768-A512-EA59784C2CC5}" type="pres">
      <dgm:prSet presAssocID="{ED428FF6-82F7-4C5F-A971-549CAEADE5CA}" presName="level2Shape" presStyleLbl="node3" presStyleIdx="1" presStyleCnt="4" custLinFactX="-100000" custLinFactNeighborX="-129449" custLinFactNeighborY="654"/>
      <dgm:spPr/>
      <dgm:t>
        <a:bodyPr/>
        <a:lstStyle/>
        <a:p>
          <a:endParaRPr lang="en-US"/>
        </a:p>
      </dgm:t>
    </dgm:pt>
    <dgm:pt modelId="{4A9612C3-A8FB-4A11-8164-54752DE5FB6B}" type="pres">
      <dgm:prSet presAssocID="{ED428FF6-82F7-4C5F-A971-549CAEADE5CA}" presName="hierChild3" presStyleCnt="0"/>
      <dgm:spPr/>
    </dgm:pt>
    <dgm:pt modelId="{FF77DCD9-2C71-4F8B-A0BE-99A5EA4315B0}" type="pres">
      <dgm:prSet presAssocID="{0C526E18-8775-409D-A39E-350BCD494FEC}" presName="Name19" presStyleLbl="parChTrans1D3" presStyleIdx="2" presStyleCnt="4"/>
      <dgm:spPr/>
    </dgm:pt>
    <dgm:pt modelId="{0FA2B854-AE5F-44A6-B954-0B6675066C0A}" type="pres">
      <dgm:prSet presAssocID="{6F4477A7-D6BB-436A-8BD2-44B5636A904D}" presName="Name21" presStyleCnt="0"/>
      <dgm:spPr/>
    </dgm:pt>
    <dgm:pt modelId="{77CF3987-F843-4D23-B6DD-A87249F9A362}" type="pres">
      <dgm:prSet presAssocID="{6F4477A7-D6BB-436A-8BD2-44B5636A904D}" presName="level2Shape" presStyleLbl="node3" presStyleIdx="2" presStyleCnt="4" custLinFactX="-100000" custLinFactNeighborX="-122683" custLinFactNeighborY="654"/>
      <dgm:spPr/>
      <dgm:t>
        <a:bodyPr/>
        <a:lstStyle/>
        <a:p>
          <a:endParaRPr lang="en-US"/>
        </a:p>
      </dgm:t>
    </dgm:pt>
    <dgm:pt modelId="{B7920FD1-FD42-416E-9F19-15F4D4D2011E}" type="pres">
      <dgm:prSet presAssocID="{6F4477A7-D6BB-436A-8BD2-44B5636A904D}" presName="hierChild3" presStyleCnt="0"/>
      <dgm:spPr/>
    </dgm:pt>
    <dgm:pt modelId="{B2E20DA4-D995-48AE-8779-68418686EFED}" type="pres">
      <dgm:prSet presAssocID="{F4645DB4-3B2D-49DF-A676-B2364FDC1DC9}" presName="Name19" presStyleLbl="parChTrans1D2" presStyleIdx="1" presStyleCnt="2"/>
      <dgm:spPr/>
    </dgm:pt>
    <dgm:pt modelId="{429AABE1-283B-4C91-8F56-3B1467527350}" type="pres">
      <dgm:prSet presAssocID="{46977240-5164-48CC-A0A4-DF2AB078C681}" presName="Name21" presStyleCnt="0"/>
      <dgm:spPr/>
    </dgm:pt>
    <dgm:pt modelId="{5608BA2C-5305-49B9-9BEF-A2FA2F7B7C13}" type="pres">
      <dgm:prSet presAssocID="{46977240-5164-48CC-A0A4-DF2AB078C681}" presName="level2Shape" presStyleLbl="node2" presStyleIdx="1" presStyleCnt="2" custScaleX="185935" custLinFactX="-38144" custLinFactNeighborX="-100000" custLinFactNeighborY="-36823"/>
      <dgm:spPr/>
      <dgm:t>
        <a:bodyPr/>
        <a:lstStyle/>
        <a:p>
          <a:endParaRPr lang="en-US"/>
        </a:p>
      </dgm:t>
    </dgm:pt>
    <dgm:pt modelId="{F07C213B-849C-49D6-BE62-283A7E61DBBA}" type="pres">
      <dgm:prSet presAssocID="{46977240-5164-48CC-A0A4-DF2AB078C681}" presName="hierChild3" presStyleCnt="0"/>
      <dgm:spPr/>
    </dgm:pt>
    <dgm:pt modelId="{E776AC28-D893-4B0D-8967-CB8095ABB238}" type="pres">
      <dgm:prSet presAssocID="{245D7FA3-066E-4624-92D2-CE25F140C540}" presName="Name19" presStyleLbl="parChTrans1D3" presStyleIdx="3" presStyleCnt="4"/>
      <dgm:spPr/>
    </dgm:pt>
    <dgm:pt modelId="{ABE5E146-FCCA-46E2-BB38-92E6D235A140}" type="pres">
      <dgm:prSet presAssocID="{06468EEE-EC8D-45CC-AB8D-1909BF75D63B}" presName="Name21" presStyleCnt="0"/>
      <dgm:spPr/>
    </dgm:pt>
    <dgm:pt modelId="{51529D95-E038-4DA2-8940-244C1FE27BB4}" type="pres">
      <dgm:prSet presAssocID="{06468EEE-EC8D-45CC-AB8D-1909BF75D63B}" presName="level2Shape" presStyleLbl="node3" presStyleIdx="3" presStyleCnt="4" custLinFactX="-37552" custLinFactNeighborX="-100000"/>
      <dgm:spPr/>
      <dgm:t>
        <a:bodyPr/>
        <a:lstStyle/>
        <a:p>
          <a:endParaRPr lang="en-US"/>
        </a:p>
      </dgm:t>
    </dgm:pt>
    <dgm:pt modelId="{A61988FB-1B26-4FF3-90F8-9DAE22D4D75D}" type="pres">
      <dgm:prSet presAssocID="{06468EEE-EC8D-45CC-AB8D-1909BF75D63B}" presName="hierChild3" presStyleCnt="0"/>
      <dgm:spPr/>
    </dgm:pt>
    <dgm:pt modelId="{08393754-1F05-41D1-8F41-27CB207E5035}" type="pres">
      <dgm:prSet presAssocID="{DFFB3E4A-3B26-4549-9363-6600F562445B}" presName="bgShapesFlow" presStyleCnt="0"/>
      <dgm:spPr/>
    </dgm:pt>
    <dgm:pt modelId="{A2B174AC-910B-4176-9BA8-51D75F70713F}" type="pres">
      <dgm:prSet presAssocID="{6F8D11AB-780D-4E53-9AF3-E7C58C097D40}" presName="rectComp" presStyleCnt="0"/>
      <dgm:spPr/>
    </dgm:pt>
    <dgm:pt modelId="{8EFD50AB-8E11-4235-BEBB-3E14525EC742}" type="pres">
      <dgm:prSet presAssocID="{6F8D11AB-780D-4E53-9AF3-E7C58C097D40}" presName="bgRect" presStyleLbl="bgShp" presStyleIdx="0" presStyleCnt="3" custLinFactNeighborX="-158" custLinFactNeighborY="-49327"/>
      <dgm:spPr/>
    </dgm:pt>
    <dgm:pt modelId="{144EED94-CB04-468B-A5C8-ECF51C643DFD}" type="pres">
      <dgm:prSet presAssocID="{6F8D11AB-780D-4E53-9AF3-E7C58C097D40}" presName="bgRectTx" presStyleLbl="bgShp" presStyleIdx="0" presStyleCnt="3">
        <dgm:presLayoutVars>
          <dgm:bulletEnabled val="1"/>
        </dgm:presLayoutVars>
      </dgm:prSet>
      <dgm:spPr/>
    </dgm:pt>
    <dgm:pt modelId="{2C49CA6E-615A-43EF-9938-3AA38B71E778}" type="pres">
      <dgm:prSet presAssocID="{6F8D11AB-780D-4E53-9AF3-E7C58C097D40}" presName="spComp" presStyleCnt="0"/>
      <dgm:spPr/>
    </dgm:pt>
    <dgm:pt modelId="{0A59BB38-9169-460A-86E9-27C0C93F6CD1}" type="pres">
      <dgm:prSet presAssocID="{6F8D11AB-780D-4E53-9AF3-E7C58C097D40}" presName="vSp" presStyleCnt="0"/>
      <dgm:spPr/>
    </dgm:pt>
    <dgm:pt modelId="{5153FE87-864B-449A-8605-01F27C1647E3}" type="pres">
      <dgm:prSet presAssocID="{D8909F5C-E4DF-4BD6-9909-E15EB16BBA1E}" presName="rectComp" presStyleCnt="0"/>
      <dgm:spPr/>
    </dgm:pt>
    <dgm:pt modelId="{C89580E9-6890-4E2E-972A-2F01880D84B1}" type="pres">
      <dgm:prSet presAssocID="{D8909F5C-E4DF-4BD6-9909-E15EB16BBA1E}" presName="bgRect" presStyleLbl="bgShp" presStyleIdx="1" presStyleCnt="3" custLinFactNeighborY="-27292"/>
      <dgm:spPr/>
      <dgm:t>
        <a:bodyPr/>
        <a:lstStyle/>
        <a:p>
          <a:endParaRPr lang="en-US"/>
        </a:p>
      </dgm:t>
    </dgm:pt>
    <dgm:pt modelId="{653ABAFB-6857-4D92-B108-E1D3E07521C1}" type="pres">
      <dgm:prSet presAssocID="{D8909F5C-E4DF-4BD6-9909-E15EB16BBA1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9A7F8-FF8C-41CA-B275-7979BDB1B9D9}" type="pres">
      <dgm:prSet presAssocID="{D8909F5C-E4DF-4BD6-9909-E15EB16BBA1E}" presName="spComp" presStyleCnt="0"/>
      <dgm:spPr/>
    </dgm:pt>
    <dgm:pt modelId="{E00722D3-0B1B-4E42-B679-7033A4A86BF9}" type="pres">
      <dgm:prSet presAssocID="{D8909F5C-E4DF-4BD6-9909-E15EB16BBA1E}" presName="vSp" presStyleCnt="0"/>
      <dgm:spPr/>
    </dgm:pt>
    <dgm:pt modelId="{CDAE2A62-354C-4A63-9A4D-36C74327AD6B}" type="pres">
      <dgm:prSet presAssocID="{7A5B4DCC-2632-42C1-9CA6-6081C9468997}" presName="rectComp" presStyleCnt="0"/>
      <dgm:spPr/>
    </dgm:pt>
    <dgm:pt modelId="{0E8F6018-5CE5-4FD0-8E74-856AC358C4F1}" type="pres">
      <dgm:prSet presAssocID="{7A5B4DCC-2632-42C1-9CA6-6081C9468997}" presName="bgRect" presStyleLbl="bgShp" presStyleIdx="2" presStyleCnt="3" custLinFactNeighborX="-158"/>
      <dgm:spPr/>
      <dgm:t>
        <a:bodyPr/>
        <a:lstStyle/>
        <a:p>
          <a:endParaRPr lang="en-US"/>
        </a:p>
      </dgm:t>
    </dgm:pt>
    <dgm:pt modelId="{4323A914-9955-4D20-9C49-787A353F782D}" type="pres">
      <dgm:prSet presAssocID="{7A5B4DCC-2632-42C1-9CA6-6081C946899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FD6932-C62E-40BF-BB06-052370A2AE48}" srcId="{46977240-5164-48CC-A0A4-DF2AB078C681}" destId="{06468EEE-EC8D-45CC-AB8D-1909BF75D63B}" srcOrd="0" destOrd="0" parTransId="{245D7FA3-066E-4624-92D2-CE25F140C540}" sibTransId="{EC86C4C4-FAFD-4580-AD00-B21DA968D72B}"/>
    <dgm:cxn modelId="{529CBDB5-A07C-4416-A378-FED4A9B1C91F}" type="presOf" srcId="{5CE5CB05-5AD0-4F7C-9CCC-F1DB35E3C2DE}" destId="{EE61E5BF-25A6-4516-B4FE-5E954D10E96B}" srcOrd="0" destOrd="0" presId="urn:microsoft.com/office/officeart/2005/8/layout/hierarchy6"/>
    <dgm:cxn modelId="{D4846F3B-F92A-45D1-AAA6-A9B9EC821E4E}" srcId="{AC424220-EB1C-437A-AC8A-EE3FBDFD8087}" destId="{74022420-A059-4804-9981-4EBA5CF57E07}" srcOrd="0" destOrd="0" parTransId="{5CE5CB05-5AD0-4F7C-9CCC-F1DB35E3C2DE}" sibTransId="{B4C2A639-6E74-45FE-A8FE-4E52D18D414C}"/>
    <dgm:cxn modelId="{83872522-0254-481E-A379-DD25BC27F63A}" srcId="{AC424220-EB1C-437A-AC8A-EE3FBDFD8087}" destId="{ED428FF6-82F7-4C5F-A971-549CAEADE5CA}" srcOrd="1" destOrd="0" parTransId="{9D913829-AEE7-4043-84A8-63F3A7454455}" sibTransId="{06279422-2BBF-4EF5-95EF-BBC3D7F9589A}"/>
    <dgm:cxn modelId="{322B175A-6D45-467C-8EF0-8D6E72415EAC}" type="presOf" srcId="{EB69B893-5016-46CF-9CE5-91D60514990B}" destId="{149159DC-45B9-4584-B702-6B73B720E24E}" srcOrd="0" destOrd="0" presId="urn:microsoft.com/office/officeart/2005/8/layout/hierarchy6"/>
    <dgm:cxn modelId="{B0EE1739-C97A-45B3-9E6D-E5C2F6F92E0C}" type="presOf" srcId="{ED428FF6-82F7-4C5F-A971-549CAEADE5CA}" destId="{EB44E35C-2CEE-4768-A512-EA59784C2CC5}" srcOrd="0" destOrd="0" presId="urn:microsoft.com/office/officeart/2005/8/layout/hierarchy6"/>
    <dgm:cxn modelId="{9009FA14-2142-48FF-9EF8-BE3DB88BB0D6}" type="presOf" srcId="{D8909F5C-E4DF-4BD6-9909-E15EB16BBA1E}" destId="{C89580E9-6890-4E2E-972A-2F01880D84B1}" srcOrd="0" destOrd="0" presId="urn:microsoft.com/office/officeart/2005/8/layout/hierarchy6"/>
    <dgm:cxn modelId="{E1F5D924-EA2C-401B-8620-AA6F989F1A1A}" type="presOf" srcId="{7A5B4DCC-2632-42C1-9CA6-6081C9468997}" destId="{4323A914-9955-4D20-9C49-787A353F782D}" srcOrd="1" destOrd="0" presId="urn:microsoft.com/office/officeart/2005/8/layout/hierarchy6"/>
    <dgm:cxn modelId="{5C4F4704-CDCE-4BF1-8546-16DCFF170A58}" srcId="{DFFB3E4A-3B26-4549-9363-6600F562445B}" destId="{D8909F5C-E4DF-4BD6-9909-E15EB16BBA1E}" srcOrd="2" destOrd="0" parTransId="{5E5C5482-4A47-4AB6-9E3F-04304C1A6ECC}" sibTransId="{D1C2D7DD-96AD-44E4-B712-DC508BE7BA48}"/>
    <dgm:cxn modelId="{03FA352C-9284-41E5-A9B9-5896D5C9905B}" srcId="{DFFB3E4A-3B26-4549-9363-6600F562445B}" destId="{7A5B4DCC-2632-42C1-9CA6-6081C9468997}" srcOrd="3" destOrd="0" parTransId="{1F92B835-DA35-45AA-A05A-68FC34D976F7}" sibTransId="{4BACDC8C-259C-4890-B8A6-DAEF257D53AD}"/>
    <dgm:cxn modelId="{393F1B76-6473-48C4-AC9F-8349AD8BC1E4}" srcId="{EB69B893-5016-46CF-9CE5-91D60514990B}" destId="{46977240-5164-48CC-A0A4-DF2AB078C681}" srcOrd="1" destOrd="0" parTransId="{F4645DB4-3B2D-49DF-A676-B2364FDC1DC9}" sibTransId="{4614416B-CBE6-4A87-867C-126E05CD9DE3}"/>
    <dgm:cxn modelId="{6B870E82-CC41-48CB-9A84-B25BF8387E6C}" type="presOf" srcId="{74022420-A059-4804-9981-4EBA5CF57E07}" destId="{F697C648-6D1F-41A5-9128-80F43CA38D87}" srcOrd="0" destOrd="0" presId="urn:microsoft.com/office/officeart/2005/8/layout/hierarchy6"/>
    <dgm:cxn modelId="{691BFF92-3DCD-4EF7-879E-6175C0392484}" type="presOf" srcId="{245D7FA3-066E-4624-92D2-CE25F140C540}" destId="{E776AC28-D893-4B0D-8967-CB8095ABB238}" srcOrd="0" destOrd="0" presId="urn:microsoft.com/office/officeart/2005/8/layout/hierarchy6"/>
    <dgm:cxn modelId="{99C12AC3-E6E0-4FD9-A94A-C19C36D9E1DF}" type="presOf" srcId="{6F4477A7-D6BB-436A-8BD2-44B5636A904D}" destId="{77CF3987-F843-4D23-B6DD-A87249F9A362}" srcOrd="0" destOrd="0" presId="urn:microsoft.com/office/officeart/2005/8/layout/hierarchy6"/>
    <dgm:cxn modelId="{5FD4D13A-515A-4190-A1E2-EE41ADDE4743}" type="presOf" srcId="{06468EEE-EC8D-45CC-AB8D-1909BF75D63B}" destId="{51529D95-E038-4DA2-8940-244C1FE27BB4}" srcOrd="0" destOrd="0" presId="urn:microsoft.com/office/officeart/2005/8/layout/hierarchy6"/>
    <dgm:cxn modelId="{D548AC4E-E5C4-4B4F-91B9-805FD4ECEF8A}" type="presOf" srcId="{F4645DB4-3B2D-49DF-A676-B2364FDC1DC9}" destId="{B2E20DA4-D995-48AE-8779-68418686EFED}" srcOrd="0" destOrd="0" presId="urn:microsoft.com/office/officeart/2005/8/layout/hierarchy6"/>
    <dgm:cxn modelId="{D8E08BE8-D45B-4A6A-A540-989DC54504DA}" type="presOf" srcId="{9D913829-AEE7-4043-84A8-63F3A7454455}" destId="{6F1CB056-E872-4BA8-91B1-833725541ECB}" srcOrd="0" destOrd="0" presId="urn:microsoft.com/office/officeart/2005/8/layout/hierarchy6"/>
    <dgm:cxn modelId="{F545F4A9-777D-43BA-A655-78961DC6C0BA}" type="presOf" srcId="{6F8D11AB-780D-4E53-9AF3-E7C58C097D40}" destId="{144EED94-CB04-468B-A5C8-ECF51C643DFD}" srcOrd="1" destOrd="0" presId="urn:microsoft.com/office/officeart/2005/8/layout/hierarchy6"/>
    <dgm:cxn modelId="{6DAB86D9-20E0-4865-B79C-6DED45BAE77A}" srcId="{DFFB3E4A-3B26-4549-9363-6600F562445B}" destId="{6F8D11AB-780D-4E53-9AF3-E7C58C097D40}" srcOrd="1" destOrd="0" parTransId="{07567A3D-9950-4670-9E03-FF0754911D22}" sibTransId="{3290CCE9-6BBE-446A-A3A7-B8820232EAAC}"/>
    <dgm:cxn modelId="{066A3DB7-7D31-4154-9A02-6FAD80E8D941}" type="presOf" srcId="{DFFB3E4A-3B26-4549-9363-6600F562445B}" destId="{86A28727-899D-4AE4-A894-5D6E557C48A2}" srcOrd="0" destOrd="0" presId="urn:microsoft.com/office/officeart/2005/8/layout/hierarchy6"/>
    <dgm:cxn modelId="{FC0B9036-E277-4031-BF8E-7992D97DB739}" srcId="{DFFB3E4A-3B26-4549-9363-6600F562445B}" destId="{EB69B893-5016-46CF-9CE5-91D60514990B}" srcOrd="0" destOrd="0" parTransId="{8B398F5A-B29A-4C9F-960E-D1268345E9E6}" sibTransId="{651773A4-360D-478E-A546-4ADC86BF899D}"/>
    <dgm:cxn modelId="{9B1F41F6-398A-4241-95CB-18C9F586E725}" srcId="{AC424220-EB1C-437A-AC8A-EE3FBDFD8087}" destId="{6F4477A7-D6BB-436A-8BD2-44B5636A904D}" srcOrd="2" destOrd="0" parTransId="{0C526E18-8775-409D-A39E-350BCD494FEC}" sibTransId="{0752D864-C5FF-4EE7-AC8C-BE38C51556F3}"/>
    <dgm:cxn modelId="{4E290551-E999-43F8-96FA-6BAF78378C9C}" type="presOf" srcId="{0C526E18-8775-409D-A39E-350BCD494FEC}" destId="{FF77DCD9-2C71-4F8B-A0BE-99A5EA4315B0}" srcOrd="0" destOrd="0" presId="urn:microsoft.com/office/officeart/2005/8/layout/hierarchy6"/>
    <dgm:cxn modelId="{E973D23D-3332-479F-AFB1-FB0804C4655A}" type="presOf" srcId="{7A5B4DCC-2632-42C1-9CA6-6081C9468997}" destId="{0E8F6018-5CE5-4FD0-8E74-856AC358C4F1}" srcOrd="0" destOrd="0" presId="urn:microsoft.com/office/officeart/2005/8/layout/hierarchy6"/>
    <dgm:cxn modelId="{A86A10CB-63DF-46B7-AF52-94C16BDB5301}" srcId="{EB69B893-5016-46CF-9CE5-91D60514990B}" destId="{AC424220-EB1C-437A-AC8A-EE3FBDFD8087}" srcOrd="0" destOrd="0" parTransId="{246AD753-3D21-4778-9187-AF772842EAC8}" sibTransId="{7C436094-DA9E-40FC-92EE-CE9AFF057D1F}"/>
    <dgm:cxn modelId="{0BD98F25-4A44-40D4-9379-78DFBE90193A}" type="presOf" srcId="{D8909F5C-E4DF-4BD6-9909-E15EB16BBA1E}" destId="{653ABAFB-6857-4D92-B108-E1D3E07521C1}" srcOrd="1" destOrd="0" presId="urn:microsoft.com/office/officeart/2005/8/layout/hierarchy6"/>
    <dgm:cxn modelId="{212E5C87-E699-4914-8A9E-E8DCA4875137}" type="presOf" srcId="{6F8D11AB-780D-4E53-9AF3-E7C58C097D40}" destId="{8EFD50AB-8E11-4235-BEBB-3E14525EC742}" srcOrd="0" destOrd="0" presId="urn:microsoft.com/office/officeart/2005/8/layout/hierarchy6"/>
    <dgm:cxn modelId="{27CB8040-A1C6-4312-B814-5E1A0941FC75}" type="presOf" srcId="{46977240-5164-48CC-A0A4-DF2AB078C681}" destId="{5608BA2C-5305-49B9-9BEF-A2FA2F7B7C13}" srcOrd="0" destOrd="0" presId="urn:microsoft.com/office/officeart/2005/8/layout/hierarchy6"/>
    <dgm:cxn modelId="{60459870-E087-45A8-97CE-530795F3CB69}" type="presOf" srcId="{AC424220-EB1C-437A-AC8A-EE3FBDFD8087}" destId="{5FA823E0-5712-48C4-B1DD-9C8F6880AF4C}" srcOrd="0" destOrd="0" presId="urn:microsoft.com/office/officeart/2005/8/layout/hierarchy6"/>
    <dgm:cxn modelId="{0A664C04-6CF6-46CA-BBC6-27676BF7484B}" type="presOf" srcId="{246AD753-3D21-4778-9187-AF772842EAC8}" destId="{2FF8B84D-8F14-4365-A258-B37BE53B8D65}" srcOrd="0" destOrd="0" presId="urn:microsoft.com/office/officeart/2005/8/layout/hierarchy6"/>
    <dgm:cxn modelId="{D0A822F6-374E-46FF-A8F1-75A0C5582CE2}" type="presParOf" srcId="{86A28727-899D-4AE4-A894-5D6E557C48A2}" destId="{AEFBAB3E-DFBB-4760-AEFE-787E7276CA71}" srcOrd="0" destOrd="0" presId="urn:microsoft.com/office/officeart/2005/8/layout/hierarchy6"/>
    <dgm:cxn modelId="{EA657F16-F9E1-499C-9410-0C40EDECBC1C}" type="presParOf" srcId="{AEFBAB3E-DFBB-4760-AEFE-787E7276CA71}" destId="{3E3E642F-BAC2-461F-923B-52C4835388AB}" srcOrd="0" destOrd="0" presId="urn:microsoft.com/office/officeart/2005/8/layout/hierarchy6"/>
    <dgm:cxn modelId="{4C4F9B17-8CBF-4F92-B29F-2EEC30215163}" type="presParOf" srcId="{AEFBAB3E-DFBB-4760-AEFE-787E7276CA71}" destId="{B3CC9376-6ECB-4C6D-B025-6B44E9CDB905}" srcOrd="1" destOrd="0" presId="urn:microsoft.com/office/officeart/2005/8/layout/hierarchy6"/>
    <dgm:cxn modelId="{9D241FF2-8B88-4245-B057-D65BA29EB218}" type="presParOf" srcId="{B3CC9376-6ECB-4C6D-B025-6B44E9CDB905}" destId="{37ABC1D7-8DE1-4353-B27B-5D49C644F833}" srcOrd="0" destOrd="0" presId="urn:microsoft.com/office/officeart/2005/8/layout/hierarchy6"/>
    <dgm:cxn modelId="{ED8D4FF8-CBEF-4B45-AD62-CBD897365828}" type="presParOf" srcId="{37ABC1D7-8DE1-4353-B27B-5D49C644F833}" destId="{149159DC-45B9-4584-B702-6B73B720E24E}" srcOrd="0" destOrd="0" presId="urn:microsoft.com/office/officeart/2005/8/layout/hierarchy6"/>
    <dgm:cxn modelId="{98D4600A-C953-4941-94A2-58B3DFA1DC9A}" type="presParOf" srcId="{37ABC1D7-8DE1-4353-B27B-5D49C644F833}" destId="{6E72988B-1C9E-426D-8870-AC69B32A1872}" srcOrd="1" destOrd="0" presId="urn:microsoft.com/office/officeart/2005/8/layout/hierarchy6"/>
    <dgm:cxn modelId="{3D2F8750-80C6-46C6-9532-E7690D3EF87A}" type="presParOf" srcId="{6E72988B-1C9E-426D-8870-AC69B32A1872}" destId="{2FF8B84D-8F14-4365-A258-B37BE53B8D65}" srcOrd="0" destOrd="0" presId="urn:microsoft.com/office/officeart/2005/8/layout/hierarchy6"/>
    <dgm:cxn modelId="{363B7B89-331B-431F-925D-A9CA6EA85CC1}" type="presParOf" srcId="{6E72988B-1C9E-426D-8870-AC69B32A1872}" destId="{D915715F-F492-4735-B1F6-CE4C74DE5435}" srcOrd="1" destOrd="0" presId="urn:microsoft.com/office/officeart/2005/8/layout/hierarchy6"/>
    <dgm:cxn modelId="{75CE1518-601C-4E64-AC21-56E0EF58FAFD}" type="presParOf" srcId="{D915715F-F492-4735-B1F6-CE4C74DE5435}" destId="{5FA823E0-5712-48C4-B1DD-9C8F6880AF4C}" srcOrd="0" destOrd="0" presId="urn:microsoft.com/office/officeart/2005/8/layout/hierarchy6"/>
    <dgm:cxn modelId="{84103975-35D6-47DD-B2D6-07E5613ACD23}" type="presParOf" srcId="{D915715F-F492-4735-B1F6-CE4C74DE5435}" destId="{9138A0BD-6778-4919-B655-0A59AE51C576}" srcOrd="1" destOrd="0" presId="urn:microsoft.com/office/officeart/2005/8/layout/hierarchy6"/>
    <dgm:cxn modelId="{D9A588E8-827E-4358-A018-7AB142A77208}" type="presParOf" srcId="{9138A0BD-6778-4919-B655-0A59AE51C576}" destId="{EE61E5BF-25A6-4516-B4FE-5E954D10E96B}" srcOrd="0" destOrd="0" presId="urn:microsoft.com/office/officeart/2005/8/layout/hierarchy6"/>
    <dgm:cxn modelId="{67B2953E-BD53-41E7-AC2E-DDF34BF21920}" type="presParOf" srcId="{9138A0BD-6778-4919-B655-0A59AE51C576}" destId="{6FBE3D31-CC81-486A-B32C-1AA229BBCBE8}" srcOrd="1" destOrd="0" presId="urn:microsoft.com/office/officeart/2005/8/layout/hierarchy6"/>
    <dgm:cxn modelId="{49D7E8D0-EE2D-4E16-8331-3BB8E199AA04}" type="presParOf" srcId="{6FBE3D31-CC81-486A-B32C-1AA229BBCBE8}" destId="{F697C648-6D1F-41A5-9128-80F43CA38D87}" srcOrd="0" destOrd="0" presId="urn:microsoft.com/office/officeart/2005/8/layout/hierarchy6"/>
    <dgm:cxn modelId="{0F1D706D-CF27-40A3-A8B7-9286C89A2288}" type="presParOf" srcId="{6FBE3D31-CC81-486A-B32C-1AA229BBCBE8}" destId="{15EF8A8C-AEAC-47ED-8A64-7B28C0F2D702}" srcOrd="1" destOrd="0" presId="urn:microsoft.com/office/officeart/2005/8/layout/hierarchy6"/>
    <dgm:cxn modelId="{1598F735-3815-4F14-82D6-CD371352FC75}" type="presParOf" srcId="{9138A0BD-6778-4919-B655-0A59AE51C576}" destId="{6F1CB056-E872-4BA8-91B1-833725541ECB}" srcOrd="2" destOrd="0" presId="urn:microsoft.com/office/officeart/2005/8/layout/hierarchy6"/>
    <dgm:cxn modelId="{538096E4-2708-4A4A-81EC-91D29435345C}" type="presParOf" srcId="{9138A0BD-6778-4919-B655-0A59AE51C576}" destId="{4CDB24ED-2907-4C7E-BF96-70E34B471A6A}" srcOrd="3" destOrd="0" presId="urn:microsoft.com/office/officeart/2005/8/layout/hierarchy6"/>
    <dgm:cxn modelId="{033532AB-51DB-4F0A-8522-3CD2EE660026}" type="presParOf" srcId="{4CDB24ED-2907-4C7E-BF96-70E34B471A6A}" destId="{EB44E35C-2CEE-4768-A512-EA59784C2CC5}" srcOrd="0" destOrd="0" presId="urn:microsoft.com/office/officeart/2005/8/layout/hierarchy6"/>
    <dgm:cxn modelId="{52852979-7BDC-425E-841E-3A4F5177B93D}" type="presParOf" srcId="{4CDB24ED-2907-4C7E-BF96-70E34B471A6A}" destId="{4A9612C3-A8FB-4A11-8164-54752DE5FB6B}" srcOrd="1" destOrd="0" presId="urn:microsoft.com/office/officeart/2005/8/layout/hierarchy6"/>
    <dgm:cxn modelId="{D55FECDC-4524-4DE0-BC01-D640C579D27A}" type="presParOf" srcId="{9138A0BD-6778-4919-B655-0A59AE51C576}" destId="{FF77DCD9-2C71-4F8B-A0BE-99A5EA4315B0}" srcOrd="4" destOrd="0" presId="urn:microsoft.com/office/officeart/2005/8/layout/hierarchy6"/>
    <dgm:cxn modelId="{000C1F54-2E54-4A40-87CF-1BBFA49726A1}" type="presParOf" srcId="{9138A0BD-6778-4919-B655-0A59AE51C576}" destId="{0FA2B854-AE5F-44A6-B954-0B6675066C0A}" srcOrd="5" destOrd="0" presId="urn:microsoft.com/office/officeart/2005/8/layout/hierarchy6"/>
    <dgm:cxn modelId="{EB935FC5-669D-4A84-99C0-BD8AC074E099}" type="presParOf" srcId="{0FA2B854-AE5F-44A6-B954-0B6675066C0A}" destId="{77CF3987-F843-4D23-B6DD-A87249F9A362}" srcOrd="0" destOrd="0" presId="urn:microsoft.com/office/officeart/2005/8/layout/hierarchy6"/>
    <dgm:cxn modelId="{B5AB449F-C7EB-4974-83E0-255E91B7606F}" type="presParOf" srcId="{0FA2B854-AE5F-44A6-B954-0B6675066C0A}" destId="{B7920FD1-FD42-416E-9F19-15F4D4D2011E}" srcOrd="1" destOrd="0" presId="urn:microsoft.com/office/officeart/2005/8/layout/hierarchy6"/>
    <dgm:cxn modelId="{4196B412-A280-4102-BE6D-D0E7B47CFBE8}" type="presParOf" srcId="{6E72988B-1C9E-426D-8870-AC69B32A1872}" destId="{B2E20DA4-D995-48AE-8779-68418686EFED}" srcOrd="2" destOrd="0" presId="urn:microsoft.com/office/officeart/2005/8/layout/hierarchy6"/>
    <dgm:cxn modelId="{F5ECDEE6-2550-4F29-ABB3-4F6D207FAD3E}" type="presParOf" srcId="{6E72988B-1C9E-426D-8870-AC69B32A1872}" destId="{429AABE1-283B-4C91-8F56-3B1467527350}" srcOrd="3" destOrd="0" presId="urn:microsoft.com/office/officeart/2005/8/layout/hierarchy6"/>
    <dgm:cxn modelId="{B14E2DB4-3C3A-4915-996A-9A5989D3CC74}" type="presParOf" srcId="{429AABE1-283B-4C91-8F56-3B1467527350}" destId="{5608BA2C-5305-49B9-9BEF-A2FA2F7B7C13}" srcOrd="0" destOrd="0" presId="urn:microsoft.com/office/officeart/2005/8/layout/hierarchy6"/>
    <dgm:cxn modelId="{8B01350B-6069-463F-B4F1-A68544F95833}" type="presParOf" srcId="{429AABE1-283B-4C91-8F56-3B1467527350}" destId="{F07C213B-849C-49D6-BE62-283A7E61DBBA}" srcOrd="1" destOrd="0" presId="urn:microsoft.com/office/officeart/2005/8/layout/hierarchy6"/>
    <dgm:cxn modelId="{1407F14C-AC45-48D9-8995-86776B5E09F7}" type="presParOf" srcId="{F07C213B-849C-49D6-BE62-283A7E61DBBA}" destId="{E776AC28-D893-4B0D-8967-CB8095ABB238}" srcOrd="0" destOrd="0" presId="urn:microsoft.com/office/officeart/2005/8/layout/hierarchy6"/>
    <dgm:cxn modelId="{FBE7BD49-827E-4257-8522-393C780E0003}" type="presParOf" srcId="{F07C213B-849C-49D6-BE62-283A7E61DBBA}" destId="{ABE5E146-FCCA-46E2-BB38-92E6D235A140}" srcOrd="1" destOrd="0" presId="urn:microsoft.com/office/officeart/2005/8/layout/hierarchy6"/>
    <dgm:cxn modelId="{DE3F2EFD-9F3A-40D5-9C47-5C04735C66B3}" type="presParOf" srcId="{ABE5E146-FCCA-46E2-BB38-92E6D235A140}" destId="{51529D95-E038-4DA2-8940-244C1FE27BB4}" srcOrd="0" destOrd="0" presId="urn:microsoft.com/office/officeart/2005/8/layout/hierarchy6"/>
    <dgm:cxn modelId="{6F0EA62C-663B-446C-B0CA-FC7775E617A0}" type="presParOf" srcId="{ABE5E146-FCCA-46E2-BB38-92E6D235A140}" destId="{A61988FB-1B26-4FF3-90F8-9DAE22D4D75D}" srcOrd="1" destOrd="0" presId="urn:microsoft.com/office/officeart/2005/8/layout/hierarchy6"/>
    <dgm:cxn modelId="{02446CF4-B705-40B1-A77E-4CD9D7E80FE3}" type="presParOf" srcId="{86A28727-899D-4AE4-A894-5D6E557C48A2}" destId="{08393754-1F05-41D1-8F41-27CB207E5035}" srcOrd="1" destOrd="0" presId="urn:microsoft.com/office/officeart/2005/8/layout/hierarchy6"/>
    <dgm:cxn modelId="{61DAFDB4-30EA-4853-AFC8-766084F2D90B}" type="presParOf" srcId="{08393754-1F05-41D1-8F41-27CB207E5035}" destId="{A2B174AC-910B-4176-9BA8-51D75F70713F}" srcOrd="0" destOrd="0" presId="urn:microsoft.com/office/officeart/2005/8/layout/hierarchy6"/>
    <dgm:cxn modelId="{958EF0C5-3828-41BE-ADA0-76C5C9636D72}" type="presParOf" srcId="{A2B174AC-910B-4176-9BA8-51D75F70713F}" destId="{8EFD50AB-8E11-4235-BEBB-3E14525EC742}" srcOrd="0" destOrd="0" presId="urn:microsoft.com/office/officeart/2005/8/layout/hierarchy6"/>
    <dgm:cxn modelId="{84E7DAA1-F39F-4ACC-9C97-A41B0C21D8B0}" type="presParOf" srcId="{A2B174AC-910B-4176-9BA8-51D75F70713F}" destId="{144EED94-CB04-468B-A5C8-ECF51C643DFD}" srcOrd="1" destOrd="0" presId="urn:microsoft.com/office/officeart/2005/8/layout/hierarchy6"/>
    <dgm:cxn modelId="{C42F8CCA-F140-41A7-9BB9-9A3176C4F527}" type="presParOf" srcId="{08393754-1F05-41D1-8F41-27CB207E5035}" destId="{2C49CA6E-615A-43EF-9938-3AA38B71E778}" srcOrd="1" destOrd="0" presId="urn:microsoft.com/office/officeart/2005/8/layout/hierarchy6"/>
    <dgm:cxn modelId="{006FE370-DA15-43B4-9BF9-34B767833EE4}" type="presParOf" srcId="{2C49CA6E-615A-43EF-9938-3AA38B71E778}" destId="{0A59BB38-9169-460A-86E9-27C0C93F6CD1}" srcOrd="0" destOrd="0" presId="urn:microsoft.com/office/officeart/2005/8/layout/hierarchy6"/>
    <dgm:cxn modelId="{22B717BC-F739-492E-B236-B742F5AC8B22}" type="presParOf" srcId="{08393754-1F05-41D1-8F41-27CB207E5035}" destId="{5153FE87-864B-449A-8605-01F27C1647E3}" srcOrd="2" destOrd="0" presId="urn:microsoft.com/office/officeart/2005/8/layout/hierarchy6"/>
    <dgm:cxn modelId="{DF7E110A-2A35-441D-9D9F-22CA394C9166}" type="presParOf" srcId="{5153FE87-864B-449A-8605-01F27C1647E3}" destId="{C89580E9-6890-4E2E-972A-2F01880D84B1}" srcOrd="0" destOrd="0" presId="urn:microsoft.com/office/officeart/2005/8/layout/hierarchy6"/>
    <dgm:cxn modelId="{FB37BDEC-B324-411C-B1E9-DD6250556E8F}" type="presParOf" srcId="{5153FE87-864B-449A-8605-01F27C1647E3}" destId="{653ABAFB-6857-4D92-B108-E1D3E07521C1}" srcOrd="1" destOrd="0" presId="urn:microsoft.com/office/officeart/2005/8/layout/hierarchy6"/>
    <dgm:cxn modelId="{0E98F0EB-4F7A-4787-9986-33EBBD3C6445}" type="presParOf" srcId="{08393754-1F05-41D1-8F41-27CB207E5035}" destId="{ECB9A7F8-FF8C-41CA-B275-7979BDB1B9D9}" srcOrd="3" destOrd="0" presId="urn:microsoft.com/office/officeart/2005/8/layout/hierarchy6"/>
    <dgm:cxn modelId="{DBBB4B67-AF18-4FFE-BB28-70DD14DF5393}" type="presParOf" srcId="{ECB9A7F8-FF8C-41CA-B275-7979BDB1B9D9}" destId="{E00722D3-0B1B-4E42-B679-7033A4A86BF9}" srcOrd="0" destOrd="0" presId="urn:microsoft.com/office/officeart/2005/8/layout/hierarchy6"/>
    <dgm:cxn modelId="{D2327904-B958-4097-A471-75D6CFEEE772}" type="presParOf" srcId="{08393754-1F05-41D1-8F41-27CB207E5035}" destId="{CDAE2A62-354C-4A63-9A4D-36C74327AD6B}" srcOrd="4" destOrd="0" presId="urn:microsoft.com/office/officeart/2005/8/layout/hierarchy6"/>
    <dgm:cxn modelId="{C9B5ADDE-A4AB-4633-B3AF-CAA02F7F5218}" type="presParOf" srcId="{CDAE2A62-354C-4A63-9A4D-36C74327AD6B}" destId="{0E8F6018-5CE5-4FD0-8E74-856AC358C4F1}" srcOrd="0" destOrd="0" presId="urn:microsoft.com/office/officeart/2005/8/layout/hierarchy6"/>
    <dgm:cxn modelId="{E59EC921-6B5C-455C-8A40-92075C424D9D}" type="presParOf" srcId="{CDAE2A62-354C-4A63-9A4D-36C74327AD6B}" destId="{4323A914-9955-4D20-9C49-787A353F782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90EEA-EEC2-4927-8FB0-1E4E978DF41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D81A0-9BEE-43F3-8A68-2E33E6FF0FD6}">
      <dgm:prSet phldrT="[Text]" custT="1"/>
      <dgm:spPr/>
      <dgm:t>
        <a:bodyPr/>
        <a:lstStyle/>
        <a:p>
          <a:r>
            <a:rPr lang="en-US" sz="1400" dirty="0" smtClean="0"/>
            <a:t>Front End </a:t>
          </a:r>
        </a:p>
        <a:p>
          <a:r>
            <a:rPr lang="en-US" sz="1400" dirty="0" smtClean="0"/>
            <a:t>(Next.JS) </a:t>
          </a:r>
          <a:endParaRPr lang="en-US" sz="1400" dirty="0"/>
        </a:p>
      </dgm:t>
    </dgm:pt>
    <dgm:pt modelId="{BE82664F-0391-41BF-AA47-73E8834E6FD8}" type="parTrans" cxnId="{31A28201-1415-4F11-9716-CA99F5FC9CF1}">
      <dgm:prSet/>
      <dgm:spPr/>
      <dgm:t>
        <a:bodyPr/>
        <a:lstStyle/>
        <a:p>
          <a:endParaRPr lang="en-US" sz="2400"/>
        </a:p>
      </dgm:t>
    </dgm:pt>
    <dgm:pt modelId="{05975659-1B2B-4A7F-A057-09297372CC0E}" type="sibTrans" cxnId="{31A28201-1415-4F11-9716-CA99F5FC9CF1}">
      <dgm:prSet/>
      <dgm:spPr/>
      <dgm:t>
        <a:bodyPr/>
        <a:lstStyle/>
        <a:p>
          <a:endParaRPr lang="en-US" sz="2400"/>
        </a:p>
      </dgm:t>
    </dgm:pt>
    <dgm:pt modelId="{C774431B-C167-440D-A60E-A82A62183476}">
      <dgm:prSet phldrT="[Text]" custT="1"/>
      <dgm:spPr/>
      <dgm:t>
        <a:bodyPr/>
        <a:lstStyle/>
        <a:p>
          <a:r>
            <a:rPr lang="en-US" sz="1400" dirty="0" smtClean="0"/>
            <a:t>Home Page</a:t>
          </a:r>
        </a:p>
      </dgm:t>
    </dgm:pt>
    <dgm:pt modelId="{F2F45671-9249-4365-8F06-C12A32B84605}" type="parTrans" cxnId="{82321558-76B7-4240-A651-4021378B2952}">
      <dgm:prSet/>
      <dgm:spPr/>
      <dgm:t>
        <a:bodyPr/>
        <a:lstStyle/>
        <a:p>
          <a:endParaRPr lang="en-US" sz="2400"/>
        </a:p>
      </dgm:t>
    </dgm:pt>
    <dgm:pt modelId="{F2ED24DF-022E-4015-B753-478DC079569E}" type="sibTrans" cxnId="{82321558-76B7-4240-A651-4021378B2952}">
      <dgm:prSet/>
      <dgm:spPr/>
      <dgm:t>
        <a:bodyPr/>
        <a:lstStyle/>
        <a:p>
          <a:endParaRPr lang="en-US" sz="2400"/>
        </a:p>
      </dgm:t>
    </dgm:pt>
    <dgm:pt modelId="{6693A687-5D8D-421B-946B-93A8610865AC}">
      <dgm:prSet phldrT="[Text]" custT="1"/>
      <dgm:spPr/>
      <dgm:t>
        <a:bodyPr/>
        <a:lstStyle/>
        <a:p>
          <a:r>
            <a:rPr lang="en-US" sz="1400" dirty="0" smtClean="0"/>
            <a:t>Car Listing Page</a:t>
          </a:r>
          <a:endParaRPr lang="en-US" sz="1400" dirty="0"/>
        </a:p>
      </dgm:t>
    </dgm:pt>
    <dgm:pt modelId="{67749EF7-FEF6-4BC2-9EE9-FD714DA7B05A}" type="parTrans" cxnId="{F1350BC1-8067-47F4-A637-7C9EDDA0879C}">
      <dgm:prSet/>
      <dgm:spPr/>
      <dgm:t>
        <a:bodyPr/>
        <a:lstStyle/>
        <a:p>
          <a:endParaRPr lang="en-US" sz="2400"/>
        </a:p>
      </dgm:t>
    </dgm:pt>
    <dgm:pt modelId="{832A130A-C959-41E7-83C2-E9013F9BB88C}" type="sibTrans" cxnId="{F1350BC1-8067-47F4-A637-7C9EDDA0879C}">
      <dgm:prSet/>
      <dgm:spPr/>
      <dgm:t>
        <a:bodyPr/>
        <a:lstStyle/>
        <a:p>
          <a:endParaRPr lang="en-US" sz="2400"/>
        </a:p>
      </dgm:t>
    </dgm:pt>
    <dgm:pt modelId="{7747B977-F35A-464F-B4E0-28B97B09B869}">
      <dgm:prSet phldrT="[Text]" custT="1"/>
      <dgm:spPr/>
      <dgm:t>
        <a:bodyPr/>
        <a:lstStyle/>
        <a:p>
          <a:r>
            <a:rPr lang="en-US" sz="1400" dirty="0" smtClean="0"/>
            <a:t>Car Details Page</a:t>
          </a:r>
          <a:endParaRPr lang="en-US" sz="1400" dirty="0"/>
        </a:p>
      </dgm:t>
    </dgm:pt>
    <dgm:pt modelId="{6000A20F-439E-4256-B0C6-A158B2E472BE}" type="parTrans" cxnId="{003E6F41-C963-4C96-903E-72B1058AEE5C}">
      <dgm:prSet/>
      <dgm:spPr/>
      <dgm:t>
        <a:bodyPr/>
        <a:lstStyle/>
        <a:p>
          <a:endParaRPr lang="en-US" sz="2400"/>
        </a:p>
      </dgm:t>
    </dgm:pt>
    <dgm:pt modelId="{92A33E93-7766-4FA8-9609-46D94204F9E5}" type="sibTrans" cxnId="{003E6F41-C963-4C96-903E-72B1058AEE5C}">
      <dgm:prSet/>
      <dgm:spPr/>
      <dgm:t>
        <a:bodyPr/>
        <a:lstStyle/>
        <a:p>
          <a:endParaRPr lang="en-US" sz="2400"/>
        </a:p>
      </dgm:t>
    </dgm:pt>
    <dgm:pt modelId="{B7EE2500-C999-46E0-BC29-3173871A22A1}">
      <dgm:prSet phldrT="[Text]" custT="1"/>
      <dgm:spPr/>
      <dgm:t>
        <a:bodyPr/>
        <a:lstStyle/>
        <a:p>
          <a:r>
            <a:rPr lang="en-US" sz="1400" dirty="0" smtClean="0"/>
            <a:t>Car Payment page</a:t>
          </a:r>
          <a:endParaRPr lang="en-US" sz="1400" dirty="0"/>
        </a:p>
      </dgm:t>
    </dgm:pt>
    <dgm:pt modelId="{80DFE674-AB03-4C50-9F96-D192BCDC0BE6}" type="parTrans" cxnId="{990A89FF-712E-4848-B30B-E4EB2FD9DD77}">
      <dgm:prSet/>
      <dgm:spPr/>
      <dgm:t>
        <a:bodyPr/>
        <a:lstStyle/>
        <a:p>
          <a:endParaRPr lang="en-US" sz="2400"/>
        </a:p>
      </dgm:t>
    </dgm:pt>
    <dgm:pt modelId="{F11AA877-C216-4C14-8DCB-4EE155A8F885}" type="sibTrans" cxnId="{990A89FF-712E-4848-B30B-E4EB2FD9DD77}">
      <dgm:prSet/>
      <dgm:spPr/>
      <dgm:t>
        <a:bodyPr/>
        <a:lstStyle/>
        <a:p>
          <a:endParaRPr lang="en-US" sz="2400"/>
        </a:p>
      </dgm:t>
    </dgm:pt>
    <dgm:pt modelId="{2B30C09D-9339-4D9D-9416-136E443A5CF0}">
      <dgm:prSet phldrT="[Text]" custT="1"/>
      <dgm:spPr/>
      <dgm:t>
        <a:bodyPr/>
        <a:lstStyle/>
        <a:p>
          <a:r>
            <a:rPr lang="en-US" sz="1400" dirty="0" smtClean="0"/>
            <a:t>Check Out </a:t>
          </a:r>
          <a:endParaRPr lang="en-US" sz="1400" dirty="0"/>
        </a:p>
      </dgm:t>
    </dgm:pt>
    <dgm:pt modelId="{616F381B-CDE9-4BC8-B463-1010983EC76E}" type="parTrans" cxnId="{5D0BC294-4251-448A-8354-FD6F45A30727}">
      <dgm:prSet/>
      <dgm:spPr/>
      <dgm:t>
        <a:bodyPr/>
        <a:lstStyle/>
        <a:p>
          <a:endParaRPr lang="en-US" sz="2400"/>
        </a:p>
      </dgm:t>
    </dgm:pt>
    <dgm:pt modelId="{CF1FDFC5-A7DD-44E8-81A7-449B42EF45AA}" type="sibTrans" cxnId="{5D0BC294-4251-448A-8354-FD6F45A30727}">
      <dgm:prSet/>
      <dgm:spPr/>
      <dgm:t>
        <a:bodyPr/>
        <a:lstStyle/>
        <a:p>
          <a:endParaRPr lang="en-US" sz="2400"/>
        </a:p>
      </dgm:t>
    </dgm:pt>
    <dgm:pt modelId="{625D21EC-9EF9-4D7C-ABF9-6327FC088C50}" type="pres">
      <dgm:prSet presAssocID="{D6F90EEA-EEC2-4927-8FB0-1E4E978DF41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F6D5FAB-DD0C-49DC-86C4-41263FE416F3}" type="pres">
      <dgm:prSet presAssocID="{A6CD81A0-9BEE-43F3-8A68-2E33E6FF0FD6}" presName="Accent1" presStyleCnt="0"/>
      <dgm:spPr/>
    </dgm:pt>
    <dgm:pt modelId="{395C55AA-96F4-401C-BE21-4A141D80B8BE}" type="pres">
      <dgm:prSet presAssocID="{A6CD81A0-9BEE-43F3-8A68-2E33E6FF0FD6}" presName="Accent" presStyleLbl="node1" presStyleIdx="0" presStyleCnt="6"/>
      <dgm:spPr/>
    </dgm:pt>
    <dgm:pt modelId="{F081AF3F-405A-497B-87FB-5993E6FD776D}" type="pres">
      <dgm:prSet presAssocID="{A6CD81A0-9BEE-43F3-8A68-2E33E6FF0FD6}" presName="Parent1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AD87B1BF-CFA1-49A0-9705-43249ECCC61C}" type="pres">
      <dgm:prSet presAssocID="{C774431B-C167-440D-A60E-A82A62183476}" presName="Accent2" presStyleCnt="0"/>
      <dgm:spPr/>
    </dgm:pt>
    <dgm:pt modelId="{9C77435D-9345-45F7-8F64-55ED59239BB1}" type="pres">
      <dgm:prSet presAssocID="{C774431B-C167-440D-A60E-A82A62183476}" presName="Accent" presStyleLbl="node1" presStyleIdx="1" presStyleCnt="6"/>
      <dgm:spPr/>
    </dgm:pt>
    <dgm:pt modelId="{2DC41CE2-062B-4571-9250-F09FCC2C93F3}" type="pres">
      <dgm:prSet presAssocID="{C774431B-C167-440D-A60E-A82A62183476}" presName="Parent2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EF162-1371-48A4-9F2A-DCF8A800EFA7}" type="pres">
      <dgm:prSet presAssocID="{6693A687-5D8D-421B-946B-93A8610865AC}" presName="Accent3" presStyleCnt="0"/>
      <dgm:spPr/>
    </dgm:pt>
    <dgm:pt modelId="{A7AC8AEF-931E-40B7-9CEC-F22CA53E25CE}" type="pres">
      <dgm:prSet presAssocID="{6693A687-5D8D-421B-946B-93A8610865AC}" presName="Accent" presStyleLbl="node1" presStyleIdx="2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71A5008-FC9A-4018-8DB8-4FD13CE6F8DF}" type="pres">
      <dgm:prSet presAssocID="{6693A687-5D8D-421B-946B-93A8610865AC}" presName="Parent3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27EFA-848C-4609-9A1E-ABD8D1832AFE}" type="pres">
      <dgm:prSet presAssocID="{7747B977-F35A-464F-B4E0-28B97B09B869}" presName="Accent4" presStyleCnt="0"/>
      <dgm:spPr/>
    </dgm:pt>
    <dgm:pt modelId="{09344778-60CD-40C0-AA05-E31827A60801}" type="pres">
      <dgm:prSet presAssocID="{7747B977-F35A-464F-B4E0-28B97B09B869}" presName="Accent" presStyleLbl="node1" presStyleIdx="3" presStyleCnt="6"/>
      <dgm:spPr/>
    </dgm:pt>
    <dgm:pt modelId="{36A90895-3D7B-4718-B4CB-A8FC39303C3E}" type="pres">
      <dgm:prSet presAssocID="{7747B977-F35A-464F-B4E0-28B97B09B869}" presName="Parent4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4D35F9F6-4481-445D-8F19-F73D27AFF321}" type="pres">
      <dgm:prSet presAssocID="{B7EE2500-C999-46E0-BC29-3173871A22A1}" presName="Accent5" presStyleCnt="0"/>
      <dgm:spPr/>
    </dgm:pt>
    <dgm:pt modelId="{86C5240A-F14D-4DEF-A583-58501944B5A7}" type="pres">
      <dgm:prSet presAssocID="{B7EE2500-C999-46E0-BC29-3173871A22A1}" presName="Accent" presStyleLbl="node1" presStyleIdx="4" presStyleCnt="6"/>
      <dgm:spPr/>
    </dgm:pt>
    <dgm:pt modelId="{A3673CD3-3684-49A7-8DE3-2CCCBE604217}" type="pres">
      <dgm:prSet presAssocID="{B7EE2500-C999-46E0-BC29-3173871A22A1}" presName="Parent5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547CD-C4AA-4A90-8A51-D1BED3BA0536}" type="pres">
      <dgm:prSet presAssocID="{2B30C09D-9339-4D9D-9416-136E443A5CF0}" presName="Accent6" presStyleCnt="0"/>
      <dgm:spPr/>
    </dgm:pt>
    <dgm:pt modelId="{C606381B-73D7-4D23-BA25-DFFFC503C035}" type="pres">
      <dgm:prSet presAssocID="{2B30C09D-9339-4D9D-9416-136E443A5CF0}" presName="Accent" presStyleLbl="node1" presStyleIdx="5" presStyleCnt="6"/>
      <dgm:spPr/>
    </dgm:pt>
    <dgm:pt modelId="{C1A413D4-AD2F-4FC2-A748-BAFA38642A74}" type="pres">
      <dgm:prSet presAssocID="{2B30C09D-9339-4D9D-9416-136E443A5CF0}" presName="Parent6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90A89FF-712E-4848-B30B-E4EB2FD9DD77}" srcId="{D6F90EEA-EEC2-4927-8FB0-1E4E978DF415}" destId="{B7EE2500-C999-46E0-BC29-3173871A22A1}" srcOrd="4" destOrd="0" parTransId="{80DFE674-AB03-4C50-9F96-D192BCDC0BE6}" sibTransId="{F11AA877-C216-4C14-8DCB-4EE155A8F885}"/>
    <dgm:cxn modelId="{11CB55B8-59B8-4C26-AE1E-DE28B069E04E}" type="presOf" srcId="{6693A687-5D8D-421B-946B-93A8610865AC}" destId="{A71A5008-FC9A-4018-8DB8-4FD13CE6F8DF}" srcOrd="0" destOrd="0" presId="urn:microsoft.com/office/officeart/2009/layout/CircleArrowProcess"/>
    <dgm:cxn modelId="{F1350BC1-8067-47F4-A637-7C9EDDA0879C}" srcId="{D6F90EEA-EEC2-4927-8FB0-1E4E978DF415}" destId="{6693A687-5D8D-421B-946B-93A8610865AC}" srcOrd="2" destOrd="0" parTransId="{67749EF7-FEF6-4BC2-9EE9-FD714DA7B05A}" sibTransId="{832A130A-C959-41E7-83C2-E9013F9BB88C}"/>
    <dgm:cxn modelId="{003E6F41-C963-4C96-903E-72B1058AEE5C}" srcId="{D6F90EEA-EEC2-4927-8FB0-1E4E978DF415}" destId="{7747B977-F35A-464F-B4E0-28B97B09B869}" srcOrd="3" destOrd="0" parTransId="{6000A20F-439E-4256-B0C6-A158B2E472BE}" sibTransId="{92A33E93-7766-4FA8-9609-46D94204F9E5}"/>
    <dgm:cxn modelId="{76D1C8D4-750B-4653-B839-3032F4C1B61B}" type="presOf" srcId="{A6CD81A0-9BEE-43F3-8A68-2E33E6FF0FD6}" destId="{F081AF3F-405A-497B-87FB-5993E6FD776D}" srcOrd="0" destOrd="0" presId="urn:microsoft.com/office/officeart/2009/layout/CircleArrowProcess"/>
    <dgm:cxn modelId="{8D924F3F-2EC7-4B55-B9E8-759143D4AE1D}" type="presOf" srcId="{C774431B-C167-440D-A60E-A82A62183476}" destId="{2DC41CE2-062B-4571-9250-F09FCC2C93F3}" srcOrd="0" destOrd="0" presId="urn:microsoft.com/office/officeart/2009/layout/CircleArrowProcess"/>
    <dgm:cxn modelId="{5D0BC294-4251-448A-8354-FD6F45A30727}" srcId="{D6F90EEA-EEC2-4927-8FB0-1E4E978DF415}" destId="{2B30C09D-9339-4D9D-9416-136E443A5CF0}" srcOrd="5" destOrd="0" parTransId="{616F381B-CDE9-4BC8-B463-1010983EC76E}" sibTransId="{CF1FDFC5-A7DD-44E8-81A7-449B42EF45AA}"/>
    <dgm:cxn modelId="{BC69CC2B-0D79-44B3-9AC4-83FD4278CE6C}" type="presOf" srcId="{7747B977-F35A-464F-B4E0-28B97B09B869}" destId="{36A90895-3D7B-4718-B4CB-A8FC39303C3E}" srcOrd="0" destOrd="0" presId="urn:microsoft.com/office/officeart/2009/layout/CircleArrowProcess"/>
    <dgm:cxn modelId="{8DFF5222-DE28-45ED-AB72-CD01319078D5}" type="presOf" srcId="{D6F90EEA-EEC2-4927-8FB0-1E4E978DF415}" destId="{625D21EC-9EF9-4D7C-ABF9-6327FC088C50}" srcOrd="0" destOrd="0" presId="urn:microsoft.com/office/officeart/2009/layout/CircleArrowProcess"/>
    <dgm:cxn modelId="{546A3575-8912-40D7-A76C-159BDF5A4F72}" type="presOf" srcId="{2B30C09D-9339-4D9D-9416-136E443A5CF0}" destId="{C1A413D4-AD2F-4FC2-A748-BAFA38642A74}" srcOrd="0" destOrd="0" presId="urn:microsoft.com/office/officeart/2009/layout/CircleArrowProcess"/>
    <dgm:cxn modelId="{82321558-76B7-4240-A651-4021378B2952}" srcId="{D6F90EEA-EEC2-4927-8FB0-1E4E978DF415}" destId="{C774431B-C167-440D-A60E-A82A62183476}" srcOrd="1" destOrd="0" parTransId="{F2F45671-9249-4365-8F06-C12A32B84605}" sibTransId="{F2ED24DF-022E-4015-B753-478DC079569E}"/>
    <dgm:cxn modelId="{09B55BF7-9E99-47F3-90C8-A7211C0D16C9}" type="presOf" srcId="{B7EE2500-C999-46E0-BC29-3173871A22A1}" destId="{A3673CD3-3684-49A7-8DE3-2CCCBE604217}" srcOrd="0" destOrd="0" presId="urn:microsoft.com/office/officeart/2009/layout/CircleArrowProcess"/>
    <dgm:cxn modelId="{31A28201-1415-4F11-9716-CA99F5FC9CF1}" srcId="{D6F90EEA-EEC2-4927-8FB0-1E4E978DF415}" destId="{A6CD81A0-9BEE-43F3-8A68-2E33E6FF0FD6}" srcOrd="0" destOrd="0" parTransId="{BE82664F-0391-41BF-AA47-73E8834E6FD8}" sibTransId="{05975659-1B2B-4A7F-A057-09297372CC0E}"/>
    <dgm:cxn modelId="{7ACE5057-C80F-46A1-8B15-228F4CBE87B5}" type="presParOf" srcId="{625D21EC-9EF9-4D7C-ABF9-6327FC088C50}" destId="{3F6D5FAB-DD0C-49DC-86C4-41263FE416F3}" srcOrd="0" destOrd="0" presId="urn:microsoft.com/office/officeart/2009/layout/CircleArrowProcess"/>
    <dgm:cxn modelId="{D5AFE2BD-584D-4956-B7A6-AE6C3163F0A1}" type="presParOf" srcId="{3F6D5FAB-DD0C-49DC-86C4-41263FE416F3}" destId="{395C55AA-96F4-401C-BE21-4A141D80B8BE}" srcOrd="0" destOrd="0" presId="urn:microsoft.com/office/officeart/2009/layout/CircleArrowProcess"/>
    <dgm:cxn modelId="{C3C132A9-2727-43B2-8928-24561F35090A}" type="presParOf" srcId="{625D21EC-9EF9-4D7C-ABF9-6327FC088C50}" destId="{F081AF3F-405A-497B-87FB-5993E6FD776D}" srcOrd="1" destOrd="0" presId="urn:microsoft.com/office/officeart/2009/layout/CircleArrowProcess"/>
    <dgm:cxn modelId="{69FA2D0F-7088-4F35-A495-EAA84DC08279}" type="presParOf" srcId="{625D21EC-9EF9-4D7C-ABF9-6327FC088C50}" destId="{AD87B1BF-CFA1-49A0-9705-43249ECCC61C}" srcOrd="2" destOrd="0" presId="urn:microsoft.com/office/officeart/2009/layout/CircleArrowProcess"/>
    <dgm:cxn modelId="{BEDC532E-2D17-410D-9800-6920938A9DF0}" type="presParOf" srcId="{AD87B1BF-CFA1-49A0-9705-43249ECCC61C}" destId="{9C77435D-9345-45F7-8F64-55ED59239BB1}" srcOrd="0" destOrd="0" presId="urn:microsoft.com/office/officeart/2009/layout/CircleArrowProcess"/>
    <dgm:cxn modelId="{6C571DFC-5A5C-4B76-99D8-15B87202E2C0}" type="presParOf" srcId="{625D21EC-9EF9-4D7C-ABF9-6327FC088C50}" destId="{2DC41CE2-062B-4571-9250-F09FCC2C93F3}" srcOrd="3" destOrd="0" presId="urn:microsoft.com/office/officeart/2009/layout/CircleArrowProcess"/>
    <dgm:cxn modelId="{926A2AF6-9E94-4BD9-900C-F751F575AA72}" type="presParOf" srcId="{625D21EC-9EF9-4D7C-ABF9-6327FC088C50}" destId="{69FEF162-1371-48A4-9F2A-DCF8A800EFA7}" srcOrd="4" destOrd="0" presId="urn:microsoft.com/office/officeart/2009/layout/CircleArrowProcess"/>
    <dgm:cxn modelId="{1506F7FB-5ACF-46B7-BA02-F5ACCD64F5FE}" type="presParOf" srcId="{69FEF162-1371-48A4-9F2A-DCF8A800EFA7}" destId="{A7AC8AEF-931E-40B7-9CEC-F22CA53E25CE}" srcOrd="0" destOrd="0" presId="urn:microsoft.com/office/officeart/2009/layout/CircleArrowProcess"/>
    <dgm:cxn modelId="{DFCDD12E-B942-4F27-9BC4-7A1A75F6B432}" type="presParOf" srcId="{625D21EC-9EF9-4D7C-ABF9-6327FC088C50}" destId="{A71A5008-FC9A-4018-8DB8-4FD13CE6F8DF}" srcOrd="5" destOrd="0" presId="urn:microsoft.com/office/officeart/2009/layout/CircleArrowProcess"/>
    <dgm:cxn modelId="{6476D257-69A0-40AC-960E-E16EF31A4114}" type="presParOf" srcId="{625D21EC-9EF9-4D7C-ABF9-6327FC088C50}" destId="{3EB27EFA-848C-4609-9A1E-ABD8D1832AFE}" srcOrd="6" destOrd="0" presId="urn:microsoft.com/office/officeart/2009/layout/CircleArrowProcess"/>
    <dgm:cxn modelId="{84311514-941D-4BF5-9735-8B4CC3B6F845}" type="presParOf" srcId="{3EB27EFA-848C-4609-9A1E-ABD8D1832AFE}" destId="{09344778-60CD-40C0-AA05-E31827A60801}" srcOrd="0" destOrd="0" presId="urn:microsoft.com/office/officeart/2009/layout/CircleArrowProcess"/>
    <dgm:cxn modelId="{2DD6A586-A903-449D-AF4A-60435AEB2C4D}" type="presParOf" srcId="{625D21EC-9EF9-4D7C-ABF9-6327FC088C50}" destId="{36A90895-3D7B-4718-B4CB-A8FC39303C3E}" srcOrd="7" destOrd="0" presId="urn:microsoft.com/office/officeart/2009/layout/CircleArrowProcess"/>
    <dgm:cxn modelId="{102B3559-B75D-4FAF-A07A-54812727980B}" type="presParOf" srcId="{625D21EC-9EF9-4D7C-ABF9-6327FC088C50}" destId="{4D35F9F6-4481-445D-8F19-F73D27AFF321}" srcOrd="8" destOrd="0" presId="urn:microsoft.com/office/officeart/2009/layout/CircleArrowProcess"/>
    <dgm:cxn modelId="{3D5CD161-2604-47F1-A050-F4278FF763F5}" type="presParOf" srcId="{4D35F9F6-4481-445D-8F19-F73D27AFF321}" destId="{86C5240A-F14D-4DEF-A583-58501944B5A7}" srcOrd="0" destOrd="0" presId="urn:microsoft.com/office/officeart/2009/layout/CircleArrowProcess"/>
    <dgm:cxn modelId="{107C7FEA-8398-4AE2-8029-D864AFFC5290}" type="presParOf" srcId="{625D21EC-9EF9-4D7C-ABF9-6327FC088C50}" destId="{A3673CD3-3684-49A7-8DE3-2CCCBE604217}" srcOrd="9" destOrd="0" presId="urn:microsoft.com/office/officeart/2009/layout/CircleArrowProcess"/>
    <dgm:cxn modelId="{A1F6125B-24A9-4E2B-B9E8-4DC22FCEB65F}" type="presParOf" srcId="{625D21EC-9EF9-4D7C-ABF9-6327FC088C50}" destId="{683547CD-C4AA-4A90-8A51-D1BED3BA0536}" srcOrd="10" destOrd="0" presId="urn:microsoft.com/office/officeart/2009/layout/CircleArrowProcess"/>
    <dgm:cxn modelId="{03FF7556-66DA-417C-83A9-A0B3AE6344C3}" type="presParOf" srcId="{683547CD-C4AA-4A90-8A51-D1BED3BA0536}" destId="{C606381B-73D7-4D23-BA25-DFFFC503C035}" srcOrd="0" destOrd="0" presId="urn:microsoft.com/office/officeart/2009/layout/CircleArrowProcess"/>
    <dgm:cxn modelId="{3638461E-CA09-4FD3-8C8C-8B37AEE38C0C}" type="presParOf" srcId="{625D21EC-9EF9-4D7C-ABF9-6327FC088C50}" destId="{C1A413D4-AD2F-4FC2-A748-BAFA38642A74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C366D-E9A2-436A-ABA3-39CA42EE662A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AA8BF-2164-47B6-B946-6E3EA90EA45B}">
      <dgm:prSet phldrT="[Text]" custT="1"/>
      <dgm:spPr/>
      <dgm:t>
        <a:bodyPr/>
        <a:lstStyle/>
        <a:p>
          <a:endParaRPr lang="en-US" sz="14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en-US" sz="3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Back end </a:t>
          </a:r>
        </a:p>
        <a:p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C06041-D746-4E29-A4D5-799DB8286A4F}" type="parTrans" cxnId="{B14B2D46-7FDC-49FF-82C2-9D3D45AC99AB}">
      <dgm:prSet/>
      <dgm:spPr/>
      <dgm:t>
        <a:bodyPr/>
        <a:lstStyle/>
        <a:p>
          <a:endParaRPr lang="en-US"/>
        </a:p>
      </dgm:t>
    </dgm:pt>
    <dgm:pt modelId="{BB07EF2F-77A4-468C-B117-2D05C092D0F1}" type="sibTrans" cxnId="{B14B2D46-7FDC-49FF-82C2-9D3D45AC99AB}">
      <dgm:prSet/>
      <dgm:spPr/>
      <dgm:t>
        <a:bodyPr/>
        <a:lstStyle/>
        <a:p>
          <a:endParaRPr lang="en-US"/>
        </a:p>
      </dgm:t>
    </dgm:pt>
    <dgm:pt modelId="{5D17575F-C833-49BE-9AB6-64FC47DBC461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Sanity</a:t>
          </a:r>
          <a:r>
            <a:rPr lang="en-US" sz="2400" dirty="0" smtClean="0"/>
            <a:t> </a:t>
          </a:r>
          <a:r>
            <a: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CMS</a:t>
          </a:r>
          <a:endParaRPr lang="en-US" sz="2400" dirty="0" smtClean="0"/>
        </a:p>
      </dgm:t>
    </dgm:pt>
    <dgm:pt modelId="{746F636D-2ACF-4606-ACDF-160897843C67}" type="parTrans" cxnId="{D0924EE9-3735-41E8-984A-1E3ACF06D5A7}">
      <dgm:prSet/>
      <dgm:spPr/>
      <dgm:t>
        <a:bodyPr/>
        <a:lstStyle/>
        <a:p>
          <a:endParaRPr lang="en-US"/>
        </a:p>
      </dgm:t>
    </dgm:pt>
    <dgm:pt modelId="{4AC3A859-173E-49B6-9086-B02FCFC633B5}" type="sibTrans" cxnId="{D0924EE9-3735-41E8-984A-1E3ACF06D5A7}">
      <dgm:prSet/>
      <dgm:spPr/>
      <dgm:t>
        <a:bodyPr/>
        <a:lstStyle/>
        <a:p>
          <a:endParaRPr lang="en-US"/>
        </a:p>
      </dgm:t>
    </dgm:pt>
    <dgm:pt modelId="{22BF5DE5-3A46-48C1-B6EC-813DB099536D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Third</a:t>
          </a:r>
          <a:r>
            <a:rPr lang="en-US" sz="2400" dirty="0" smtClean="0"/>
            <a:t> Party API Access</a:t>
          </a:r>
        </a:p>
        <a:p>
          <a:r>
            <a:rPr lang="en-US" sz="2400" dirty="0" smtClean="0"/>
            <a:t>(Stripe or Clerk.JS etc.)</a:t>
          </a:r>
        </a:p>
      </dgm:t>
    </dgm:pt>
    <dgm:pt modelId="{C93527F2-51E8-4365-9166-78D8F1606ABE}" type="parTrans" cxnId="{C86A0579-5871-4A8A-A349-6F5DED8E036D}">
      <dgm:prSet/>
      <dgm:spPr/>
      <dgm:t>
        <a:bodyPr/>
        <a:lstStyle/>
        <a:p>
          <a:endParaRPr lang="en-US"/>
        </a:p>
      </dgm:t>
    </dgm:pt>
    <dgm:pt modelId="{236F826B-A85D-4C75-BFFD-0F3A9D8C692D}" type="sibTrans" cxnId="{C86A0579-5871-4A8A-A349-6F5DED8E036D}">
      <dgm:prSet/>
      <dgm:spPr/>
      <dgm:t>
        <a:bodyPr/>
        <a:lstStyle/>
        <a:p>
          <a:endParaRPr lang="en-US"/>
        </a:p>
      </dgm:t>
    </dgm:pt>
    <dgm:pt modelId="{90BBF962-5216-4B65-BF66-52280D9B87B8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 Dashboard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199652-75AA-4FDF-A9EA-2D9CB9CBD23D}" type="sibTrans" cxnId="{247613E2-337E-47B0-A057-5C281D5E45B9}">
      <dgm:prSet/>
      <dgm:spPr/>
      <dgm:t>
        <a:bodyPr/>
        <a:lstStyle/>
        <a:p>
          <a:endParaRPr lang="en-US"/>
        </a:p>
      </dgm:t>
    </dgm:pt>
    <dgm:pt modelId="{C523308F-27BB-4EEE-9C50-0E233A0952C9}" type="parTrans" cxnId="{247613E2-337E-47B0-A057-5C281D5E45B9}">
      <dgm:prSet/>
      <dgm:spPr/>
      <dgm:t>
        <a:bodyPr/>
        <a:lstStyle/>
        <a:p>
          <a:endParaRPr lang="en-US"/>
        </a:p>
      </dgm:t>
    </dgm:pt>
    <dgm:pt modelId="{38CB2390-B827-440C-85B5-57BF17B14E9E}" type="pres">
      <dgm:prSet presAssocID="{A88C366D-E9A2-436A-ABA3-39CA42EE662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261556-BFEA-48DF-BC5D-518031A88E0E}" type="pres">
      <dgm:prSet presAssocID="{D21AA8BF-2164-47B6-B946-6E3EA90EA45B}" presName="root1" presStyleCnt="0"/>
      <dgm:spPr/>
    </dgm:pt>
    <dgm:pt modelId="{2A79C32E-F072-4FC8-AFC5-5959C615EF5C}" type="pres">
      <dgm:prSet presAssocID="{D21AA8BF-2164-47B6-B946-6E3EA90EA45B}" presName="LevelOneTextNode" presStyleLbl="node0" presStyleIdx="0" presStyleCnt="1" custScaleX="95000" custScaleY="87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4A6D43-BA1D-40A4-842C-A2909B14767F}" type="pres">
      <dgm:prSet presAssocID="{D21AA8BF-2164-47B6-B946-6E3EA90EA45B}" presName="level2hierChild" presStyleCnt="0"/>
      <dgm:spPr/>
    </dgm:pt>
    <dgm:pt modelId="{9A209BDC-9F78-4364-AC8B-AFA7B4DAB56F}" type="pres">
      <dgm:prSet presAssocID="{746F636D-2ACF-4606-ACDF-160897843C67}" presName="conn2-1" presStyleLbl="parChTrans1D2" presStyleIdx="0" presStyleCnt="3"/>
      <dgm:spPr/>
    </dgm:pt>
    <dgm:pt modelId="{FBEDC490-6870-4C85-8452-EF32778DE9F3}" type="pres">
      <dgm:prSet presAssocID="{746F636D-2ACF-4606-ACDF-160897843C67}" presName="connTx" presStyleLbl="parChTrans1D2" presStyleIdx="0" presStyleCnt="3"/>
      <dgm:spPr/>
    </dgm:pt>
    <dgm:pt modelId="{15FC8FF0-3427-44E7-ABBD-8F04EC8F8D8D}" type="pres">
      <dgm:prSet presAssocID="{5D17575F-C833-49BE-9AB6-64FC47DBC461}" presName="root2" presStyleCnt="0"/>
      <dgm:spPr/>
    </dgm:pt>
    <dgm:pt modelId="{876F4C4F-220E-4767-968D-673FD128A6F0}" type="pres">
      <dgm:prSet presAssocID="{5D17575F-C833-49BE-9AB6-64FC47DBC461}" presName="LevelTwoTextNode" presStyleLbl="node2" presStyleIdx="0" presStyleCnt="3" custScaleX="97076" custScaleY="136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DF00E3-3DF2-41B0-8B2B-E3F9EB16A356}" type="pres">
      <dgm:prSet presAssocID="{5D17575F-C833-49BE-9AB6-64FC47DBC461}" presName="level3hierChild" presStyleCnt="0"/>
      <dgm:spPr/>
    </dgm:pt>
    <dgm:pt modelId="{DD4FCDA8-248A-4FB6-832F-1815AC2F75F6}" type="pres">
      <dgm:prSet presAssocID="{C523308F-27BB-4EEE-9C50-0E233A0952C9}" presName="conn2-1" presStyleLbl="parChTrans1D2" presStyleIdx="1" presStyleCnt="3"/>
      <dgm:spPr/>
    </dgm:pt>
    <dgm:pt modelId="{3ADD4D64-CDA0-4B20-BA88-3B31044FB33B}" type="pres">
      <dgm:prSet presAssocID="{C523308F-27BB-4EEE-9C50-0E233A0952C9}" presName="connTx" presStyleLbl="parChTrans1D2" presStyleIdx="1" presStyleCnt="3"/>
      <dgm:spPr/>
    </dgm:pt>
    <dgm:pt modelId="{D96E150C-80FA-4B97-840A-708BC31D072F}" type="pres">
      <dgm:prSet presAssocID="{90BBF962-5216-4B65-BF66-52280D9B87B8}" presName="root2" presStyleCnt="0"/>
      <dgm:spPr/>
    </dgm:pt>
    <dgm:pt modelId="{B85CAF80-57F8-4221-B0BC-F291D1CD8A3D}" type="pres">
      <dgm:prSet presAssocID="{90BBF962-5216-4B65-BF66-52280D9B87B8}" presName="LevelTwoTextNode" presStyleLbl="node2" presStyleIdx="1" presStyleCnt="3" custScaleX="92996" custScaleY="130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8A31DF-11F3-4891-9391-5ADA45A258F1}" type="pres">
      <dgm:prSet presAssocID="{90BBF962-5216-4B65-BF66-52280D9B87B8}" presName="level3hierChild" presStyleCnt="0"/>
      <dgm:spPr/>
    </dgm:pt>
    <dgm:pt modelId="{53BBA742-3CCE-480A-B2AD-70CBD78AD189}" type="pres">
      <dgm:prSet presAssocID="{C93527F2-51E8-4365-9166-78D8F1606ABE}" presName="conn2-1" presStyleLbl="parChTrans1D2" presStyleIdx="2" presStyleCnt="3"/>
      <dgm:spPr/>
    </dgm:pt>
    <dgm:pt modelId="{F7672665-D620-496A-8460-7AD04BDB7E00}" type="pres">
      <dgm:prSet presAssocID="{C93527F2-51E8-4365-9166-78D8F1606ABE}" presName="connTx" presStyleLbl="parChTrans1D2" presStyleIdx="2" presStyleCnt="3"/>
      <dgm:spPr/>
    </dgm:pt>
    <dgm:pt modelId="{76D559A2-CB14-428D-88D8-87593F6C4188}" type="pres">
      <dgm:prSet presAssocID="{22BF5DE5-3A46-48C1-B6EC-813DB099536D}" presName="root2" presStyleCnt="0"/>
      <dgm:spPr/>
    </dgm:pt>
    <dgm:pt modelId="{E089D873-0368-4B7F-9E37-8D74BC8CB8EC}" type="pres">
      <dgm:prSet presAssocID="{22BF5DE5-3A46-48C1-B6EC-813DB099536D}" presName="LevelTwoTextNode" presStyleLbl="node2" presStyleIdx="2" presStyleCnt="3" custScaleX="92996" custScaleY="130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58A142-1053-4B5B-87A5-CE5859428AFB}" type="pres">
      <dgm:prSet presAssocID="{22BF5DE5-3A46-48C1-B6EC-813DB099536D}" presName="level3hierChild" presStyleCnt="0"/>
      <dgm:spPr/>
    </dgm:pt>
  </dgm:ptLst>
  <dgm:cxnLst>
    <dgm:cxn modelId="{CCE369D0-CB75-4B50-8143-8834EC289EFC}" type="presOf" srcId="{C93527F2-51E8-4365-9166-78D8F1606ABE}" destId="{F7672665-D620-496A-8460-7AD04BDB7E00}" srcOrd="1" destOrd="0" presId="urn:microsoft.com/office/officeart/2008/layout/HorizontalMultiLevelHierarchy"/>
    <dgm:cxn modelId="{4CBBF96B-5035-466A-A07B-383B98AE6A7C}" type="presOf" srcId="{5D17575F-C833-49BE-9AB6-64FC47DBC461}" destId="{876F4C4F-220E-4767-968D-673FD128A6F0}" srcOrd="0" destOrd="0" presId="urn:microsoft.com/office/officeart/2008/layout/HorizontalMultiLevelHierarchy"/>
    <dgm:cxn modelId="{14F300B8-C169-4A21-B34F-79033F964478}" type="presOf" srcId="{C523308F-27BB-4EEE-9C50-0E233A0952C9}" destId="{DD4FCDA8-248A-4FB6-832F-1815AC2F75F6}" srcOrd="0" destOrd="0" presId="urn:microsoft.com/office/officeart/2008/layout/HorizontalMultiLevelHierarchy"/>
    <dgm:cxn modelId="{C86A0579-5871-4A8A-A349-6F5DED8E036D}" srcId="{D21AA8BF-2164-47B6-B946-6E3EA90EA45B}" destId="{22BF5DE5-3A46-48C1-B6EC-813DB099536D}" srcOrd="2" destOrd="0" parTransId="{C93527F2-51E8-4365-9166-78D8F1606ABE}" sibTransId="{236F826B-A85D-4C75-BFFD-0F3A9D8C692D}"/>
    <dgm:cxn modelId="{1DBB89F1-E8E9-46E1-8B45-EBC7939F7BB7}" type="presOf" srcId="{D21AA8BF-2164-47B6-B946-6E3EA90EA45B}" destId="{2A79C32E-F072-4FC8-AFC5-5959C615EF5C}" srcOrd="0" destOrd="0" presId="urn:microsoft.com/office/officeart/2008/layout/HorizontalMultiLevelHierarchy"/>
    <dgm:cxn modelId="{17701507-489C-42BE-9316-FF756597576A}" type="presOf" srcId="{C93527F2-51E8-4365-9166-78D8F1606ABE}" destId="{53BBA742-3CCE-480A-B2AD-70CBD78AD189}" srcOrd="0" destOrd="0" presId="urn:microsoft.com/office/officeart/2008/layout/HorizontalMultiLevelHierarchy"/>
    <dgm:cxn modelId="{1F8325F5-3EFB-4CC2-AE55-27A04C6044AB}" type="presOf" srcId="{C523308F-27BB-4EEE-9C50-0E233A0952C9}" destId="{3ADD4D64-CDA0-4B20-BA88-3B31044FB33B}" srcOrd="1" destOrd="0" presId="urn:microsoft.com/office/officeart/2008/layout/HorizontalMultiLevelHierarchy"/>
    <dgm:cxn modelId="{B14B2D46-7FDC-49FF-82C2-9D3D45AC99AB}" srcId="{A88C366D-E9A2-436A-ABA3-39CA42EE662A}" destId="{D21AA8BF-2164-47B6-B946-6E3EA90EA45B}" srcOrd="0" destOrd="0" parTransId="{40C06041-D746-4E29-A4D5-799DB8286A4F}" sibTransId="{BB07EF2F-77A4-468C-B117-2D05C092D0F1}"/>
    <dgm:cxn modelId="{6EEB2178-FE5A-4627-AEF9-00059F8F2D82}" type="presOf" srcId="{746F636D-2ACF-4606-ACDF-160897843C67}" destId="{9A209BDC-9F78-4364-AC8B-AFA7B4DAB56F}" srcOrd="0" destOrd="0" presId="urn:microsoft.com/office/officeart/2008/layout/HorizontalMultiLevelHierarchy"/>
    <dgm:cxn modelId="{247613E2-337E-47B0-A057-5C281D5E45B9}" srcId="{D21AA8BF-2164-47B6-B946-6E3EA90EA45B}" destId="{90BBF962-5216-4B65-BF66-52280D9B87B8}" srcOrd="1" destOrd="0" parTransId="{C523308F-27BB-4EEE-9C50-0E233A0952C9}" sibTransId="{31199652-75AA-4FDF-A9EA-2D9CB9CBD23D}"/>
    <dgm:cxn modelId="{D0924EE9-3735-41E8-984A-1E3ACF06D5A7}" srcId="{D21AA8BF-2164-47B6-B946-6E3EA90EA45B}" destId="{5D17575F-C833-49BE-9AB6-64FC47DBC461}" srcOrd="0" destOrd="0" parTransId="{746F636D-2ACF-4606-ACDF-160897843C67}" sibTransId="{4AC3A859-173E-49B6-9086-B02FCFC633B5}"/>
    <dgm:cxn modelId="{9346E68E-541A-4BB9-817A-BD96192820AD}" type="presOf" srcId="{746F636D-2ACF-4606-ACDF-160897843C67}" destId="{FBEDC490-6870-4C85-8452-EF32778DE9F3}" srcOrd="1" destOrd="0" presId="urn:microsoft.com/office/officeart/2008/layout/HorizontalMultiLevelHierarchy"/>
    <dgm:cxn modelId="{CCD03F95-6541-4AE1-B3E7-FBD766885D0E}" type="presOf" srcId="{90BBF962-5216-4B65-BF66-52280D9B87B8}" destId="{B85CAF80-57F8-4221-B0BC-F291D1CD8A3D}" srcOrd="0" destOrd="0" presId="urn:microsoft.com/office/officeart/2008/layout/HorizontalMultiLevelHierarchy"/>
    <dgm:cxn modelId="{397F5BAB-633F-48C9-8E58-C50BA3665788}" type="presOf" srcId="{22BF5DE5-3A46-48C1-B6EC-813DB099536D}" destId="{E089D873-0368-4B7F-9E37-8D74BC8CB8EC}" srcOrd="0" destOrd="0" presId="urn:microsoft.com/office/officeart/2008/layout/HorizontalMultiLevelHierarchy"/>
    <dgm:cxn modelId="{F4FA1A0D-A81E-4D5C-B7BA-E9E13C43D678}" type="presOf" srcId="{A88C366D-E9A2-436A-ABA3-39CA42EE662A}" destId="{38CB2390-B827-440C-85B5-57BF17B14E9E}" srcOrd="0" destOrd="0" presId="urn:microsoft.com/office/officeart/2008/layout/HorizontalMultiLevelHierarchy"/>
    <dgm:cxn modelId="{BF1B992A-5472-4280-9A93-6A8BE4EF6424}" type="presParOf" srcId="{38CB2390-B827-440C-85B5-57BF17B14E9E}" destId="{D1261556-BFEA-48DF-BC5D-518031A88E0E}" srcOrd="0" destOrd="0" presId="urn:microsoft.com/office/officeart/2008/layout/HorizontalMultiLevelHierarchy"/>
    <dgm:cxn modelId="{7608B85B-C8C2-492C-AA37-F88E5672C62A}" type="presParOf" srcId="{D1261556-BFEA-48DF-BC5D-518031A88E0E}" destId="{2A79C32E-F072-4FC8-AFC5-5959C615EF5C}" srcOrd="0" destOrd="0" presId="urn:microsoft.com/office/officeart/2008/layout/HorizontalMultiLevelHierarchy"/>
    <dgm:cxn modelId="{AC4AAD72-9B91-40D9-B9F3-3FAB6A864403}" type="presParOf" srcId="{D1261556-BFEA-48DF-BC5D-518031A88E0E}" destId="{A04A6D43-BA1D-40A4-842C-A2909B14767F}" srcOrd="1" destOrd="0" presId="urn:microsoft.com/office/officeart/2008/layout/HorizontalMultiLevelHierarchy"/>
    <dgm:cxn modelId="{057A3987-1858-4020-9DCD-574180122C18}" type="presParOf" srcId="{A04A6D43-BA1D-40A4-842C-A2909B14767F}" destId="{9A209BDC-9F78-4364-AC8B-AFA7B4DAB56F}" srcOrd="0" destOrd="0" presId="urn:microsoft.com/office/officeart/2008/layout/HorizontalMultiLevelHierarchy"/>
    <dgm:cxn modelId="{2BD389A0-AED0-43F4-9FE8-F289A7D3B441}" type="presParOf" srcId="{9A209BDC-9F78-4364-AC8B-AFA7B4DAB56F}" destId="{FBEDC490-6870-4C85-8452-EF32778DE9F3}" srcOrd="0" destOrd="0" presId="urn:microsoft.com/office/officeart/2008/layout/HorizontalMultiLevelHierarchy"/>
    <dgm:cxn modelId="{B7E8522B-E747-40ED-8F4C-EE1BE4EDFD58}" type="presParOf" srcId="{A04A6D43-BA1D-40A4-842C-A2909B14767F}" destId="{15FC8FF0-3427-44E7-ABBD-8F04EC8F8D8D}" srcOrd="1" destOrd="0" presId="urn:microsoft.com/office/officeart/2008/layout/HorizontalMultiLevelHierarchy"/>
    <dgm:cxn modelId="{F28C877F-32D4-4A8E-BDD8-E3ED085629D8}" type="presParOf" srcId="{15FC8FF0-3427-44E7-ABBD-8F04EC8F8D8D}" destId="{876F4C4F-220E-4767-968D-673FD128A6F0}" srcOrd="0" destOrd="0" presId="urn:microsoft.com/office/officeart/2008/layout/HorizontalMultiLevelHierarchy"/>
    <dgm:cxn modelId="{EA486E19-EEE5-4C6C-94A0-66F0B0B68276}" type="presParOf" srcId="{15FC8FF0-3427-44E7-ABBD-8F04EC8F8D8D}" destId="{3BDF00E3-3DF2-41B0-8B2B-E3F9EB16A356}" srcOrd="1" destOrd="0" presId="urn:microsoft.com/office/officeart/2008/layout/HorizontalMultiLevelHierarchy"/>
    <dgm:cxn modelId="{21CB378F-176C-454D-9B9C-CB738DFDEAD7}" type="presParOf" srcId="{A04A6D43-BA1D-40A4-842C-A2909B14767F}" destId="{DD4FCDA8-248A-4FB6-832F-1815AC2F75F6}" srcOrd="2" destOrd="0" presId="urn:microsoft.com/office/officeart/2008/layout/HorizontalMultiLevelHierarchy"/>
    <dgm:cxn modelId="{453DD2BD-5BBA-44A4-A1B7-DAB009A66631}" type="presParOf" srcId="{DD4FCDA8-248A-4FB6-832F-1815AC2F75F6}" destId="{3ADD4D64-CDA0-4B20-BA88-3B31044FB33B}" srcOrd="0" destOrd="0" presId="urn:microsoft.com/office/officeart/2008/layout/HorizontalMultiLevelHierarchy"/>
    <dgm:cxn modelId="{AA3F43F9-910E-4FC7-B33A-F214FC745F1C}" type="presParOf" srcId="{A04A6D43-BA1D-40A4-842C-A2909B14767F}" destId="{D96E150C-80FA-4B97-840A-708BC31D072F}" srcOrd="3" destOrd="0" presId="urn:microsoft.com/office/officeart/2008/layout/HorizontalMultiLevelHierarchy"/>
    <dgm:cxn modelId="{0747464A-D476-4572-8424-D13C8BA30408}" type="presParOf" srcId="{D96E150C-80FA-4B97-840A-708BC31D072F}" destId="{B85CAF80-57F8-4221-B0BC-F291D1CD8A3D}" srcOrd="0" destOrd="0" presId="urn:microsoft.com/office/officeart/2008/layout/HorizontalMultiLevelHierarchy"/>
    <dgm:cxn modelId="{8C0392D2-3115-4DBD-90BA-E4E648B50A89}" type="presParOf" srcId="{D96E150C-80FA-4B97-840A-708BC31D072F}" destId="{6D8A31DF-11F3-4891-9391-5ADA45A258F1}" srcOrd="1" destOrd="0" presId="urn:microsoft.com/office/officeart/2008/layout/HorizontalMultiLevelHierarchy"/>
    <dgm:cxn modelId="{8BDFC9AA-CD93-4BDE-BA6A-9210BEE1000B}" type="presParOf" srcId="{A04A6D43-BA1D-40A4-842C-A2909B14767F}" destId="{53BBA742-3CCE-480A-B2AD-70CBD78AD189}" srcOrd="4" destOrd="0" presId="urn:microsoft.com/office/officeart/2008/layout/HorizontalMultiLevelHierarchy"/>
    <dgm:cxn modelId="{02AAA6E2-CAD2-444A-97CF-41D81AEB9EE8}" type="presParOf" srcId="{53BBA742-3CCE-480A-B2AD-70CBD78AD189}" destId="{F7672665-D620-496A-8460-7AD04BDB7E00}" srcOrd="0" destOrd="0" presId="urn:microsoft.com/office/officeart/2008/layout/HorizontalMultiLevelHierarchy"/>
    <dgm:cxn modelId="{DC04D2F2-4A8F-47F3-B9AC-2443136C50D4}" type="presParOf" srcId="{A04A6D43-BA1D-40A4-842C-A2909B14767F}" destId="{76D559A2-CB14-428D-88D8-87593F6C4188}" srcOrd="5" destOrd="0" presId="urn:microsoft.com/office/officeart/2008/layout/HorizontalMultiLevelHierarchy"/>
    <dgm:cxn modelId="{C0926AD7-5EC2-4CB8-A370-9AA3259696AF}" type="presParOf" srcId="{76D559A2-CB14-428D-88D8-87593F6C4188}" destId="{E089D873-0368-4B7F-9E37-8D74BC8CB8EC}" srcOrd="0" destOrd="0" presId="urn:microsoft.com/office/officeart/2008/layout/HorizontalMultiLevelHierarchy"/>
    <dgm:cxn modelId="{2B8D55AB-CD1D-460E-871D-B73AF181A4D6}" type="presParOf" srcId="{76D559A2-CB14-428D-88D8-87593F6C4188}" destId="{E458A142-1053-4B5B-87A5-CE5859428AF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F06381-18A9-4285-BF66-D6D7575190A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0F6355-B3AF-4AE5-B775-BD3185B2E857}">
      <dgm:prSet phldrT="[Text]" custT="1"/>
      <dgm:spPr/>
      <dgm:t>
        <a:bodyPr/>
        <a:lstStyle/>
        <a:p>
          <a:r>
            <a:rPr lang="en-US" sz="3200" b="1" dirty="0" smtClean="0"/>
            <a:t>Car</a:t>
          </a:r>
          <a:endParaRPr lang="en-US" sz="3200" b="1" dirty="0"/>
        </a:p>
      </dgm:t>
    </dgm:pt>
    <dgm:pt modelId="{2F3AC351-74B3-42C5-BA4B-F320A1E0A71F}" type="parTrans" cxnId="{8B9D5963-8E00-4156-AE9B-8C16901F790E}">
      <dgm:prSet/>
      <dgm:spPr/>
      <dgm:t>
        <a:bodyPr/>
        <a:lstStyle/>
        <a:p>
          <a:endParaRPr lang="en-US"/>
        </a:p>
      </dgm:t>
    </dgm:pt>
    <dgm:pt modelId="{7CD3D846-DD88-42DC-8D07-83D7BD343652}" type="sibTrans" cxnId="{8B9D5963-8E00-4156-AE9B-8C16901F790E}">
      <dgm:prSet/>
      <dgm:spPr/>
      <dgm:t>
        <a:bodyPr/>
        <a:lstStyle/>
        <a:p>
          <a:endParaRPr lang="en-US"/>
        </a:p>
      </dgm:t>
    </dgm:pt>
    <dgm:pt modelId="{54849DD2-7E56-4887-813C-A04F71B5BAAD}">
      <dgm:prSet phldrT="[Text]" custT="1"/>
      <dgm:spPr/>
      <dgm:t>
        <a:bodyPr/>
        <a:lstStyle/>
        <a:p>
          <a:r>
            <a:rPr lang="en-US" sz="2000" b="0" cap="none" spc="0" dirty="0" smtClean="0">
              <a:ln w="0"/>
              <a:solidFill>
                <a:schemeClr val="tx1"/>
              </a:solidFill>
              <a:effectLst/>
            </a:rPr>
            <a:t>name</a:t>
          </a:r>
        </a:p>
        <a:p>
          <a:r>
            <a:rPr lang="en-US" sz="2000" b="0" cap="none" spc="0" dirty="0" smtClean="0">
              <a:ln w="0"/>
              <a:solidFill>
                <a:schemeClr val="tx1"/>
              </a:solidFill>
              <a:effectLst/>
            </a:rPr>
            <a:t>(car)</a:t>
          </a:r>
          <a:endParaRPr lang="en-US" sz="2000" b="0" cap="none" spc="0" dirty="0">
            <a:ln w="0"/>
            <a:solidFill>
              <a:schemeClr val="tx1"/>
            </a:solidFill>
            <a:effectLst/>
          </a:endParaRPr>
        </a:p>
      </dgm:t>
    </dgm:pt>
    <dgm:pt modelId="{8B78FE5E-75EB-4E97-9CA5-F07FD1E9D055}" type="parTrans" cxnId="{9C6AE9F7-2B42-47B6-BAF6-DCE879B432B9}">
      <dgm:prSet/>
      <dgm:spPr/>
      <dgm:t>
        <a:bodyPr/>
        <a:lstStyle/>
        <a:p>
          <a:endParaRPr lang="en-US" sz="3600"/>
        </a:p>
      </dgm:t>
    </dgm:pt>
    <dgm:pt modelId="{160F24D3-8D28-4DE9-BBFD-D7911F033377}" type="sibTrans" cxnId="{9C6AE9F7-2B42-47B6-BAF6-DCE879B432B9}">
      <dgm:prSet/>
      <dgm:spPr/>
      <dgm:t>
        <a:bodyPr/>
        <a:lstStyle/>
        <a:p>
          <a:endParaRPr lang="en-US"/>
        </a:p>
      </dgm:t>
    </dgm:pt>
    <dgm:pt modelId="{81209677-9156-4370-926F-6A5227EC3236}">
      <dgm:prSet phldrT="[Text]" custT="1"/>
      <dgm:spPr/>
      <dgm:t>
        <a:bodyPr/>
        <a:lstStyle/>
        <a:p>
          <a:r>
            <a:rPr lang="en-US" sz="2000" b="0" cap="none" spc="0" dirty="0" smtClean="0">
              <a:ln w="0"/>
              <a:solidFill>
                <a:schemeClr val="tx1"/>
              </a:solidFill>
              <a:effectLst/>
            </a:rPr>
            <a:t>type</a:t>
          </a:r>
        </a:p>
        <a:p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(document)</a:t>
          </a:r>
          <a:endParaRPr 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3144FA1-6FFA-4640-A563-04A8049F272A}" type="parTrans" cxnId="{C0D2FB79-B802-4B61-91AA-2712B3343BBA}">
      <dgm:prSet/>
      <dgm:spPr/>
      <dgm:t>
        <a:bodyPr/>
        <a:lstStyle/>
        <a:p>
          <a:endParaRPr lang="en-US" sz="3600"/>
        </a:p>
      </dgm:t>
    </dgm:pt>
    <dgm:pt modelId="{99611944-B08D-46B8-B23A-1030CFEC2A29}" type="sibTrans" cxnId="{C0D2FB79-B802-4B61-91AA-2712B3343BBA}">
      <dgm:prSet/>
      <dgm:spPr/>
      <dgm:t>
        <a:bodyPr/>
        <a:lstStyle/>
        <a:p>
          <a:endParaRPr lang="en-US"/>
        </a:p>
      </dgm:t>
    </dgm:pt>
    <dgm:pt modelId="{78276976-C63A-45FF-9951-BEEF0587C628}">
      <dgm:prSet phldrT="[Text]" custT="1"/>
      <dgm:spPr/>
      <dgm:t>
        <a:bodyPr/>
        <a:lstStyle/>
        <a:p>
          <a:r>
            <a:rPr lang="en-US" sz="2000" b="0" cap="none" spc="0" dirty="0" smtClean="0">
              <a:ln w="0"/>
              <a:solidFill>
                <a:schemeClr val="tx1"/>
              </a:solidFill>
              <a:effectLst/>
            </a:rPr>
            <a:t>title</a:t>
          </a:r>
        </a:p>
        <a:p>
          <a:r>
            <a:rPr lang="en-US" sz="2000" b="0" cap="none" spc="0" dirty="0" smtClean="0">
              <a:ln w="0"/>
              <a:solidFill>
                <a:schemeClr val="tx1"/>
              </a:solidFill>
              <a:effectLst/>
            </a:rPr>
            <a:t>Car</a:t>
          </a:r>
        </a:p>
      </dgm:t>
    </dgm:pt>
    <dgm:pt modelId="{D00ED990-5958-41EE-A966-32ACC88799E0}" type="parTrans" cxnId="{2DAD4DC8-2F81-4023-AA81-22074050C7FF}">
      <dgm:prSet/>
      <dgm:spPr/>
      <dgm:t>
        <a:bodyPr/>
        <a:lstStyle/>
        <a:p>
          <a:endParaRPr lang="en-US" sz="3600"/>
        </a:p>
      </dgm:t>
    </dgm:pt>
    <dgm:pt modelId="{325AA5BA-B256-46E2-A7C0-FADE6500944D}" type="sibTrans" cxnId="{2DAD4DC8-2F81-4023-AA81-22074050C7FF}">
      <dgm:prSet/>
      <dgm:spPr/>
      <dgm:t>
        <a:bodyPr/>
        <a:lstStyle/>
        <a:p>
          <a:endParaRPr lang="en-US"/>
        </a:p>
      </dgm:t>
    </dgm:pt>
    <dgm:pt modelId="{6C41A4A2-28D1-4C3D-8BF7-9D8A7AA12463}">
      <dgm:prSet phldrT="[Text]" custT="1"/>
      <dgm:spPr/>
      <dgm:t>
        <a:bodyPr/>
        <a:lstStyle/>
        <a:p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Fields</a:t>
          </a:r>
        </a:p>
      </dgm:t>
    </dgm:pt>
    <dgm:pt modelId="{4120C512-286A-4DAE-AEB3-C6F0193C0742}" type="parTrans" cxnId="{DD5CB9F5-DD60-4796-9B23-FFE7856A370B}">
      <dgm:prSet/>
      <dgm:spPr/>
      <dgm:t>
        <a:bodyPr/>
        <a:lstStyle/>
        <a:p>
          <a:endParaRPr lang="en-US" sz="3600"/>
        </a:p>
      </dgm:t>
    </dgm:pt>
    <dgm:pt modelId="{502CADE8-6E1D-4A76-B591-DC2B6D9D6A91}" type="sibTrans" cxnId="{DD5CB9F5-DD60-4796-9B23-FFE7856A370B}">
      <dgm:prSet/>
      <dgm:spPr/>
      <dgm:t>
        <a:bodyPr/>
        <a:lstStyle/>
        <a:p>
          <a:endParaRPr lang="en-US"/>
        </a:p>
      </dgm:t>
    </dgm:pt>
    <dgm:pt modelId="{38568BF8-2137-4B78-AB22-1709E277525E}" type="asst">
      <dgm:prSet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name : ‘name’</a:t>
          </a:r>
        </a:p>
        <a:p>
          <a:r>
            <a: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type : ‘string’</a:t>
          </a:r>
        </a:p>
        <a:p>
          <a:r>
            <a: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title: : ‘Car Name’</a:t>
          </a:r>
          <a:endParaRPr lang="en-US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65BF854-8431-4AD0-8C66-EF61D47E9D52}" type="sibTrans" cxnId="{CF710802-5AB6-46E0-994F-070AF28E97EE}">
      <dgm:prSet/>
      <dgm:spPr/>
      <dgm:t>
        <a:bodyPr/>
        <a:lstStyle/>
        <a:p>
          <a:endParaRPr lang="en-US"/>
        </a:p>
      </dgm:t>
    </dgm:pt>
    <dgm:pt modelId="{C630BE4F-5215-49A8-B1E9-4DABA0ADCC81}" type="parTrans" cxnId="{CF710802-5AB6-46E0-994F-070AF28E97EE}">
      <dgm:prSet/>
      <dgm:spPr/>
      <dgm:t>
        <a:bodyPr/>
        <a:lstStyle/>
        <a:p>
          <a:endParaRPr lang="en-US" sz="3600"/>
        </a:p>
      </dgm:t>
    </dgm:pt>
    <dgm:pt modelId="{3BC32AAF-8EA1-4ABE-9EC2-E713FABA3248}" type="asst">
      <dgm:prSet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name : ‘type’</a:t>
          </a:r>
        </a:p>
        <a:p>
          <a:r>
            <a: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type : ‘string’</a:t>
          </a:r>
        </a:p>
        <a:p>
          <a:r>
            <a: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title: : ‘Brand’</a:t>
          </a:r>
          <a:endParaRPr lang="en-US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FBBC2-41D1-47F5-B1B6-545432A0355C}" type="parTrans" cxnId="{984DA435-1230-4C71-AA65-770F21E79266}">
      <dgm:prSet/>
      <dgm:spPr/>
      <dgm:t>
        <a:bodyPr/>
        <a:lstStyle/>
        <a:p>
          <a:endParaRPr lang="en-US" sz="3600"/>
        </a:p>
      </dgm:t>
    </dgm:pt>
    <dgm:pt modelId="{FC936963-5B89-43B1-84FC-E285A0E9C25F}" type="sibTrans" cxnId="{984DA435-1230-4C71-AA65-770F21E79266}">
      <dgm:prSet/>
      <dgm:spPr/>
      <dgm:t>
        <a:bodyPr/>
        <a:lstStyle/>
        <a:p>
          <a:endParaRPr lang="en-US"/>
        </a:p>
      </dgm:t>
    </dgm:pt>
    <dgm:pt modelId="{2A73C6F7-CC85-4C54-9255-B27CFF492203}" type="asst">
      <dgm:prSet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name : ‘fuelCapacity’</a:t>
          </a:r>
        </a:p>
        <a:p>
          <a:r>
            <a: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type : ‘string’</a:t>
          </a:r>
        </a:p>
        <a:p>
          <a:r>
            <a: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title: : ‘Fuel Capacity’</a:t>
          </a:r>
          <a:endParaRPr lang="en-US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3CC520-FD3D-4C39-BD0A-1F0F283EA5A0}" type="parTrans" cxnId="{B1598030-E0EC-43D3-B886-476461FE9299}">
      <dgm:prSet/>
      <dgm:spPr/>
      <dgm:t>
        <a:bodyPr/>
        <a:lstStyle/>
        <a:p>
          <a:endParaRPr lang="en-US" sz="3600"/>
        </a:p>
      </dgm:t>
    </dgm:pt>
    <dgm:pt modelId="{74F7F571-CA97-4A14-8CAB-A2860B7B4DF4}" type="sibTrans" cxnId="{B1598030-E0EC-43D3-B886-476461FE9299}">
      <dgm:prSet/>
      <dgm:spPr/>
      <dgm:t>
        <a:bodyPr/>
        <a:lstStyle/>
        <a:p>
          <a:endParaRPr lang="en-US"/>
        </a:p>
      </dgm:t>
    </dgm:pt>
    <dgm:pt modelId="{EB74A982-51D5-45D4-B294-893376642BD6}" type="pres">
      <dgm:prSet presAssocID="{81F06381-18A9-4285-BF66-D6D7575190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71B965-4288-4012-8D28-DD31201F349C}" type="pres">
      <dgm:prSet presAssocID="{740F6355-B3AF-4AE5-B775-BD3185B2E857}" presName="hierRoot1" presStyleCnt="0">
        <dgm:presLayoutVars>
          <dgm:hierBranch val="init"/>
        </dgm:presLayoutVars>
      </dgm:prSet>
      <dgm:spPr/>
    </dgm:pt>
    <dgm:pt modelId="{5F86372C-6AFF-4C27-ABB2-DBB7305D0550}" type="pres">
      <dgm:prSet presAssocID="{740F6355-B3AF-4AE5-B775-BD3185B2E857}" presName="rootComposite1" presStyleCnt="0"/>
      <dgm:spPr/>
    </dgm:pt>
    <dgm:pt modelId="{887FA4C6-938D-488B-B32D-71A06C8EDB8B}" type="pres">
      <dgm:prSet presAssocID="{740F6355-B3AF-4AE5-B775-BD3185B2E857}" presName="rootText1" presStyleLbl="node0" presStyleIdx="0" presStyleCnt="1" custScaleX="59389" custScaleY="105122" custLinFactNeighborX="-48" custLinFactNeighborY="-44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687E89-ADAE-4876-A73A-633BDAD894ED}" type="pres">
      <dgm:prSet presAssocID="{740F6355-B3AF-4AE5-B775-BD3185B2E857}" presName="rootConnector1" presStyleLbl="node1" presStyleIdx="0" presStyleCnt="0"/>
      <dgm:spPr/>
    </dgm:pt>
    <dgm:pt modelId="{C031026D-DB8F-4200-AE15-16E48DC29376}" type="pres">
      <dgm:prSet presAssocID="{740F6355-B3AF-4AE5-B775-BD3185B2E857}" presName="hierChild2" presStyleCnt="0"/>
      <dgm:spPr/>
    </dgm:pt>
    <dgm:pt modelId="{F5E0D881-A794-42B2-8862-992D71D07F96}" type="pres">
      <dgm:prSet presAssocID="{8B78FE5E-75EB-4E97-9CA5-F07FD1E9D055}" presName="Name64" presStyleLbl="parChTrans1D2" presStyleIdx="0" presStyleCnt="4"/>
      <dgm:spPr/>
    </dgm:pt>
    <dgm:pt modelId="{B8695864-0FB0-4D95-B406-D1488C908E39}" type="pres">
      <dgm:prSet presAssocID="{54849DD2-7E56-4887-813C-A04F71B5BAAD}" presName="hierRoot2" presStyleCnt="0">
        <dgm:presLayoutVars>
          <dgm:hierBranch val="init"/>
        </dgm:presLayoutVars>
      </dgm:prSet>
      <dgm:spPr/>
    </dgm:pt>
    <dgm:pt modelId="{B6E12D00-60D3-4D07-99F5-FD367E8E147E}" type="pres">
      <dgm:prSet presAssocID="{54849DD2-7E56-4887-813C-A04F71B5BAAD}" presName="rootComposite" presStyleCnt="0"/>
      <dgm:spPr/>
    </dgm:pt>
    <dgm:pt modelId="{4D8ABB54-2A10-4DCB-BAC7-DDB50C6A346D}" type="pres">
      <dgm:prSet presAssocID="{54849DD2-7E56-4887-813C-A04F71B5BAAD}" presName="rootText" presStyleLbl="node2" presStyleIdx="0" presStyleCnt="4" custScaleX="73019" custScaleY="136804" custLinFactNeighborX="26990" custLinFactNeighborY="-44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96845-E955-44F0-A1A0-BE060438C9D4}" type="pres">
      <dgm:prSet presAssocID="{54849DD2-7E56-4887-813C-A04F71B5BAAD}" presName="rootConnector" presStyleLbl="node2" presStyleIdx="0" presStyleCnt="4"/>
      <dgm:spPr/>
    </dgm:pt>
    <dgm:pt modelId="{AFC0436E-ADCE-4C3E-AF2B-E318557AD9FA}" type="pres">
      <dgm:prSet presAssocID="{54849DD2-7E56-4887-813C-A04F71B5BAAD}" presName="hierChild4" presStyleCnt="0"/>
      <dgm:spPr/>
    </dgm:pt>
    <dgm:pt modelId="{78270AC9-F590-491F-9E73-1569DE59C8E7}" type="pres">
      <dgm:prSet presAssocID="{54849DD2-7E56-4887-813C-A04F71B5BAAD}" presName="hierChild5" presStyleCnt="0"/>
      <dgm:spPr/>
    </dgm:pt>
    <dgm:pt modelId="{20B73CB8-F494-430D-9C86-B58993F3EC8C}" type="pres">
      <dgm:prSet presAssocID="{33144FA1-6FFA-4640-A563-04A8049F272A}" presName="Name64" presStyleLbl="parChTrans1D2" presStyleIdx="1" presStyleCnt="4"/>
      <dgm:spPr/>
    </dgm:pt>
    <dgm:pt modelId="{BBD2A17E-FB71-4B22-A656-B6A2D1FFA41D}" type="pres">
      <dgm:prSet presAssocID="{81209677-9156-4370-926F-6A5227EC3236}" presName="hierRoot2" presStyleCnt="0">
        <dgm:presLayoutVars>
          <dgm:hierBranch val="init"/>
        </dgm:presLayoutVars>
      </dgm:prSet>
      <dgm:spPr/>
    </dgm:pt>
    <dgm:pt modelId="{04DA628B-A5CF-4C86-96CF-B36EF06DCA6A}" type="pres">
      <dgm:prSet presAssocID="{81209677-9156-4370-926F-6A5227EC3236}" presName="rootComposite" presStyleCnt="0"/>
      <dgm:spPr/>
    </dgm:pt>
    <dgm:pt modelId="{F088EA1A-63E8-4531-A31C-0FBF85D26691}" type="pres">
      <dgm:prSet presAssocID="{81209677-9156-4370-926F-6A5227EC3236}" presName="rootText" presStyleLbl="node2" presStyleIdx="1" presStyleCnt="4" custScaleX="73019" custScaleY="136804" custLinFactNeighborX="26990" custLinFactNeighborY="-31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25F5D-631E-41CD-A39C-3063A7125FA7}" type="pres">
      <dgm:prSet presAssocID="{81209677-9156-4370-926F-6A5227EC3236}" presName="rootConnector" presStyleLbl="node2" presStyleIdx="1" presStyleCnt="4"/>
      <dgm:spPr/>
    </dgm:pt>
    <dgm:pt modelId="{74CC6021-487F-4562-9035-26F9CFD3C837}" type="pres">
      <dgm:prSet presAssocID="{81209677-9156-4370-926F-6A5227EC3236}" presName="hierChild4" presStyleCnt="0"/>
      <dgm:spPr/>
    </dgm:pt>
    <dgm:pt modelId="{0791F581-7E38-4375-AFB7-24CB2877FD15}" type="pres">
      <dgm:prSet presAssocID="{81209677-9156-4370-926F-6A5227EC3236}" presName="hierChild5" presStyleCnt="0"/>
      <dgm:spPr/>
    </dgm:pt>
    <dgm:pt modelId="{608239BD-605D-4338-981B-10D31B01007E}" type="pres">
      <dgm:prSet presAssocID="{D00ED990-5958-41EE-A966-32ACC88799E0}" presName="Name64" presStyleLbl="parChTrans1D2" presStyleIdx="2" presStyleCnt="4"/>
      <dgm:spPr/>
    </dgm:pt>
    <dgm:pt modelId="{6ED0599D-985E-424F-A6C0-CA2DBDAE3E26}" type="pres">
      <dgm:prSet presAssocID="{78276976-C63A-45FF-9951-BEEF0587C628}" presName="hierRoot2" presStyleCnt="0">
        <dgm:presLayoutVars>
          <dgm:hierBranch val="init"/>
        </dgm:presLayoutVars>
      </dgm:prSet>
      <dgm:spPr/>
    </dgm:pt>
    <dgm:pt modelId="{0482CA88-830D-4EEA-8ABF-990753FEAA02}" type="pres">
      <dgm:prSet presAssocID="{78276976-C63A-45FF-9951-BEEF0587C628}" presName="rootComposite" presStyleCnt="0"/>
      <dgm:spPr/>
    </dgm:pt>
    <dgm:pt modelId="{E9809CB2-D9DC-4AD8-8D2A-4744C16F5E77}" type="pres">
      <dgm:prSet presAssocID="{78276976-C63A-45FF-9951-BEEF0587C628}" presName="rootText" presStyleLbl="node2" presStyleIdx="2" presStyleCnt="4" custScaleX="73019" custScaleY="136804" custLinFactNeighborX="26990" custLinFactNeighborY="-44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2ED935-0C1D-45E7-A785-7DA9006FCC26}" type="pres">
      <dgm:prSet presAssocID="{78276976-C63A-45FF-9951-BEEF0587C628}" presName="rootConnector" presStyleLbl="node2" presStyleIdx="2" presStyleCnt="4"/>
      <dgm:spPr/>
    </dgm:pt>
    <dgm:pt modelId="{E06342B5-9048-4EB7-BF4C-DEB6707BBE4E}" type="pres">
      <dgm:prSet presAssocID="{78276976-C63A-45FF-9951-BEEF0587C628}" presName="hierChild4" presStyleCnt="0"/>
      <dgm:spPr/>
    </dgm:pt>
    <dgm:pt modelId="{AF188A98-3A49-4CB5-AD59-1A036EAF109C}" type="pres">
      <dgm:prSet presAssocID="{78276976-C63A-45FF-9951-BEEF0587C628}" presName="hierChild5" presStyleCnt="0"/>
      <dgm:spPr/>
    </dgm:pt>
    <dgm:pt modelId="{190FA9C3-EA60-4820-B333-544AB8221FDB}" type="pres">
      <dgm:prSet presAssocID="{4120C512-286A-4DAE-AEB3-C6F0193C0742}" presName="Name64" presStyleLbl="parChTrans1D2" presStyleIdx="3" presStyleCnt="4"/>
      <dgm:spPr/>
    </dgm:pt>
    <dgm:pt modelId="{C4EC3D40-3061-4112-A210-E6884E2C9D45}" type="pres">
      <dgm:prSet presAssocID="{6C41A4A2-28D1-4C3D-8BF7-9D8A7AA12463}" presName="hierRoot2" presStyleCnt="0">
        <dgm:presLayoutVars>
          <dgm:hierBranch val="init"/>
        </dgm:presLayoutVars>
      </dgm:prSet>
      <dgm:spPr/>
    </dgm:pt>
    <dgm:pt modelId="{468EADE4-2F05-46DB-A3C7-93D969EBE1BA}" type="pres">
      <dgm:prSet presAssocID="{6C41A4A2-28D1-4C3D-8BF7-9D8A7AA12463}" presName="rootComposite" presStyleCnt="0"/>
      <dgm:spPr/>
    </dgm:pt>
    <dgm:pt modelId="{179589C2-C5BA-43DE-AC5F-090AB4A7169F}" type="pres">
      <dgm:prSet presAssocID="{6C41A4A2-28D1-4C3D-8BF7-9D8A7AA12463}" presName="rootText" presStyleLbl="node2" presStyleIdx="3" presStyleCnt="4" custScaleX="73019" custScaleY="136804" custLinFactNeighborX="26990" custLinFactNeighborY="-44674">
        <dgm:presLayoutVars>
          <dgm:chPref val="3"/>
        </dgm:presLayoutVars>
      </dgm:prSet>
      <dgm:spPr/>
    </dgm:pt>
    <dgm:pt modelId="{33AC0D53-148C-4F58-A693-5AA21BF034C3}" type="pres">
      <dgm:prSet presAssocID="{6C41A4A2-28D1-4C3D-8BF7-9D8A7AA12463}" presName="rootConnector" presStyleLbl="node2" presStyleIdx="3" presStyleCnt="4"/>
      <dgm:spPr/>
    </dgm:pt>
    <dgm:pt modelId="{C7EF740F-B06D-465B-BB98-7F5A48BA7924}" type="pres">
      <dgm:prSet presAssocID="{6C41A4A2-28D1-4C3D-8BF7-9D8A7AA12463}" presName="hierChild4" presStyleCnt="0"/>
      <dgm:spPr/>
    </dgm:pt>
    <dgm:pt modelId="{1458FF6D-B68F-4774-8C24-499311A148A1}" type="pres">
      <dgm:prSet presAssocID="{6C41A4A2-28D1-4C3D-8BF7-9D8A7AA12463}" presName="hierChild5" presStyleCnt="0"/>
      <dgm:spPr/>
    </dgm:pt>
    <dgm:pt modelId="{5000058B-414F-42BF-98D3-A298DBC7FED7}" type="pres">
      <dgm:prSet presAssocID="{C58FBBC2-41D1-47F5-B1B6-545432A0355C}" presName="Name115" presStyleLbl="parChTrans1D3" presStyleIdx="0" presStyleCnt="3"/>
      <dgm:spPr/>
    </dgm:pt>
    <dgm:pt modelId="{5ACBCE6A-A9BB-4F41-83B2-DF3E8AC541A1}" type="pres">
      <dgm:prSet presAssocID="{3BC32AAF-8EA1-4ABE-9EC2-E713FABA3248}" presName="hierRoot3" presStyleCnt="0">
        <dgm:presLayoutVars>
          <dgm:hierBranch val="init"/>
        </dgm:presLayoutVars>
      </dgm:prSet>
      <dgm:spPr/>
    </dgm:pt>
    <dgm:pt modelId="{200F0B24-B888-4941-BF99-AA778C8C0AA1}" type="pres">
      <dgm:prSet presAssocID="{3BC32AAF-8EA1-4ABE-9EC2-E713FABA3248}" presName="rootComposite3" presStyleCnt="0"/>
      <dgm:spPr/>
    </dgm:pt>
    <dgm:pt modelId="{C9B3F93B-54B5-45D9-A83B-E7928975CC80}" type="pres">
      <dgm:prSet presAssocID="{3BC32AAF-8EA1-4ABE-9EC2-E713FABA3248}" presName="rootText3" presStyleLbl="asst2" presStyleIdx="0" presStyleCnt="3" custScaleX="96691" custScaleY="158510" custLinFactX="10998" custLinFactY="-85999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84F50-1646-4CE3-9878-7DE3EC5DDDAF}" type="pres">
      <dgm:prSet presAssocID="{3BC32AAF-8EA1-4ABE-9EC2-E713FABA3248}" presName="rootConnector3" presStyleLbl="asst2" presStyleIdx="0" presStyleCnt="3"/>
      <dgm:spPr/>
    </dgm:pt>
    <dgm:pt modelId="{F283BFD7-E515-4AB6-8E2E-C5360446C058}" type="pres">
      <dgm:prSet presAssocID="{3BC32AAF-8EA1-4ABE-9EC2-E713FABA3248}" presName="hierChild6" presStyleCnt="0"/>
      <dgm:spPr/>
    </dgm:pt>
    <dgm:pt modelId="{B606D08C-6E95-4C31-B9E4-66EBA347041A}" type="pres">
      <dgm:prSet presAssocID="{3BC32AAF-8EA1-4ABE-9EC2-E713FABA3248}" presName="hierChild7" presStyleCnt="0"/>
      <dgm:spPr/>
    </dgm:pt>
    <dgm:pt modelId="{4B6C5DC7-41C8-4FDD-8DE5-0840E6A811D9}" type="pres">
      <dgm:prSet presAssocID="{593CC520-FD3D-4C39-BD0A-1F0F283EA5A0}" presName="Name115" presStyleLbl="parChTrans1D3" presStyleIdx="1" presStyleCnt="3"/>
      <dgm:spPr/>
    </dgm:pt>
    <dgm:pt modelId="{0B5E5E9D-5D60-403D-A4B6-51B9E6EABB77}" type="pres">
      <dgm:prSet presAssocID="{2A73C6F7-CC85-4C54-9255-B27CFF492203}" presName="hierRoot3" presStyleCnt="0">
        <dgm:presLayoutVars>
          <dgm:hierBranch val="init"/>
        </dgm:presLayoutVars>
      </dgm:prSet>
      <dgm:spPr/>
    </dgm:pt>
    <dgm:pt modelId="{AF88E867-D47A-4010-AF1B-F2801371384F}" type="pres">
      <dgm:prSet presAssocID="{2A73C6F7-CC85-4C54-9255-B27CFF492203}" presName="rootComposite3" presStyleCnt="0"/>
      <dgm:spPr/>
    </dgm:pt>
    <dgm:pt modelId="{6764D42D-A9B1-4061-BF98-C4C8D87B14FA}" type="pres">
      <dgm:prSet presAssocID="{2A73C6F7-CC85-4C54-9255-B27CFF492203}" presName="rootText3" presStyleLbl="asst2" presStyleIdx="1" presStyleCnt="3" custScaleX="96691" custScaleY="158510" custLinFactX="10998" custLinFactY="-59164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FE7A26-C5FD-4B3A-AB5C-8DEB6AACC5C8}" type="pres">
      <dgm:prSet presAssocID="{2A73C6F7-CC85-4C54-9255-B27CFF492203}" presName="rootConnector3" presStyleLbl="asst2" presStyleIdx="1" presStyleCnt="3"/>
      <dgm:spPr/>
    </dgm:pt>
    <dgm:pt modelId="{FF1FB664-4CE6-4CE0-BCCD-E743E87BA81E}" type="pres">
      <dgm:prSet presAssocID="{2A73C6F7-CC85-4C54-9255-B27CFF492203}" presName="hierChild6" presStyleCnt="0"/>
      <dgm:spPr/>
    </dgm:pt>
    <dgm:pt modelId="{D7B64031-734D-4394-9F94-C9E88B7A2388}" type="pres">
      <dgm:prSet presAssocID="{2A73C6F7-CC85-4C54-9255-B27CFF492203}" presName="hierChild7" presStyleCnt="0"/>
      <dgm:spPr/>
    </dgm:pt>
    <dgm:pt modelId="{3B071300-0C9E-4FCB-A431-68C18F849824}" type="pres">
      <dgm:prSet presAssocID="{C630BE4F-5215-49A8-B1E9-4DABA0ADCC81}" presName="Name115" presStyleLbl="parChTrans1D3" presStyleIdx="2" presStyleCnt="3"/>
      <dgm:spPr/>
    </dgm:pt>
    <dgm:pt modelId="{9CF4F54E-5CED-4ED2-9784-86B6DF072EF6}" type="pres">
      <dgm:prSet presAssocID="{38568BF8-2137-4B78-AB22-1709E277525E}" presName="hierRoot3" presStyleCnt="0">
        <dgm:presLayoutVars>
          <dgm:hierBranch val="init"/>
        </dgm:presLayoutVars>
      </dgm:prSet>
      <dgm:spPr/>
    </dgm:pt>
    <dgm:pt modelId="{DE252430-21A7-402C-BF7F-ACB2A63257EF}" type="pres">
      <dgm:prSet presAssocID="{38568BF8-2137-4B78-AB22-1709E277525E}" presName="rootComposite3" presStyleCnt="0"/>
      <dgm:spPr/>
    </dgm:pt>
    <dgm:pt modelId="{3DE43218-0997-48BC-AEB7-1821A13D0649}" type="pres">
      <dgm:prSet presAssocID="{38568BF8-2137-4B78-AB22-1709E277525E}" presName="rootText3" presStyleLbl="asst2" presStyleIdx="2" presStyleCnt="3" custScaleX="96678" custScaleY="159101" custLinFactY="-200000" custLinFactNeighborX="159" custLinFactNeighborY="-2194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BF81D7-F6E6-4D4B-9D01-8955D96CE927}" type="pres">
      <dgm:prSet presAssocID="{38568BF8-2137-4B78-AB22-1709E277525E}" presName="rootConnector3" presStyleLbl="asst2" presStyleIdx="2" presStyleCnt="3"/>
      <dgm:spPr/>
    </dgm:pt>
    <dgm:pt modelId="{14BA9146-2F29-48E9-8418-A3373AC94ABC}" type="pres">
      <dgm:prSet presAssocID="{38568BF8-2137-4B78-AB22-1709E277525E}" presName="hierChild6" presStyleCnt="0"/>
      <dgm:spPr/>
    </dgm:pt>
    <dgm:pt modelId="{BB03A9EC-7D12-405A-AE0D-5ADD64449CD3}" type="pres">
      <dgm:prSet presAssocID="{38568BF8-2137-4B78-AB22-1709E277525E}" presName="hierChild7" presStyleCnt="0"/>
      <dgm:spPr/>
    </dgm:pt>
    <dgm:pt modelId="{F70BCFB3-2327-46AF-850A-9303F0E1A6B3}" type="pres">
      <dgm:prSet presAssocID="{740F6355-B3AF-4AE5-B775-BD3185B2E857}" presName="hierChild3" presStyleCnt="0"/>
      <dgm:spPr/>
    </dgm:pt>
  </dgm:ptLst>
  <dgm:cxnLst>
    <dgm:cxn modelId="{B1598030-E0EC-43D3-B886-476461FE9299}" srcId="{6C41A4A2-28D1-4C3D-8BF7-9D8A7AA12463}" destId="{2A73C6F7-CC85-4C54-9255-B27CFF492203}" srcOrd="1" destOrd="0" parTransId="{593CC520-FD3D-4C39-BD0A-1F0F283EA5A0}" sibTransId="{74F7F571-CA97-4A14-8CAB-A2860B7B4DF4}"/>
    <dgm:cxn modelId="{B6ECFECD-EB1D-4369-A733-7FFBDFAE2A8B}" type="presOf" srcId="{740F6355-B3AF-4AE5-B775-BD3185B2E857}" destId="{887FA4C6-938D-488B-B32D-71A06C8EDB8B}" srcOrd="0" destOrd="0" presId="urn:microsoft.com/office/officeart/2009/3/layout/HorizontalOrganizationChart"/>
    <dgm:cxn modelId="{CF710802-5AB6-46E0-994F-070AF28E97EE}" srcId="{6C41A4A2-28D1-4C3D-8BF7-9D8A7AA12463}" destId="{38568BF8-2137-4B78-AB22-1709E277525E}" srcOrd="2" destOrd="0" parTransId="{C630BE4F-5215-49A8-B1E9-4DABA0ADCC81}" sibTransId="{065BF854-8431-4AD0-8C66-EF61D47E9D52}"/>
    <dgm:cxn modelId="{49BCAF32-763F-47D5-BB9C-8172375DB5B6}" type="presOf" srcId="{3BC32AAF-8EA1-4ABE-9EC2-E713FABA3248}" destId="{C9B3F93B-54B5-45D9-A83B-E7928975CC80}" srcOrd="0" destOrd="0" presId="urn:microsoft.com/office/officeart/2009/3/layout/HorizontalOrganizationChart"/>
    <dgm:cxn modelId="{D8D1F70A-85A6-4FB7-B365-AD12AD6D2638}" type="presOf" srcId="{33144FA1-6FFA-4640-A563-04A8049F272A}" destId="{20B73CB8-F494-430D-9C86-B58993F3EC8C}" srcOrd="0" destOrd="0" presId="urn:microsoft.com/office/officeart/2009/3/layout/HorizontalOrganizationChart"/>
    <dgm:cxn modelId="{FFB781D6-5620-4C7F-8B72-3337A9C6DB56}" type="presOf" srcId="{8B78FE5E-75EB-4E97-9CA5-F07FD1E9D055}" destId="{F5E0D881-A794-42B2-8862-992D71D07F96}" srcOrd="0" destOrd="0" presId="urn:microsoft.com/office/officeart/2009/3/layout/HorizontalOrganizationChart"/>
    <dgm:cxn modelId="{C8EA4BA5-081B-4C97-BFD0-01E8A6B0224A}" type="presOf" srcId="{38568BF8-2137-4B78-AB22-1709E277525E}" destId="{3EBF81D7-F6E6-4D4B-9D01-8955D96CE927}" srcOrd="1" destOrd="0" presId="urn:microsoft.com/office/officeart/2009/3/layout/HorizontalOrganizationChart"/>
    <dgm:cxn modelId="{DD5CB9F5-DD60-4796-9B23-FFE7856A370B}" srcId="{740F6355-B3AF-4AE5-B775-BD3185B2E857}" destId="{6C41A4A2-28D1-4C3D-8BF7-9D8A7AA12463}" srcOrd="3" destOrd="0" parTransId="{4120C512-286A-4DAE-AEB3-C6F0193C0742}" sibTransId="{502CADE8-6E1D-4A76-B591-DC2B6D9D6A91}"/>
    <dgm:cxn modelId="{8B9D5963-8E00-4156-AE9B-8C16901F790E}" srcId="{81F06381-18A9-4285-BF66-D6D7575190AE}" destId="{740F6355-B3AF-4AE5-B775-BD3185B2E857}" srcOrd="0" destOrd="0" parTransId="{2F3AC351-74B3-42C5-BA4B-F320A1E0A71F}" sibTransId="{7CD3D846-DD88-42DC-8D07-83D7BD343652}"/>
    <dgm:cxn modelId="{73300314-B781-4D23-8CA9-ABD75029E914}" type="presOf" srcId="{2A73C6F7-CC85-4C54-9255-B27CFF492203}" destId="{6764D42D-A9B1-4061-BF98-C4C8D87B14FA}" srcOrd="0" destOrd="0" presId="urn:microsoft.com/office/officeart/2009/3/layout/HorizontalOrganizationChart"/>
    <dgm:cxn modelId="{2557763A-DCF2-4F61-BE04-AC84CF432E67}" type="presOf" srcId="{78276976-C63A-45FF-9951-BEEF0587C628}" destId="{782ED935-0C1D-45E7-A785-7DA9006FCC26}" srcOrd="1" destOrd="0" presId="urn:microsoft.com/office/officeart/2009/3/layout/HorizontalOrganizationChart"/>
    <dgm:cxn modelId="{73E0A8CA-4698-4D31-BA2F-EBBA757DAE45}" type="presOf" srcId="{54849DD2-7E56-4887-813C-A04F71B5BAAD}" destId="{FEC96845-E955-44F0-A1A0-BE060438C9D4}" srcOrd="1" destOrd="0" presId="urn:microsoft.com/office/officeart/2009/3/layout/HorizontalOrganizationChart"/>
    <dgm:cxn modelId="{C0D2FB79-B802-4B61-91AA-2712B3343BBA}" srcId="{740F6355-B3AF-4AE5-B775-BD3185B2E857}" destId="{81209677-9156-4370-926F-6A5227EC3236}" srcOrd="1" destOrd="0" parTransId="{33144FA1-6FFA-4640-A563-04A8049F272A}" sibTransId="{99611944-B08D-46B8-B23A-1030CFEC2A29}"/>
    <dgm:cxn modelId="{9EB4FA5E-F776-4B4D-B63E-3811EA7A8B96}" type="presOf" srcId="{81209677-9156-4370-926F-6A5227EC3236}" destId="{63725F5D-631E-41CD-A39C-3063A7125FA7}" srcOrd="1" destOrd="0" presId="urn:microsoft.com/office/officeart/2009/3/layout/HorizontalOrganizationChart"/>
    <dgm:cxn modelId="{2DAD4DC8-2F81-4023-AA81-22074050C7FF}" srcId="{740F6355-B3AF-4AE5-B775-BD3185B2E857}" destId="{78276976-C63A-45FF-9951-BEEF0587C628}" srcOrd="2" destOrd="0" parTransId="{D00ED990-5958-41EE-A966-32ACC88799E0}" sibTransId="{325AA5BA-B256-46E2-A7C0-FADE6500944D}"/>
    <dgm:cxn modelId="{9CE794FD-02C0-4450-9AC0-76EE13D4B300}" type="presOf" srcId="{C58FBBC2-41D1-47F5-B1B6-545432A0355C}" destId="{5000058B-414F-42BF-98D3-A298DBC7FED7}" srcOrd="0" destOrd="0" presId="urn:microsoft.com/office/officeart/2009/3/layout/HorizontalOrganizationChart"/>
    <dgm:cxn modelId="{D53C214C-FA33-4667-A1E3-3EF821715129}" type="presOf" srcId="{740F6355-B3AF-4AE5-B775-BD3185B2E857}" destId="{24687E89-ADAE-4876-A73A-633BDAD894ED}" srcOrd="1" destOrd="0" presId="urn:microsoft.com/office/officeart/2009/3/layout/HorizontalOrganizationChart"/>
    <dgm:cxn modelId="{025EC6F7-C623-4378-9F7F-70BB1D165D24}" type="presOf" srcId="{D00ED990-5958-41EE-A966-32ACC88799E0}" destId="{608239BD-605D-4338-981B-10D31B01007E}" srcOrd="0" destOrd="0" presId="urn:microsoft.com/office/officeart/2009/3/layout/HorizontalOrganizationChart"/>
    <dgm:cxn modelId="{7D7A5EA8-508B-4CBE-B47A-1FE18965420F}" type="presOf" srcId="{54849DD2-7E56-4887-813C-A04F71B5BAAD}" destId="{4D8ABB54-2A10-4DCB-BAC7-DDB50C6A346D}" srcOrd="0" destOrd="0" presId="urn:microsoft.com/office/officeart/2009/3/layout/HorizontalOrganizationChart"/>
    <dgm:cxn modelId="{8861E2FA-756F-4E50-886A-FDED9D948EBB}" type="presOf" srcId="{C630BE4F-5215-49A8-B1E9-4DABA0ADCC81}" destId="{3B071300-0C9E-4FCB-A431-68C18F849824}" srcOrd="0" destOrd="0" presId="urn:microsoft.com/office/officeart/2009/3/layout/HorizontalOrganizationChart"/>
    <dgm:cxn modelId="{984DA435-1230-4C71-AA65-770F21E79266}" srcId="{6C41A4A2-28D1-4C3D-8BF7-9D8A7AA12463}" destId="{3BC32AAF-8EA1-4ABE-9EC2-E713FABA3248}" srcOrd="0" destOrd="0" parTransId="{C58FBBC2-41D1-47F5-B1B6-545432A0355C}" sibTransId="{FC936963-5B89-43B1-84FC-E285A0E9C25F}"/>
    <dgm:cxn modelId="{58A312A0-D9DA-4EDD-AB18-265769D1D8B4}" type="presOf" srcId="{2A73C6F7-CC85-4C54-9255-B27CFF492203}" destId="{6EFE7A26-C5FD-4B3A-AB5C-8DEB6AACC5C8}" srcOrd="1" destOrd="0" presId="urn:microsoft.com/office/officeart/2009/3/layout/HorizontalOrganizationChart"/>
    <dgm:cxn modelId="{9C6AE9F7-2B42-47B6-BAF6-DCE879B432B9}" srcId="{740F6355-B3AF-4AE5-B775-BD3185B2E857}" destId="{54849DD2-7E56-4887-813C-A04F71B5BAAD}" srcOrd="0" destOrd="0" parTransId="{8B78FE5E-75EB-4E97-9CA5-F07FD1E9D055}" sibTransId="{160F24D3-8D28-4DE9-BBFD-D7911F033377}"/>
    <dgm:cxn modelId="{034B7DA5-39BC-4001-8E4E-C3A1064DD1BD}" type="presOf" srcId="{81209677-9156-4370-926F-6A5227EC3236}" destId="{F088EA1A-63E8-4531-A31C-0FBF85D26691}" srcOrd="0" destOrd="0" presId="urn:microsoft.com/office/officeart/2009/3/layout/HorizontalOrganizationChart"/>
    <dgm:cxn modelId="{5B0FF044-493E-4315-9C3D-3465C469A425}" type="presOf" srcId="{3BC32AAF-8EA1-4ABE-9EC2-E713FABA3248}" destId="{22384F50-1646-4CE3-9878-7DE3EC5DDDAF}" srcOrd="1" destOrd="0" presId="urn:microsoft.com/office/officeart/2009/3/layout/HorizontalOrganizationChart"/>
    <dgm:cxn modelId="{D79E7594-9D0E-47BA-A501-16F3EF8DC53E}" type="presOf" srcId="{4120C512-286A-4DAE-AEB3-C6F0193C0742}" destId="{190FA9C3-EA60-4820-B333-544AB8221FDB}" srcOrd="0" destOrd="0" presId="urn:microsoft.com/office/officeart/2009/3/layout/HorizontalOrganizationChart"/>
    <dgm:cxn modelId="{159B8003-2B2B-4CC6-ADC6-39B4114A8386}" type="presOf" srcId="{38568BF8-2137-4B78-AB22-1709E277525E}" destId="{3DE43218-0997-48BC-AEB7-1821A13D0649}" srcOrd="0" destOrd="0" presId="urn:microsoft.com/office/officeart/2009/3/layout/HorizontalOrganizationChart"/>
    <dgm:cxn modelId="{F02A4CE3-EF2B-4177-8322-E0AB3A056C8B}" type="presOf" srcId="{81F06381-18A9-4285-BF66-D6D7575190AE}" destId="{EB74A982-51D5-45D4-B294-893376642BD6}" srcOrd="0" destOrd="0" presId="urn:microsoft.com/office/officeart/2009/3/layout/HorizontalOrganizationChart"/>
    <dgm:cxn modelId="{B19EBB20-09F8-45F2-9EF1-9C33D2B646F5}" type="presOf" srcId="{593CC520-FD3D-4C39-BD0A-1F0F283EA5A0}" destId="{4B6C5DC7-41C8-4FDD-8DE5-0840E6A811D9}" srcOrd="0" destOrd="0" presId="urn:microsoft.com/office/officeart/2009/3/layout/HorizontalOrganizationChart"/>
    <dgm:cxn modelId="{D356AB88-137F-4614-84EE-B0568EFD5749}" type="presOf" srcId="{6C41A4A2-28D1-4C3D-8BF7-9D8A7AA12463}" destId="{179589C2-C5BA-43DE-AC5F-090AB4A7169F}" srcOrd="0" destOrd="0" presId="urn:microsoft.com/office/officeart/2009/3/layout/HorizontalOrganizationChart"/>
    <dgm:cxn modelId="{36407497-B57D-4B38-B9EF-136F2A701E29}" type="presOf" srcId="{6C41A4A2-28D1-4C3D-8BF7-9D8A7AA12463}" destId="{33AC0D53-148C-4F58-A693-5AA21BF034C3}" srcOrd="1" destOrd="0" presId="urn:microsoft.com/office/officeart/2009/3/layout/HorizontalOrganizationChart"/>
    <dgm:cxn modelId="{E348972D-1905-46E9-9A77-9464790E6FEE}" type="presOf" srcId="{78276976-C63A-45FF-9951-BEEF0587C628}" destId="{E9809CB2-D9DC-4AD8-8D2A-4744C16F5E77}" srcOrd="0" destOrd="0" presId="urn:microsoft.com/office/officeart/2009/3/layout/HorizontalOrganizationChart"/>
    <dgm:cxn modelId="{0D5A2200-0559-47A4-9158-A924B240210B}" type="presParOf" srcId="{EB74A982-51D5-45D4-B294-893376642BD6}" destId="{6E71B965-4288-4012-8D28-DD31201F349C}" srcOrd="0" destOrd="0" presId="urn:microsoft.com/office/officeart/2009/3/layout/HorizontalOrganizationChart"/>
    <dgm:cxn modelId="{C5D79874-CDD6-4E24-B3A6-5E82EDE56CD4}" type="presParOf" srcId="{6E71B965-4288-4012-8D28-DD31201F349C}" destId="{5F86372C-6AFF-4C27-ABB2-DBB7305D0550}" srcOrd="0" destOrd="0" presId="urn:microsoft.com/office/officeart/2009/3/layout/HorizontalOrganizationChart"/>
    <dgm:cxn modelId="{DDEA41C5-00C7-4469-A973-51210DBE17D4}" type="presParOf" srcId="{5F86372C-6AFF-4C27-ABB2-DBB7305D0550}" destId="{887FA4C6-938D-488B-B32D-71A06C8EDB8B}" srcOrd="0" destOrd="0" presId="urn:microsoft.com/office/officeart/2009/3/layout/HorizontalOrganizationChart"/>
    <dgm:cxn modelId="{089354AD-E6BB-4FD9-8867-8A29188D945D}" type="presParOf" srcId="{5F86372C-6AFF-4C27-ABB2-DBB7305D0550}" destId="{24687E89-ADAE-4876-A73A-633BDAD894ED}" srcOrd="1" destOrd="0" presId="urn:microsoft.com/office/officeart/2009/3/layout/HorizontalOrganizationChart"/>
    <dgm:cxn modelId="{9CC68F81-8657-4047-85B3-FBE9B7323EE1}" type="presParOf" srcId="{6E71B965-4288-4012-8D28-DD31201F349C}" destId="{C031026D-DB8F-4200-AE15-16E48DC29376}" srcOrd="1" destOrd="0" presId="urn:microsoft.com/office/officeart/2009/3/layout/HorizontalOrganizationChart"/>
    <dgm:cxn modelId="{E7C2A867-9C9F-42C9-B8D8-E3CC3006774F}" type="presParOf" srcId="{C031026D-DB8F-4200-AE15-16E48DC29376}" destId="{F5E0D881-A794-42B2-8862-992D71D07F96}" srcOrd="0" destOrd="0" presId="urn:microsoft.com/office/officeart/2009/3/layout/HorizontalOrganizationChart"/>
    <dgm:cxn modelId="{E6E337D7-85C2-461C-8CFF-524B148C319A}" type="presParOf" srcId="{C031026D-DB8F-4200-AE15-16E48DC29376}" destId="{B8695864-0FB0-4D95-B406-D1488C908E39}" srcOrd="1" destOrd="0" presId="urn:microsoft.com/office/officeart/2009/3/layout/HorizontalOrganizationChart"/>
    <dgm:cxn modelId="{125F365F-F89C-4A01-894F-49800EA1530A}" type="presParOf" srcId="{B8695864-0FB0-4D95-B406-D1488C908E39}" destId="{B6E12D00-60D3-4D07-99F5-FD367E8E147E}" srcOrd="0" destOrd="0" presId="urn:microsoft.com/office/officeart/2009/3/layout/HorizontalOrganizationChart"/>
    <dgm:cxn modelId="{8AA50DFC-486A-4E29-AC3B-B14BD5943CB1}" type="presParOf" srcId="{B6E12D00-60D3-4D07-99F5-FD367E8E147E}" destId="{4D8ABB54-2A10-4DCB-BAC7-DDB50C6A346D}" srcOrd="0" destOrd="0" presId="urn:microsoft.com/office/officeart/2009/3/layout/HorizontalOrganizationChart"/>
    <dgm:cxn modelId="{109821DC-E367-4CB9-99D3-14A476FD5B39}" type="presParOf" srcId="{B6E12D00-60D3-4D07-99F5-FD367E8E147E}" destId="{FEC96845-E955-44F0-A1A0-BE060438C9D4}" srcOrd="1" destOrd="0" presId="urn:microsoft.com/office/officeart/2009/3/layout/HorizontalOrganizationChart"/>
    <dgm:cxn modelId="{F466141B-ED3A-4423-9FE8-253D03829C70}" type="presParOf" srcId="{B8695864-0FB0-4D95-B406-D1488C908E39}" destId="{AFC0436E-ADCE-4C3E-AF2B-E318557AD9FA}" srcOrd="1" destOrd="0" presId="urn:microsoft.com/office/officeart/2009/3/layout/HorizontalOrganizationChart"/>
    <dgm:cxn modelId="{046725E8-914B-4351-95A8-E395FBD8D357}" type="presParOf" srcId="{B8695864-0FB0-4D95-B406-D1488C908E39}" destId="{78270AC9-F590-491F-9E73-1569DE59C8E7}" srcOrd="2" destOrd="0" presId="urn:microsoft.com/office/officeart/2009/3/layout/HorizontalOrganizationChart"/>
    <dgm:cxn modelId="{C49E62D1-1ADF-4CE9-BA54-8F8810F81E48}" type="presParOf" srcId="{C031026D-DB8F-4200-AE15-16E48DC29376}" destId="{20B73CB8-F494-430D-9C86-B58993F3EC8C}" srcOrd="2" destOrd="0" presId="urn:microsoft.com/office/officeart/2009/3/layout/HorizontalOrganizationChart"/>
    <dgm:cxn modelId="{28B97C10-0102-4EBF-9E29-B0284588678D}" type="presParOf" srcId="{C031026D-DB8F-4200-AE15-16E48DC29376}" destId="{BBD2A17E-FB71-4B22-A656-B6A2D1FFA41D}" srcOrd="3" destOrd="0" presId="urn:microsoft.com/office/officeart/2009/3/layout/HorizontalOrganizationChart"/>
    <dgm:cxn modelId="{32F8D013-6205-4109-BEB1-3D00C6BE6F04}" type="presParOf" srcId="{BBD2A17E-FB71-4B22-A656-B6A2D1FFA41D}" destId="{04DA628B-A5CF-4C86-96CF-B36EF06DCA6A}" srcOrd="0" destOrd="0" presId="urn:microsoft.com/office/officeart/2009/3/layout/HorizontalOrganizationChart"/>
    <dgm:cxn modelId="{892655B1-D324-4A44-9524-BFCF7DCEA746}" type="presParOf" srcId="{04DA628B-A5CF-4C86-96CF-B36EF06DCA6A}" destId="{F088EA1A-63E8-4531-A31C-0FBF85D26691}" srcOrd="0" destOrd="0" presId="urn:microsoft.com/office/officeart/2009/3/layout/HorizontalOrganizationChart"/>
    <dgm:cxn modelId="{6F36CC5B-C273-4343-A6FB-04AC73C3D430}" type="presParOf" srcId="{04DA628B-A5CF-4C86-96CF-B36EF06DCA6A}" destId="{63725F5D-631E-41CD-A39C-3063A7125FA7}" srcOrd="1" destOrd="0" presId="urn:microsoft.com/office/officeart/2009/3/layout/HorizontalOrganizationChart"/>
    <dgm:cxn modelId="{0A97752F-61DC-4168-926A-F318453FDE1E}" type="presParOf" srcId="{BBD2A17E-FB71-4B22-A656-B6A2D1FFA41D}" destId="{74CC6021-487F-4562-9035-26F9CFD3C837}" srcOrd="1" destOrd="0" presId="urn:microsoft.com/office/officeart/2009/3/layout/HorizontalOrganizationChart"/>
    <dgm:cxn modelId="{8524B55E-4C49-4070-BFB2-F6051CB8E5D2}" type="presParOf" srcId="{BBD2A17E-FB71-4B22-A656-B6A2D1FFA41D}" destId="{0791F581-7E38-4375-AFB7-24CB2877FD15}" srcOrd="2" destOrd="0" presId="urn:microsoft.com/office/officeart/2009/3/layout/HorizontalOrganizationChart"/>
    <dgm:cxn modelId="{BF96D43A-C9F7-45A8-9C14-F83472417F08}" type="presParOf" srcId="{C031026D-DB8F-4200-AE15-16E48DC29376}" destId="{608239BD-605D-4338-981B-10D31B01007E}" srcOrd="4" destOrd="0" presId="urn:microsoft.com/office/officeart/2009/3/layout/HorizontalOrganizationChart"/>
    <dgm:cxn modelId="{1FF569A1-A7BD-426F-8A20-B06A3614D88C}" type="presParOf" srcId="{C031026D-DB8F-4200-AE15-16E48DC29376}" destId="{6ED0599D-985E-424F-A6C0-CA2DBDAE3E26}" srcOrd="5" destOrd="0" presId="urn:microsoft.com/office/officeart/2009/3/layout/HorizontalOrganizationChart"/>
    <dgm:cxn modelId="{2FC4E7B1-7A72-4A7E-93CB-C3A1B7FDE188}" type="presParOf" srcId="{6ED0599D-985E-424F-A6C0-CA2DBDAE3E26}" destId="{0482CA88-830D-4EEA-8ABF-990753FEAA02}" srcOrd="0" destOrd="0" presId="urn:microsoft.com/office/officeart/2009/3/layout/HorizontalOrganizationChart"/>
    <dgm:cxn modelId="{0E0306AE-FCF8-413F-AF96-7FE635103BAF}" type="presParOf" srcId="{0482CA88-830D-4EEA-8ABF-990753FEAA02}" destId="{E9809CB2-D9DC-4AD8-8D2A-4744C16F5E77}" srcOrd="0" destOrd="0" presId="urn:microsoft.com/office/officeart/2009/3/layout/HorizontalOrganizationChart"/>
    <dgm:cxn modelId="{18654BAA-08F6-4A4C-86B3-3128E0BE493D}" type="presParOf" srcId="{0482CA88-830D-4EEA-8ABF-990753FEAA02}" destId="{782ED935-0C1D-45E7-A785-7DA9006FCC26}" srcOrd="1" destOrd="0" presId="urn:microsoft.com/office/officeart/2009/3/layout/HorizontalOrganizationChart"/>
    <dgm:cxn modelId="{1E8835AB-4272-40E0-A947-043EFF831B5C}" type="presParOf" srcId="{6ED0599D-985E-424F-A6C0-CA2DBDAE3E26}" destId="{E06342B5-9048-4EB7-BF4C-DEB6707BBE4E}" srcOrd="1" destOrd="0" presId="urn:microsoft.com/office/officeart/2009/3/layout/HorizontalOrganizationChart"/>
    <dgm:cxn modelId="{1202395D-C454-4CC1-AA40-15F8203AA6B2}" type="presParOf" srcId="{6ED0599D-985E-424F-A6C0-CA2DBDAE3E26}" destId="{AF188A98-3A49-4CB5-AD59-1A036EAF109C}" srcOrd="2" destOrd="0" presId="urn:microsoft.com/office/officeart/2009/3/layout/HorizontalOrganizationChart"/>
    <dgm:cxn modelId="{C9CABF26-9526-46F9-8A5B-159238E1F04E}" type="presParOf" srcId="{C031026D-DB8F-4200-AE15-16E48DC29376}" destId="{190FA9C3-EA60-4820-B333-544AB8221FDB}" srcOrd="6" destOrd="0" presId="urn:microsoft.com/office/officeart/2009/3/layout/HorizontalOrganizationChart"/>
    <dgm:cxn modelId="{5717F09A-1441-45CC-B748-3CDDE4CD7FAD}" type="presParOf" srcId="{C031026D-DB8F-4200-AE15-16E48DC29376}" destId="{C4EC3D40-3061-4112-A210-E6884E2C9D45}" srcOrd="7" destOrd="0" presId="urn:microsoft.com/office/officeart/2009/3/layout/HorizontalOrganizationChart"/>
    <dgm:cxn modelId="{527E1474-BB94-4794-A46C-E9C10C5CE72A}" type="presParOf" srcId="{C4EC3D40-3061-4112-A210-E6884E2C9D45}" destId="{468EADE4-2F05-46DB-A3C7-93D969EBE1BA}" srcOrd="0" destOrd="0" presId="urn:microsoft.com/office/officeart/2009/3/layout/HorizontalOrganizationChart"/>
    <dgm:cxn modelId="{58E5B04C-33AB-49A6-907B-C080C8BDF4A1}" type="presParOf" srcId="{468EADE4-2F05-46DB-A3C7-93D969EBE1BA}" destId="{179589C2-C5BA-43DE-AC5F-090AB4A7169F}" srcOrd="0" destOrd="0" presId="urn:microsoft.com/office/officeart/2009/3/layout/HorizontalOrganizationChart"/>
    <dgm:cxn modelId="{5B382E3A-4BFD-43DE-9E80-9D3C7FD24BF2}" type="presParOf" srcId="{468EADE4-2F05-46DB-A3C7-93D969EBE1BA}" destId="{33AC0D53-148C-4F58-A693-5AA21BF034C3}" srcOrd="1" destOrd="0" presId="urn:microsoft.com/office/officeart/2009/3/layout/HorizontalOrganizationChart"/>
    <dgm:cxn modelId="{D2057CF9-E012-4508-BE11-5C7EBA65453C}" type="presParOf" srcId="{C4EC3D40-3061-4112-A210-E6884E2C9D45}" destId="{C7EF740F-B06D-465B-BB98-7F5A48BA7924}" srcOrd="1" destOrd="0" presId="urn:microsoft.com/office/officeart/2009/3/layout/HorizontalOrganizationChart"/>
    <dgm:cxn modelId="{9ABFB942-D789-4C79-B6E5-2A23AD63136A}" type="presParOf" srcId="{C4EC3D40-3061-4112-A210-E6884E2C9D45}" destId="{1458FF6D-B68F-4774-8C24-499311A148A1}" srcOrd="2" destOrd="0" presId="urn:microsoft.com/office/officeart/2009/3/layout/HorizontalOrganizationChart"/>
    <dgm:cxn modelId="{004C5C6B-E80C-4F02-ADF8-3C2F019C25D6}" type="presParOf" srcId="{1458FF6D-B68F-4774-8C24-499311A148A1}" destId="{5000058B-414F-42BF-98D3-A298DBC7FED7}" srcOrd="0" destOrd="0" presId="urn:microsoft.com/office/officeart/2009/3/layout/HorizontalOrganizationChart"/>
    <dgm:cxn modelId="{BFFAF8FA-F405-4AD7-807D-7729AAA44EE6}" type="presParOf" srcId="{1458FF6D-B68F-4774-8C24-499311A148A1}" destId="{5ACBCE6A-A9BB-4F41-83B2-DF3E8AC541A1}" srcOrd="1" destOrd="0" presId="urn:microsoft.com/office/officeart/2009/3/layout/HorizontalOrganizationChart"/>
    <dgm:cxn modelId="{A37E9495-DBF6-4A86-80E5-D1CF23365662}" type="presParOf" srcId="{5ACBCE6A-A9BB-4F41-83B2-DF3E8AC541A1}" destId="{200F0B24-B888-4941-BF99-AA778C8C0AA1}" srcOrd="0" destOrd="0" presId="urn:microsoft.com/office/officeart/2009/3/layout/HorizontalOrganizationChart"/>
    <dgm:cxn modelId="{A9759311-E95A-4C2A-9B76-4A47A982299D}" type="presParOf" srcId="{200F0B24-B888-4941-BF99-AA778C8C0AA1}" destId="{C9B3F93B-54B5-45D9-A83B-E7928975CC80}" srcOrd="0" destOrd="0" presId="urn:microsoft.com/office/officeart/2009/3/layout/HorizontalOrganizationChart"/>
    <dgm:cxn modelId="{1B20DA4B-04A9-4F52-A422-614E185321E1}" type="presParOf" srcId="{200F0B24-B888-4941-BF99-AA778C8C0AA1}" destId="{22384F50-1646-4CE3-9878-7DE3EC5DDDAF}" srcOrd="1" destOrd="0" presId="urn:microsoft.com/office/officeart/2009/3/layout/HorizontalOrganizationChart"/>
    <dgm:cxn modelId="{CCA4C771-9A27-46BD-801F-3FD3CBC40C1D}" type="presParOf" srcId="{5ACBCE6A-A9BB-4F41-83B2-DF3E8AC541A1}" destId="{F283BFD7-E515-4AB6-8E2E-C5360446C058}" srcOrd="1" destOrd="0" presId="urn:microsoft.com/office/officeart/2009/3/layout/HorizontalOrganizationChart"/>
    <dgm:cxn modelId="{81EA0A9B-F89E-46EF-A809-DC85CFFB357D}" type="presParOf" srcId="{5ACBCE6A-A9BB-4F41-83B2-DF3E8AC541A1}" destId="{B606D08C-6E95-4C31-B9E4-66EBA347041A}" srcOrd="2" destOrd="0" presId="urn:microsoft.com/office/officeart/2009/3/layout/HorizontalOrganizationChart"/>
    <dgm:cxn modelId="{46896862-FCEA-4060-8A17-08A9F785620B}" type="presParOf" srcId="{1458FF6D-B68F-4774-8C24-499311A148A1}" destId="{4B6C5DC7-41C8-4FDD-8DE5-0840E6A811D9}" srcOrd="2" destOrd="0" presId="urn:microsoft.com/office/officeart/2009/3/layout/HorizontalOrganizationChart"/>
    <dgm:cxn modelId="{45F2B166-318C-44F1-9B41-35A3D5499DD8}" type="presParOf" srcId="{1458FF6D-B68F-4774-8C24-499311A148A1}" destId="{0B5E5E9D-5D60-403D-A4B6-51B9E6EABB77}" srcOrd="3" destOrd="0" presId="urn:microsoft.com/office/officeart/2009/3/layout/HorizontalOrganizationChart"/>
    <dgm:cxn modelId="{FE09AB17-9DFD-40CF-ACB2-5555675DE765}" type="presParOf" srcId="{0B5E5E9D-5D60-403D-A4B6-51B9E6EABB77}" destId="{AF88E867-D47A-4010-AF1B-F2801371384F}" srcOrd="0" destOrd="0" presId="urn:microsoft.com/office/officeart/2009/3/layout/HorizontalOrganizationChart"/>
    <dgm:cxn modelId="{C30D48FE-068C-4FC6-B866-501B4DB61007}" type="presParOf" srcId="{AF88E867-D47A-4010-AF1B-F2801371384F}" destId="{6764D42D-A9B1-4061-BF98-C4C8D87B14FA}" srcOrd="0" destOrd="0" presId="urn:microsoft.com/office/officeart/2009/3/layout/HorizontalOrganizationChart"/>
    <dgm:cxn modelId="{E75003F8-2AB4-4782-800D-66F85D2273B0}" type="presParOf" srcId="{AF88E867-D47A-4010-AF1B-F2801371384F}" destId="{6EFE7A26-C5FD-4B3A-AB5C-8DEB6AACC5C8}" srcOrd="1" destOrd="0" presId="urn:microsoft.com/office/officeart/2009/3/layout/HorizontalOrganizationChart"/>
    <dgm:cxn modelId="{CD9A4EFF-8D19-4843-91AC-D5D6479A0407}" type="presParOf" srcId="{0B5E5E9D-5D60-403D-A4B6-51B9E6EABB77}" destId="{FF1FB664-4CE6-4CE0-BCCD-E743E87BA81E}" srcOrd="1" destOrd="0" presId="urn:microsoft.com/office/officeart/2009/3/layout/HorizontalOrganizationChart"/>
    <dgm:cxn modelId="{026E021F-9845-48CE-8A5C-AB6BA907B276}" type="presParOf" srcId="{0B5E5E9D-5D60-403D-A4B6-51B9E6EABB77}" destId="{D7B64031-734D-4394-9F94-C9E88B7A2388}" srcOrd="2" destOrd="0" presId="urn:microsoft.com/office/officeart/2009/3/layout/HorizontalOrganizationChart"/>
    <dgm:cxn modelId="{BB7D3843-A0A5-48AD-A668-4D25E8650230}" type="presParOf" srcId="{1458FF6D-B68F-4774-8C24-499311A148A1}" destId="{3B071300-0C9E-4FCB-A431-68C18F849824}" srcOrd="4" destOrd="0" presId="urn:microsoft.com/office/officeart/2009/3/layout/HorizontalOrganizationChart"/>
    <dgm:cxn modelId="{7EFFD9E2-18FC-4D78-9936-97BFABB03966}" type="presParOf" srcId="{1458FF6D-B68F-4774-8C24-499311A148A1}" destId="{9CF4F54E-5CED-4ED2-9784-86B6DF072EF6}" srcOrd="5" destOrd="0" presId="urn:microsoft.com/office/officeart/2009/3/layout/HorizontalOrganizationChart"/>
    <dgm:cxn modelId="{B4E46D4D-D0F1-4055-874A-319B531EC383}" type="presParOf" srcId="{9CF4F54E-5CED-4ED2-9784-86B6DF072EF6}" destId="{DE252430-21A7-402C-BF7F-ACB2A63257EF}" srcOrd="0" destOrd="0" presId="urn:microsoft.com/office/officeart/2009/3/layout/HorizontalOrganizationChart"/>
    <dgm:cxn modelId="{5923EA05-38CD-4AC1-BC4F-460B225CB6E3}" type="presParOf" srcId="{DE252430-21A7-402C-BF7F-ACB2A63257EF}" destId="{3DE43218-0997-48BC-AEB7-1821A13D0649}" srcOrd="0" destOrd="0" presId="urn:microsoft.com/office/officeart/2009/3/layout/HorizontalOrganizationChart"/>
    <dgm:cxn modelId="{EDC5508E-9B9B-4103-9356-BA0A73FDD0EB}" type="presParOf" srcId="{DE252430-21A7-402C-BF7F-ACB2A63257EF}" destId="{3EBF81D7-F6E6-4D4B-9D01-8955D96CE927}" srcOrd="1" destOrd="0" presId="urn:microsoft.com/office/officeart/2009/3/layout/HorizontalOrganizationChart"/>
    <dgm:cxn modelId="{3AD0F674-D44A-4D2F-88EB-EA4F7A4CC057}" type="presParOf" srcId="{9CF4F54E-5CED-4ED2-9784-86B6DF072EF6}" destId="{14BA9146-2F29-48E9-8418-A3373AC94ABC}" srcOrd="1" destOrd="0" presId="urn:microsoft.com/office/officeart/2009/3/layout/HorizontalOrganizationChart"/>
    <dgm:cxn modelId="{6F87623F-50CD-4DE3-BB9F-22FD8C9FB031}" type="presParOf" srcId="{9CF4F54E-5CED-4ED2-9784-86B6DF072EF6}" destId="{BB03A9EC-7D12-405A-AE0D-5ADD64449CD3}" srcOrd="2" destOrd="0" presId="urn:microsoft.com/office/officeart/2009/3/layout/HorizontalOrganizationChart"/>
    <dgm:cxn modelId="{1B773ABE-751C-48B4-9F62-72B8E0AE3DBD}" type="presParOf" srcId="{6E71B965-4288-4012-8D28-DD31201F349C}" destId="{F70BCFB3-2327-46AF-850A-9303F0E1A6B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F6018-5CE5-4FD0-8E74-856AC358C4F1}">
      <dsp:nvSpPr>
        <dsp:cNvPr id="0" name=""/>
        <dsp:cNvSpPr/>
      </dsp:nvSpPr>
      <dsp:spPr>
        <a:xfrm>
          <a:off x="0" y="3511817"/>
          <a:ext cx="9697791" cy="988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 smtClean="0"/>
        </a:p>
      </dsp:txBody>
      <dsp:txXfrm>
        <a:off x="0" y="3511817"/>
        <a:ext cx="2909337" cy="988720"/>
      </dsp:txXfrm>
    </dsp:sp>
    <dsp:sp modelId="{C89580E9-6890-4E2E-972A-2F01880D84B1}">
      <dsp:nvSpPr>
        <dsp:cNvPr id="0" name=""/>
        <dsp:cNvSpPr/>
      </dsp:nvSpPr>
      <dsp:spPr>
        <a:xfrm>
          <a:off x="0" y="2088468"/>
          <a:ext cx="9697791" cy="988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0" y="2088468"/>
        <a:ext cx="2909337" cy="988720"/>
      </dsp:txXfrm>
    </dsp:sp>
    <dsp:sp modelId="{8EFD50AB-8E11-4235-BEBB-3E14525EC742}">
      <dsp:nvSpPr>
        <dsp:cNvPr id="0" name=""/>
        <dsp:cNvSpPr/>
      </dsp:nvSpPr>
      <dsp:spPr>
        <a:xfrm>
          <a:off x="0" y="717097"/>
          <a:ext cx="9697791" cy="988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0" y="717097"/>
        <a:ext cx="2909337" cy="988720"/>
      </dsp:txXfrm>
    </dsp:sp>
    <dsp:sp modelId="{149159DC-45B9-4584-B702-6B73B720E24E}">
      <dsp:nvSpPr>
        <dsp:cNvPr id="0" name=""/>
        <dsp:cNvSpPr/>
      </dsp:nvSpPr>
      <dsp:spPr>
        <a:xfrm>
          <a:off x="3609756" y="757992"/>
          <a:ext cx="3121253" cy="823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Rental E-commerce Website</a:t>
          </a:r>
          <a:endParaRPr lang="en-US" sz="2100" kern="1200" dirty="0"/>
        </a:p>
      </dsp:txBody>
      <dsp:txXfrm>
        <a:off x="3633888" y="782124"/>
        <a:ext cx="3072989" cy="775669"/>
      </dsp:txXfrm>
    </dsp:sp>
    <dsp:sp modelId="{2FF8B84D-8F14-4365-A258-B37BE53B8D65}">
      <dsp:nvSpPr>
        <dsp:cNvPr id="0" name=""/>
        <dsp:cNvSpPr/>
      </dsp:nvSpPr>
      <dsp:spPr>
        <a:xfrm>
          <a:off x="2216634" y="1581926"/>
          <a:ext cx="2953748" cy="547495"/>
        </a:xfrm>
        <a:custGeom>
          <a:avLst/>
          <a:gdLst/>
          <a:ahLst/>
          <a:cxnLst/>
          <a:rect l="0" t="0" r="0" b="0"/>
          <a:pathLst>
            <a:path>
              <a:moveTo>
                <a:pt x="2953748" y="0"/>
              </a:moveTo>
              <a:lnTo>
                <a:pt x="2953748" y="273747"/>
              </a:lnTo>
              <a:lnTo>
                <a:pt x="0" y="273747"/>
              </a:lnTo>
              <a:lnTo>
                <a:pt x="0" y="5474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823E0-5712-48C4-B1DD-9C8F6880AF4C}">
      <dsp:nvSpPr>
        <dsp:cNvPr id="0" name=""/>
        <dsp:cNvSpPr/>
      </dsp:nvSpPr>
      <dsp:spPr>
        <a:xfrm>
          <a:off x="783583" y="2129421"/>
          <a:ext cx="2866101" cy="823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Authorized User or Admin</a:t>
          </a:r>
          <a:endParaRPr lang="en-US" sz="2100" kern="1200" dirty="0"/>
        </a:p>
      </dsp:txBody>
      <dsp:txXfrm>
        <a:off x="807715" y="2153553"/>
        <a:ext cx="2817837" cy="775669"/>
      </dsp:txXfrm>
    </dsp:sp>
    <dsp:sp modelId="{EE61E5BF-25A6-4516-B4FE-5E954D10E96B}">
      <dsp:nvSpPr>
        <dsp:cNvPr id="0" name=""/>
        <dsp:cNvSpPr/>
      </dsp:nvSpPr>
      <dsp:spPr>
        <a:xfrm>
          <a:off x="688530" y="2953355"/>
          <a:ext cx="1528103" cy="661610"/>
        </a:xfrm>
        <a:custGeom>
          <a:avLst/>
          <a:gdLst/>
          <a:ahLst/>
          <a:cxnLst/>
          <a:rect l="0" t="0" r="0" b="0"/>
          <a:pathLst>
            <a:path>
              <a:moveTo>
                <a:pt x="1528103" y="0"/>
              </a:moveTo>
              <a:lnTo>
                <a:pt x="1528103" y="330805"/>
              </a:lnTo>
              <a:lnTo>
                <a:pt x="0" y="330805"/>
              </a:lnTo>
              <a:lnTo>
                <a:pt x="0" y="661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7C648-6D1F-41A5-9128-80F43CA38D87}">
      <dsp:nvSpPr>
        <dsp:cNvPr id="0" name=""/>
        <dsp:cNvSpPr/>
      </dsp:nvSpPr>
      <dsp:spPr>
        <a:xfrm>
          <a:off x="70580" y="3614965"/>
          <a:ext cx="1235900" cy="823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Front End</a:t>
          </a:r>
          <a:endParaRPr lang="en-US" sz="2100" kern="1200" dirty="0"/>
        </a:p>
      </dsp:txBody>
      <dsp:txXfrm>
        <a:off x="94712" y="3639097"/>
        <a:ext cx="1187636" cy="775669"/>
      </dsp:txXfrm>
    </dsp:sp>
    <dsp:sp modelId="{6F1CB056-E872-4BA8-91B1-833725541ECB}">
      <dsp:nvSpPr>
        <dsp:cNvPr id="0" name=""/>
        <dsp:cNvSpPr/>
      </dsp:nvSpPr>
      <dsp:spPr>
        <a:xfrm>
          <a:off x="2170914" y="2953355"/>
          <a:ext cx="91440" cy="646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121"/>
              </a:lnTo>
              <a:lnTo>
                <a:pt x="131058" y="323121"/>
              </a:lnTo>
              <a:lnTo>
                <a:pt x="131058" y="6462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4E35C-2CEE-4768-A512-EA59784C2CC5}">
      <dsp:nvSpPr>
        <dsp:cNvPr id="0" name=""/>
        <dsp:cNvSpPr/>
      </dsp:nvSpPr>
      <dsp:spPr>
        <a:xfrm>
          <a:off x="1684022" y="3599599"/>
          <a:ext cx="1235900" cy="823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Back end </a:t>
          </a:r>
          <a:endParaRPr lang="en-US" sz="2100" kern="1200" dirty="0"/>
        </a:p>
      </dsp:txBody>
      <dsp:txXfrm>
        <a:off x="1708154" y="3623731"/>
        <a:ext cx="1187636" cy="775669"/>
      </dsp:txXfrm>
    </dsp:sp>
    <dsp:sp modelId="{FF77DCD9-2C71-4F8B-A0BE-99A5EA4315B0}">
      <dsp:nvSpPr>
        <dsp:cNvPr id="0" name=""/>
        <dsp:cNvSpPr/>
      </dsp:nvSpPr>
      <dsp:spPr>
        <a:xfrm>
          <a:off x="2216634" y="2953355"/>
          <a:ext cx="1775630" cy="646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121"/>
              </a:lnTo>
              <a:lnTo>
                <a:pt x="1775630" y="323121"/>
              </a:lnTo>
              <a:lnTo>
                <a:pt x="1775630" y="6462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F3987-F843-4D23-B6DD-A87249F9A362}">
      <dsp:nvSpPr>
        <dsp:cNvPr id="0" name=""/>
        <dsp:cNvSpPr/>
      </dsp:nvSpPr>
      <dsp:spPr>
        <a:xfrm>
          <a:off x="3374314" y="3599599"/>
          <a:ext cx="1235900" cy="823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Base  </a:t>
          </a:r>
          <a:endParaRPr lang="en-US" sz="2100" kern="1200" dirty="0"/>
        </a:p>
      </dsp:txBody>
      <dsp:txXfrm>
        <a:off x="3398446" y="3623731"/>
        <a:ext cx="1187636" cy="775669"/>
      </dsp:txXfrm>
    </dsp:sp>
    <dsp:sp modelId="{B2E20DA4-D995-48AE-8779-68418686EFED}">
      <dsp:nvSpPr>
        <dsp:cNvPr id="0" name=""/>
        <dsp:cNvSpPr/>
      </dsp:nvSpPr>
      <dsp:spPr>
        <a:xfrm>
          <a:off x="5170382" y="1581926"/>
          <a:ext cx="1473369" cy="555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90"/>
              </a:lnTo>
              <a:lnTo>
                <a:pt x="1473369" y="277690"/>
              </a:lnTo>
              <a:lnTo>
                <a:pt x="1473369" y="555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8BA2C-5305-49B9-9BEF-A2FA2F7B7C13}">
      <dsp:nvSpPr>
        <dsp:cNvPr id="0" name=""/>
        <dsp:cNvSpPr/>
      </dsp:nvSpPr>
      <dsp:spPr>
        <a:xfrm>
          <a:off x="5494766" y="2137306"/>
          <a:ext cx="2297970" cy="823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Normal User</a:t>
          </a:r>
          <a:endParaRPr lang="en-US" sz="2100" kern="1200" dirty="0"/>
        </a:p>
      </dsp:txBody>
      <dsp:txXfrm>
        <a:off x="5518898" y="2161438"/>
        <a:ext cx="2249706" cy="775669"/>
      </dsp:txXfrm>
    </dsp:sp>
    <dsp:sp modelId="{E776AC28-D893-4B0D-8967-CB8095ABB238}">
      <dsp:nvSpPr>
        <dsp:cNvPr id="0" name=""/>
        <dsp:cNvSpPr/>
      </dsp:nvSpPr>
      <dsp:spPr>
        <a:xfrm>
          <a:off x="6598031" y="2961240"/>
          <a:ext cx="91440" cy="632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85"/>
              </a:lnTo>
              <a:lnTo>
                <a:pt x="53036" y="316485"/>
              </a:lnTo>
              <a:lnTo>
                <a:pt x="53036" y="632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9D95-E038-4DA2-8940-244C1FE27BB4}">
      <dsp:nvSpPr>
        <dsp:cNvPr id="0" name=""/>
        <dsp:cNvSpPr/>
      </dsp:nvSpPr>
      <dsp:spPr>
        <a:xfrm>
          <a:off x="6033118" y="3594210"/>
          <a:ext cx="1235900" cy="823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Front End</a:t>
          </a:r>
        </a:p>
      </dsp:txBody>
      <dsp:txXfrm>
        <a:off x="6057250" y="3618342"/>
        <a:ext cx="1187636" cy="77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C55AA-96F4-401C-BE21-4A141D80B8BE}">
      <dsp:nvSpPr>
        <dsp:cNvPr id="0" name=""/>
        <dsp:cNvSpPr/>
      </dsp:nvSpPr>
      <dsp:spPr>
        <a:xfrm>
          <a:off x="1104505" y="0"/>
          <a:ext cx="1706625" cy="17068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1AF3F-405A-497B-87FB-5993E6FD776D}">
      <dsp:nvSpPr>
        <dsp:cNvPr id="0" name=""/>
        <dsp:cNvSpPr/>
      </dsp:nvSpPr>
      <dsp:spPr>
        <a:xfrm>
          <a:off x="1481301" y="618061"/>
          <a:ext cx="952393" cy="47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Front End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(Next.JS) </a:t>
          </a:r>
          <a:endParaRPr lang="en-US" sz="1400" kern="1200" dirty="0"/>
        </a:p>
      </dsp:txBody>
      <dsp:txXfrm>
        <a:off x="1481301" y="618061"/>
        <a:ext cx="952393" cy="475881"/>
      </dsp:txXfrm>
    </dsp:sp>
    <dsp:sp modelId="{9C77435D-9345-45F7-8F64-55ED59239BB1}">
      <dsp:nvSpPr>
        <dsp:cNvPr id="0" name=""/>
        <dsp:cNvSpPr/>
      </dsp:nvSpPr>
      <dsp:spPr>
        <a:xfrm>
          <a:off x="630389" y="980977"/>
          <a:ext cx="1706625" cy="17068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41CE2-062B-4571-9250-F09FCC2C93F3}">
      <dsp:nvSpPr>
        <dsp:cNvPr id="0" name=""/>
        <dsp:cNvSpPr/>
      </dsp:nvSpPr>
      <dsp:spPr>
        <a:xfrm>
          <a:off x="1005264" y="1600986"/>
          <a:ext cx="952393" cy="47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Home Page</a:t>
          </a:r>
        </a:p>
      </dsp:txBody>
      <dsp:txXfrm>
        <a:off x="1005264" y="1600986"/>
        <a:ext cx="952393" cy="475881"/>
      </dsp:txXfrm>
    </dsp:sp>
    <dsp:sp modelId="{A7AC8AEF-931E-40B7-9CEC-F22CA53E25CE}">
      <dsp:nvSpPr>
        <dsp:cNvPr id="0" name=""/>
        <dsp:cNvSpPr/>
      </dsp:nvSpPr>
      <dsp:spPr>
        <a:xfrm>
          <a:off x="1104505" y="1965201"/>
          <a:ext cx="1706625" cy="170680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A5008-FC9A-4018-8DB8-4FD13CE6F8DF}">
      <dsp:nvSpPr>
        <dsp:cNvPr id="0" name=""/>
        <dsp:cNvSpPr/>
      </dsp:nvSpPr>
      <dsp:spPr>
        <a:xfrm>
          <a:off x="1481301" y="2583262"/>
          <a:ext cx="952393" cy="47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Car Listing Page</a:t>
          </a:r>
          <a:endParaRPr lang="en-US" sz="1400" kern="1200" dirty="0"/>
        </a:p>
      </dsp:txBody>
      <dsp:txXfrm>
        <a:off x="1481301" y="2583262"/>
        <a:ext cx="952393" cy="475881"/>
      </dsp:txXfrm>
    </dsp:sp>
    <dsp:sp modelId="{09344778-60CD-40C0-AA05-E31827A60801}">
      <dsp:nvSpPr>
        <dsp:cNvPr id="0" name=""/>
        <dsp:cNvSpPr/>
      </dsp:nvSpPr>
      <dsp:spPr>
        <a:xfrm>
          <a:off x="630389" y="2948126"/>
          <a:ext cx="1706625" cy="17068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90895-3D7B-4718-B4CB-A8FC39303C3E}">
      <dsp:nvSpPr>
        <dsp:cNvPr id="0" name=""/>
        <dsp:cNvSpPr/>
      </dsp:nvSpPr>
      <dsp:spPr>
        <a:xfrm>
          <a:off x="1005264" y="3566187"/>
          <a:ext cx="952393" cy="47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Car Details Page</a:t>
          </a:r>
          <a:endParaRPr lang="en-US" sz="1400" kern="1200" dirty="0"/>
        </a:p>
      </dsp:txBody>
      <dsp:txXfrm>
        <a:off x="1005264" y="3566187"/>
        <a:ext cx="952393" cy="475881"/>
      </dsp:txXfrm>
    </dsp:sp>
    <dsp:sp modelId="{86C5240A-F14D-4DEF-A583-58501944B5A7}">
      <dsp:nvSpPr>
        <dsp:cNvPr id="0" name=""/>
        <dsp:cNvSpPr/>
      </dsp:nvSpPr>
      <dsp:spPr>
        <a:xfrm>
          <a:off x="1104505" y="3929752"/>
          <a:ext cx="1706625" cy="170680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73CD3-3684-49A7-8DE3-2CCCBE604217}">
      <dsp:nvSpPr>
        <dsp:cNvPr id="0" name=""/>
        <dsp:cNvSpPr/>
      </dsp:nvSpPr>
      <dsp:spPr>
        <a:xfrm>
          <a:off x="1481301" y="4547814"/>
          <a:ext cx="952393" cy="47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Car Payment page</a:t>
          </a:r>
          <a:endParaRPr lang="en-US" sz="1400" kern="1200" dirty="0"/>
        </a:p>
      </dsp:txBody>
      <dsp:txXfrm>
        <a:off x="1481301" y="4547814"/>
        <a:ext cx="952393" cy="475881"/>
      </dsp:txXfrm>
    </dsp:sp>
    <dsp:sp modelId="{C606381B-73D7-4D23-BA25-DFFFC503C035}">
      <dsp:nvSpPr>
        <dsp:cNvPr id="0" name=""/>
        <dsp:cNvSpPr/>
      </dsp:nvSpPr>
      <dsp:spPr>
        <a:xfrm>
          <a:off x="752039" y="5024993"/>
          <a:ext cx="1466206" cy="146724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413D4-AD2F-4FC2-A748-BAFA38642A74}">
      <dsp:nvSpPr>
        <dsp:cNvPr id="0" name=""/>
        <dsp:cNvSpPr/>
      </dsp:nvSpPr>
      <dsp:spPr>
        <a:xfrm>
          <a:off x="1005264" y="5530739"/>
          <a:ext cx="952393" cy="47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Check Out </a:t>
          </a:r>
          <a:endParaRPr lang="en-US" sz="1400" kern="1200" dirty="0"/>
        </a:p>
      </dsp:txBody>
      <dsp:txXfrm>
        <a:off x="1005264" y="5530739"/>
        <a:ext cx="952393" cy="475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BA742-3CCE-480A-B2AD-70CBD78AD189}">
      <dsp:nvSpPr>
        <dsp:cNvPr id="0" name=""/>
        <dsp:cNvSpPr/>
      </dsp:nvSpPr>
      <dsp:spPr>
        <a:xfrm>
          <a:off x="1670630" y="2766512"/>
          <a:ext cx="688289" cy="1663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4144" y="0"/>
              </a:lnTo>
              <a:lnTo>
                <a:pt x="344144" y="1663264"/>
              </a:lnTo>
              <a:lnTo>
                <a:pt x="688289" y="16632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969773" y="3553143"/>
        <a:ext cx="90002" cy="90002"/>
      </dsp:txXfrm>
    </dsp:sp>
    <dsp:sp modelId="{DD4FCDA8-248A-4FB6-832F-1815AC2F75F6}">
      <dsp:nvSpPr>
        <dsp:cNvPr id="0" name=""/>
        <dsp:cNvSpPr/>
      </dsp:nvSpPr>
      <dsp:spPr>
        <a:xfrm>
          <a:off x="1670630" y="2720792"/>
          <a:ext cx="6882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144" y="45720"/>
              </a:lnTo>
              <a:lnTo>
                <a:pt x="344144" y="75082"/>
              </a:lnTo>
              <a:lnTo>
                <a:pt x="688289" y="75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7552" y="2749289"/>
        <a:ext cx="34445" cy="34445"/>
      </dsp:txXfrm>
    </dsp:sp>
    <dsp:sp modelId="{9A209BDC-9F78-4364-AC8B-AFA7B4DAB56F}">
      <dsp:nvSpPr>
        <dsp:cNvPr id="0" name=""/>
        <dsp:cNvSpPr/>
      </dsp:nvSpPr>
      <dsp:spPr>
        <a:xfrm>
          <a:off x="1670630" y="1132610"/>
          <a:ext cx="688289" cy="1633901"/>
        </a:xfrm>
        <a:custGeom>
          <a:avLst/>
          <a:gdLst/>
          <a:ahLst/>
          <a:cxnLst/>
          <a:rect l="0" t="0" r="0" b="0"/>
          <a:pathLst>
            <a:path>
              <a:moveTo>
                <a:pt x="0" y="1633901"/>
              </a:moveTo>
              <a:lnTo>
                <a:pt x="344144" y="1633901"/>
              </a:lnTo>
              <a:lnTo>
                <a:pt x="344144" y="0"/>
              </a:lnTo>
              <a:lnTo>
                <a:pt x="6882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970451" y="1905237"/>
        <a:ext cx="88647" cy="88647"/>
      </dsp:txXfrm>
    </dsp:sp>
    <dsp:sp modelId="{2A79C32E-F072-4FC8-AFC5-5959C615EF5C}">
      <dsp:nvSpPr>
        <dsp:cNvPr id="0" name=""/>
        <dsp:cNvSpPr/>
      </dsp:nvSpPr>
      <dsp:spPr>
        <a:xfrm rot="16200000">
          <a:off x="-1234059" y="2268131"/>
          <a:ext cx="4812617" cy="99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Back end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-1234059" y="2268131"/>
        <a:ext cx="4812617" cy="996761"/>
      </dsp:txXfrm>
    </dsp:sp>
    <dsp:sp modelId="{876F4C4F-220E-4767-968D-673FD128A6F0}">
      <dsp:nvSpPr>
        <dsp:cNvPr id="0" name=""/>
        <dsp:cNvSpPr/>
      </dsp:nvSpPr>
      <dsp:spPr>
        <a:xfrm>
          <a:off x="2358920" y="417450"/>
          <a:ext cx="3340821" cy="1430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Sanity</a:t>
          </a:r>
          <a:r>
            <a:rPr lang="en-US" sz="2400" kern="1200" dirty="0" smtClean="0"/>
            <a:t> </a:t>
          </a: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CMS</a:t>
          </a:r>
          <a:endParaRPr lang="en-US" sz="2400" kern="1200" dirty="0" smtClean="0"/>
        </a:p>
      </dsp:txBody>
      <dsp:txXfrm>
        <a:off x="2358920" y="417450"/>
        <a:ext cx="3340821" cy="1430321"/>
      </dsp:txXfrm>
    </dsp:sp>
    <dsp:sp modelId="{B85CAF80-57F8-4221-B0BC-F291D1CD8A3D}">
      <dsp:nvSpPr>
        <dsp:cNvPr id="0" name=""/>
        <dsp:cNvSpPr/>
      </dsp:nvSpPr>
      <dsp:spPr>
        <a:xfrm>
          <a:off x="2358920" y="2110076"/>
          <a:ext cx="3200410" cy="1371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 Dashboard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358920" y="2110076"/>
        <a:ext cx="3200410" cy="1371596"/>
      </dsp:txXfrm>
    </dsp:sp>
    <dsp:sp modelId="{E089D873-0368-4B7F-9E37-8D74BC8CB8EC}">
      <dsp:nvSpPr>
        <dsp:cNvPr id="0" name=""/>
        <dsp:cNvSpPr/>
      </dsp:nvSpPr>
      <dsp:spPr>
        <a:xfrm>
          <a:off x="2358920" y="3743978"/>
          <a:ext cx="3200410" cy="1371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Third</a:t>
          </a:r>
          <a:r>
            <a:rPr lang="en-US" sz="2400" kern="1200" dirty="0" smtClean="0"/>
            <a:t> Party API Access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(Stripe or Clerk.JS etc.)</a:t>
          </a:r>
        </a:p>
      </dsp:txBody>
      <dsp:txXfrm>
        <a:off x="2358920" y="3743978"/>
        <a:ext cx="3200410" cy="13715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71300-0C9E-4FCB-A431-68C18F849824}">
      <dsp:nvSpPr>
        <dsp:cNvPr id="0" name=""/>
        <dsp:cNvSpPr/>
      </dsp:nvSpPr>
      <dsp:spPr>
        <a:xfrm>
          <a:off x="4226433" y="1472701"/>
          <a:ext cx="3625202" cy="2837576"/>
        </a:xfrm>
        <a:custGeom>
          <a:avLst/>
          <a:gdLst/>
          <a:ahLst/>
          <a:cxnLst/>
          <a:rect l="0" t="0" r="0" b="0"/>
          <a:pathLst>
            <a:path>
              <a:moveTo>
                <a:pt x="0" y="2837576"/>
              </a:moveTo>
              <a:lnTo>
                <a:pt x="3625202" y="2837576"/>
              </a:lnTo>
              <a:lnTo>
                <a:pt x="362520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C5DC7-41C8-4FDD-8DE5-0840E6A811D9}">
      <dsp:nvSpPr>
        <dsp:cNvPr id="0" name=""/>
        <dsp:cNvSpPr/>
      </dsp:nvSpPr>
      <dsp:spPr>
        <a:xfrm>
          <a:off x="4226433" y="4310278"/>
          <a:ext cx="3625049" cy="463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5049" y="4631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0058B-414F-42BF-98D3-A298DBC7FED7}">
      <dsp:nvSpPr>
        <dsp:cNvPr id="0" name=""/>
        <dsp:cNvSpPr/>
      </dsp:nvSpPr>
      <dsp:spPr>
        <a:xfrm>
          <a:off x="4226433" y="3144335"/>
          <a:ext cx="3625049" cy="1165943"/>
        </a:xfrm>
        <a:custGeom>
          <a:avLst/>
          <a:gdLst/>
          <a:ahLst/>
          <a:cxnLst/>
          <a:rect l="0" t="0" r="0" b="0"/>
          <a:pathLst>
            <a:path>
              <a:moveTo>
                <a:pt x="0" y="1165943"/>
              </a:moveTo>
              <a:lnTo>
                <a:pt x="3625049" y="1165943"/>
              </a:lnTo>
              <a:lnTo>
                <a:pt x="36250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FA9C3-EA60-4820-B333-544AB8221FDB}">
      <dsp:nvSpPr>
        <dsp:cNvPr id="0" name=""/>
        <dsp:cNvSpPr/>
      </dsp:nvSpPr>
      <dsp:spPr>
        <a:xfrm>
          <a:off x="1400525" y="2395744"/>
          <a:ext cx="1107183" cy="1914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1802" y="0"/>
              </a:lnTo>
              <a:lnTo>
                <a:pt x="871802" y="1914534"/>
              </a:lnTo>
              <a:lnTo>
                <a:pt x="1107183" y="1914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239BD-605D-4338-981B-10D31B01007E}">
      <dsp:nvSpPr>
        <dsp:cNvPr id="0" name=""/>
        <dsp:cNvSpPr/>
      </dsp:nvSpPr>
      <dsp:spPr>
        <a:xfrm>
          <a:off x="1400525" y="2395744"/>
          <a:ext cx="1107183" cy="638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1802" y="0"/>
              </a:lnTo>
              <a:lnTo>
                <a:pt x="871802" y="638178"/>
              </a:lnTo>
              <a:lnTo>
                <a:pt x="1107183" y="6381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73CB8-F494-430D-9C86-B58993F3EC8C}">
      <dsp:nvSpPr>
        <dsp:cNvPr id="0" name=""/>
        <dsp:cNvSpPr/>
      </dsp:nvSpPr>
      <dsp:spPr>
        <a:xfrm>
          <a:off x="1400525" y="1850786"/>
          <a:ext cx="1107183" cy="544957"/>
        </a:xfrm>
        <a:custGeom>
          <a:avLst/>
          <a:gdLst/>
          <a:ahLst/>
          <a:cxnLst/>
          <a:rect l="0" t="0" r="0" b="0"/>
          <a:pathLst>
            <a:path>
              <a:moveTo>
                <a:pt x="0" y="544957"/>
              </a:moveTo>
              <a:lnTo>
                <a:pt x="871802" y="544957"/>
              </a:lnTo>
              <a:lnTo>
                <a:pt x="871802" y="0"/>
              </a:lnTo>
              <a:lnTo>
                <a:pt x="11071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0D881-A794-42B2-8862-992D71D07F96}">
      <dsp:nvSpPr>
        <dsp:cNvPr id="0" name=""/>
        <dsp:cNvSpPr/>
      </dsp:nvSpPr>
      <dsp:spPr>
        <a:xfrm>
          <a:off x="1400525" y="491065"/>
          <a:ext cx="1107183" cy="1904678"/>
        </a:xfrm>
        <a:custGeom>
          <a:avLst/>
          <a:gdLst/>
          <a:ahLst/>
          <a:cxnLst/>
          <a:rect l="0" t="0" r="0" b="0"/>
          <a:pathLst>
            <a:path>
              <a:moveTo>
                <a:pt x="0" y="1904678"/>
              </a:moveTo>
              <a:lnTo>
                <a:pt x="871802" y="1904678"/>
              </a:lnTo>
              <a:lnTo>
                <a:pt x="871802" y="0"/>
              </a:lnTo>
              <a:lnTo>
                <a:pt x="11071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FA4C6-938D-488B-B32D-71A06C8EDB8B}">
      <dsp:nvSpPr>
        <dsp:cNvPr id="0" name=""/>
        <dsp:cNvSpPr/>
      </dsp:nvSpPr>
      <dsp:spPr>
        <a:xfrm>
          <a:off x="2623" y="2018403"/>
          <a:ext cx="1397901" cy="7546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Car</a:t>
          </a:r>
          <a:endParaRPr lang="en-US" sz="3200" b="1" kern="1200" dirty="0"/>
        </a:p>
      </dsp:txBody>
      <dsp:txXfrm>
        <a:off x="2623" y="2018403"/>
        <a:ext cx="1397901" cy="754682"/>
      </dsp:txXfrm>
    </dsp:sp>
    <dsp:sp modelId="{4D8ABB54-2A10-4DCB-BAC7-DDB50C6A346D}">
      <dsp:nvSpPr>
        <dsp:cNvPr id="0" name=""/>
        <dsp:cNvSpPr/>
      </dsp:nvSpPr>
      <dsp:spPr>
        <a:xfrm>
          <a:off x="2507708" y="0"/>
          <a:ext cx="1718725" cy="982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/>
            </a:rPr>
            <a:t>name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/>
            </a:rPr>
            <a:t>(car)</a:t>
          </a:r>
          <a:endParaRPr lang="en-US" sz="2000" b="0" kern="1200" cap="none" spc="0" dirty="0">
            <a:ln w="0"/>
            <a:solidFill>
              <a:schemeClr val="tx1"/>
            </a:solidFill>
            <a:effectLst/>
          </a:endParaRPr>
        </a:p>
      </dsp:txBody>
      <dsp:txXfrm>
        <a:off x="2507708" y="0"/>
        <a:ext cx="1718725" cy="982130"/>
      </dsp:txXfrm>
    </dsp:sp>
    <dsp:sp modelId="{F088EA1A-63E8-4531-A31C-0FBF85D26691}">
      <dsp:nvSpPr>
        <dsp:cNvPr id="0" name=""/>
        <dsp:cNvSpPr/>
      </dsp:nvSpPr>
      <dsp:spPr>
        <a:xfrm>
          <a:off x="2507708" y="1359721"/>
          <a:ext cx="1718725" cy="982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/>
            </a:rPr>
            <a:t>type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(document)</a:t>
          </a:r>
          <a:endParaRPr 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507708" y="1359721"/>
        <a:ext cx="1718725" cy="982130"/>
      </dsp:txXfrm>
    </dsp:sp>
    <dsp:sp modelId="{E9809CB2-D9DC-4AD8-8D2A-4744C16F5E77}">
      <dsp:nvSpPr>
        <dsp:cNvPr id="0" name=""/>
        <dsp:cNvSpPr/>
      </dsp:nvSpPr>
      <dsp:spPr>
        <a:xfrm>
          <a:off x="2507708" y="2542856"/>
          <a:ext cx="1718725" cy="982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/>
            </a:rPr>
            <a:t>title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/>
            </a:rPr>
            <a:t>Car</a:t>
          </a:r>
        </a:p>
      </dsp:txBody>
      <dsp:txXfrm>
        <a:off x="2507708" y="2542856"/>
        <a:ext cx="1718725" cy="982130"/>
      </dsp:txXfrm>
    </dsp:sp>
    <dsp:sp modelId="{179589C2-C5BA-43DE-AC5F-090AB4A7169F}">
      <dsp:nvSpPr>
        <dsp:cNvPr id="0" name=""/>
        <dsp:cNvSpPr/>
      </dsp:nvSpPr>
      <dsp:spPr>
        <a:xfrm>
          <a:off x="2507708" y="3819213"/>
          <a:ext cx="1718725" cy="982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Fields</a:t>
          </a:r>
        </a:p>
      </dsp:txBody>
      <dsp:txXfrm>
        <a:off x="2507708" y="3819213"/>
        <a:ext cx="1718725" cy="982130"/>
      </dsp:txXfrm>
    </dsp:sp>
    <dsp:sp modelId="{C9B3F93B-54B5-45D9-A83B-E7928975CC80}">
      <dsp:nvSpPr>
        <dsp:cNvPr id="0" name=""/>
        <dsp:cNvSpPr/>
      </dsp:nvSpPr>
      <dsp:spPr>
        <a:xfrm>
          <a:off x="6713523" y="2006375"/>
          <a:ext cx="2275918" cy="1137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name : ‘type’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type : ‘string’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title: : ‘Brand’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3523" y="2006375"/>
        <a:ext cx="2275918" cy="1137960"/>
      </dsp:txXfrm>
    </dsp:sp>
    <dsp:sp modelId="{6764D42D-A9B1-4061-BF98-C4C8D87B14FA}">
      <dsp:nvSpPr>
        <dsp:cNvPr id="0" name=""/>
        <dsp:cNvSpPr/>
      </dsp:nvSpPr>
      <dsp:spPr>
        <a:xfrm>
          <a:off x="6713523" y="3635455"/>
          <a:ext cx="2275918" cy="1137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name : ‘fuelCapacity’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type : ‘string’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title: : ‘Fuel Capacity’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3523" y="3635455"/>
        <a:ext cx="2275918" cy="1137960"/>
      </dsp:txXfrm>
    </dsp:sp>
    <dsp:sp modelId="{3DE43218-0997-48BC-AEB7-1821A13D0649}">
      <dsp:nvSpPr>
        <dsp:cNvPr id="0" name=""/>
        <dsp:cNvSpPr/>
      </dsp:nvSpPr>
      <dsp:spPr>
        <a:xfrm>
          <a:off x="6713829" y="330498"/>
          <a:ext cx="2275612" cy="1142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name : ‘name’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type : ‘string’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title: : ‘Car Name’</a:t>
          </a:r>
          <a:endParaRPr lang="en-US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3829" y="330498"/>
        <a:ext cx="2275612" cy="1142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4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2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8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84C0-67B7-42CC-8309-54B5EE5406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D5A8-5AC1-4F98-BC4B-BD38E1E1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61338610"/>
              </p:ext>
            </p:extLst>
          </p:nvPr>
        </p:nvGraphicFramePr>
        <p:xfrm>
          <a:off x="1247105" y="914400"/>
          <a:ext cx="9697791" cy="570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171236" y="507470"/>
            <a:ext cx="41328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Technical Plan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1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09797015"/>
              </p:ext>
            </p:extLst>
          </p:nvPr>
        </p:nvGraphicFramePr>
        <p:xfrm>
          <a:off x="502277" y="398469"/>
          <a:ext cx="3441521" cy="64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8769435"/>
              </p:ext>
            </p:extLst>
          </p:nvPr>
        </p:nvGraphicFramePr>
        <p:xfrm>
          <a:off x="4672169" y="605307"/>
          <a:ext cx="6373611" cy="553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Rectangle 21"/>
          <p:cNvSpPr/>
          <p:nvPr/>
        </p:nvSpPr>
        <p:spPr>
          <a:xfrm>
            <a:off x="3370590" y="0"/>
            <a:ext cx="31841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Work Flow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77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12481"/>
              </p:ext>
            </p:extLst>
          </p:nvPr>
        </p:nvGraphicFramePr>
        <p:xfrm>
          <a:off x="899375" y="933712"/>
          <a:ext cx="10393251" cy="56538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5921"/>
                <a:gridCol w="1262130"/>
                <a:gridCol w="2356834"/>
                <a:gridCol w="4958366"/>
              </a:tblGrid>
              <a:tr h="6495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cap="none" spc="0" dirty="0">
                          <a:ln w="0"/>
                          <a:effectLst/>
                        </a:rPr>
                        <a:t>EndPoint</a:t>
                      </a:r>
                      <a:endParaRPr lang="en-US" sz="2800" b="1" i="0" u="none" strike="noStrike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cap="none" spc="0" dirty="0">
                          <a:ln w="0"/>
                          <a:effectLst/>
                        </a:rPr>
                        <a:t>Method</a:t>
                      </a:r>
                      <a:endParaRPr lang="en-US" sz="2800" b="1" i="0" u="none" strike="noStrike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cap="none" spc="0" dirty="0">
                          <a:ln w="0"/>
                          <a:effectLst/>
                        </a:rPr>
                        <a:t>Purpose</a:t>
                      </a:r>
                      <a:endParaRPr lang="en-US" sz="2800" b="1" i="0" u="none" strike="noStrike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cap="none" spc="0" dirty="0">
                          <a:ln w="0"/>
                          <a:effectLst/>
                        </a:rPr>
                        <a:t>Response Example</a:t>
                      </a:r>
                      <a:endParaRPr lang="en-US" sz="2800" b="1" i="0" u="none" strike="noStrike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/register-account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POST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Register a new account</a:t>
                      </a:r>
                      <a:endParaRPr lang="en-US" sz="16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{"userId": 456, "status": "Registered"}</a:t>
                      </a:r>
                      <a:endParaRPr lang="en-US" sz="16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/list-products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GET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Get a list of available items</a:t>
                      </a:r>
                      <a:endParaRPr lang="en-US" sz="16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{"products": [{"id": 5, "name": "Bike"}]}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/submit-order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POST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Submit a purchase order</a:t>
                      </a:r>
                      <a:endParaRPr lang="en-US" sz="16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{"orderId": 890, "status": "Processed"}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/delete-order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DELETE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Remove an existing order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{"orderId": 890, "status": "Removed"}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/modify-vehicle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PUT</a:t>
                      </a:r>
                      <a:endParaRPr lang="en-US" sz="16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 vehicle condition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{"status": "Vehicle Updated"}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/retrieve-orders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GET</a:t>
                      </a:r>
                      <a:endParaRPr lang="en-US" sz="16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Retrieve order history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{"orders": [{"orderId": 890, "item": "Bike", "date": "2025-03-01"}]}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/process-payment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POST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Handle payment transactions</a:t>
                      </a:r>
                      <a:endParaRPr lang="en-US" sz="16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{"paymentId": 234, "status": "Completed"}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/shipment-status</a:t>
                      </a:r>
                      <a:endParaRPr lang="en-US" sz="16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GET</a:t>
                      </a:r>
                      <a:endParaRPr lang="en-US" sz="16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Check shipment status</a:t>
                      </a:r>
                      <a:endParaRPr lang="en-US" sz="16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{"status": "Delivered"}</a:t>
                      </a:r>
                      <a:endParaRPr lang="en-US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628241" y="0"/>
            <a:ext cx="493551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API Requirement</a:t>
            </a:r>
          </a:p>
          <a:p>
            <a:pPr algn="ctr"/>
            <a:endParaRPr lang="en-US" sz="5400" dirty="0" smtClean="0"/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3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13659"/>
              </p:ext>
            </p:extLst>
          </p:nvPr>
        </p:nvGraphicFramePr>
        <p:xfrm>
          <a:off x="1416678" y="1468192"/>
          <a:ext cx="8989453" cy="6226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041407" y="18885"/>
            <a:ext cx="36730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Car Schema 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8896" y="942215"/>
            <a:ext cx="47212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FF0000"/>
                </a:solidFill>
              </a:rPr>
              <a:t>Car Attributes As many as you want</a:t>
            </a:r>
            <a:endParaRPr lang="en-US" sz="2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10222021" y="3672216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FF0000"/>
                </a:solidFill>
              </a:rPr>
              <a:t>Example </a:t>
            </a:r>
            <a:endParaRPr lang="en-US" sz="2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280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2025-02-09T09:11:36Z</dcterms:created>
  <dcterms:modified xsi:type="dcterms:W3CDTF">2025-02-09T11:49:28Z</dcterms:modified>
</cp:coreProperties>
</file>