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238E-1E99-4EA6-B629-42E083850CF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803-3BD4-478E-8C5F-630F9CAC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238E-1E99-4EA6-B629-42E083850CF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803-3BD4-478E-8C5F-630F9CAC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238E-1E99-4EA6-B629-42E083850CF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803-3BD4-478E-8C5F-630F9CAC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238E-1E99-4EA6-B629-42E083850CF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803-3BD4-478E-8C5F-630F9CAC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2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238E-1E99-4EA6-B629-42E083850CF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803-3BD4-478E-8C5F-630F9CAC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238E-1E99-4EA6-B629-42E083850CF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803-3BD4-478E-8C5F-630F9CAC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4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238E-1E99-4EA6-B629-42E083850CF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803-3BD4-478E-8C5F-630F9CAC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238E-1E99-4EA6-B629-42E083850CF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803-3BD4-478E-8C5F-630F9CAC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238E-1E99-4EA6-B629-42E083850CF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803-3BD4-478E-8C5F-630F9CAC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238E-1E99-4EA6-B629-42E083850CF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803-3BD4-478E-8C5F-630F9CAC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238E-1E99-4EA6-B629-42E083850CF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803-3BD4-478E-8C5F-630F9CAC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8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238E-1E99-4EA6-B629-42E083850CF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9803-3BD4-478E-8C5F-630F9CAC3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9204" y="1892613"/>
            <a:ext cx="1007359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 3 -API Integration Report –</a:t>
            </a:r>
          </a:p>
          <a:p>
            <a:pPr algn="ctr"/>
            <a:r>
              <a:rPr lang="en-US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[Rental E-commerce Website]</a:t>
            </a:r>
          </a:p>
          <a:p>
            <a:pPr algn="ctr"/>
            <a:r>
              <a:rPr lang="en-US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Morent</a:t>
            </a:r>
            <a:endParaRPr lang="en-US" sz="6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461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8295" y="86916"/>
            <a:ext cx="601648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INTEGRATION</a:t>
            </a:r>
          </a:p>
          <a:p>
            <a:pPr algn="just"/>
            <a:endParaRPr lang="en-US" sz="36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800" b="1" dirty="0"/>
              <a:t>To successfully integrate the API for the Rental Car </a:t>
            </a:r>
            <a:r>
              <a:rPr lang="en-US" sz="2800" b="1" dirty="0" smtClean="0"/>
              <a:t>System, follow </a:t>
            </a:r>
            <a:r>
              <a:rPr lang="en-US" sz="2800" b="1" dirty="0"/>
              <a:t>these key steps</a:t>
            </a:r>
            <a:r>
              <a:rPr lang="en-US" sz="2800" b="1" dirty="0" smtClean="0"/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Connect the frontend with the backend to enable dynamic data retrieval.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Use Sanity CMS as the backend to store and manage car rental data. </a:t>
            </a:r>
            <a:endParaRPr lang="en-US" sz="2000" dirty="0" smtClean="0"/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Retrieve car data via API and display it dynamically.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Implement sorting for better user experience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Ensure responsiveness and error handling.</a:t>
            </a:r>
            <a:endParaRPr lang="en-US" sz="2000" dirty="0"/>
          </a:p>
          <a:p>
            <a:pPr algn="just"/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77879" y="933301"/>
            <a:ext cx="486354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Procedure </a:t>
            </a:r>
            <a:endParaRPr lang="en-US" sz="3200" b="1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r>
              <a:rPr lang="en-US" sz="2400" b="1" dirty="0"/>
              <a:t>Step </a:t>
            </a:r>
            <a:r>
              <a:rPr lang="en-US" sz="2400" b="1" dirty="0" smtClean="0"/>
              <a:t>1 Installing </a:t>
            </a:r>
            <a:r>
              <a:rPr lang="en-US" sz="2400" b="1" dirty="0"/>
              <a:t>Sanity </a:t>
            </a:r>
            <a:r>
              <a:rPr lang="en-US" sz="2400" b="1" dirty="0" smtClean="0"/>
              <a:t>Studio</a:t>
            </a:r>
          </a:p>
          <a:p>
            <a:endParaRPr lang="en-US" sz="2400" b="1" dirty="0"/>
          </a:p>
          <a:p>
            <a:r>
              <a:rPr lang="en-US" sz="1600" i="1" dirty="0" smtClean="0"/>
              <a:t>Create a new NEXT.JS Project with sanity or integrate a new sanity  project into a new existing  NEXT.JS project</a:t>
            </a:r>
          </a:p>
          <a:p>
            <a:endParaRPr lang="en-US" sz="1600" i="1" dirty="0"/>
          </a:p>
          <a:p>
            <a:r>
              <a:rPr lang="en-US" sz="2400" b="1" dirty="0" smtClean="0"/>
              <a:t>Step 2 </a:t>
            </a:r>
            <a:r>
              <a:rPr lang="en-US" sz="2400" b="1" dirty="0"/>
              <a:t>Setting Environment </a:t>
            </a:r>
            <a:r>
              <a:rPr lang="en-US" sz="2400" b="1" dirty="0" smtClean="0"/>
              <a:t>Variables</a:t>
            </a:r>
          </a:p>
          <a:p>
            <a:endParaRPr lang="en-US" sz="2400" b="1" dirty="0"/>
          </a:p>
          <a:p>
            <a:r>
              <a:rPr lang="en-US" sz="1600" i="1" dirty="0" smtClean="0"/>
              <a:t>1. Created a .env.local file at the root of the project.</a:t>
            </a:r>
          </a:p>
          <a:p>
            <a:r>
              <a:rPr lang="en-US" sz="1600" i="1" dirty="0" smtClean="0"/>
              <a:t>2. Added the following environment variables:</a:t>
            </a:r>
          </a:p>
          <a:p>
            <a:endParaRPr lang="en-US" sz="1600" i="1" dirty="0" smtClean="0"/>
          </a:p>
          <a:p>
            <a:r>
              <a:rPr lang="en-US" sz="1400" i="1" dirty="0" smtClean="0">
                <a:solidFill>
                  <a:srgbClr val="FF0000"/>
                </a:solidFill>
              </a:rPr>
              <a:t>a. NEXT_PUBLIC_SANITY_PROJECT_ID: Your Sanity project ID.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b. NEXT_PUBLIC_SANITY_DATASET: Dataset name (</a:t>
            </a:r>
            <a:r>
              <a:rPr lang="en-US" sz="1400" i="1" dirty="0" err="1" smtClean="0">
                <a:solidFill>
                  <a:srgbClr val="FF0000"/>
                </a:solidFill>
              </a:rPr>
              <a:t>e.g</a:t>
            </a:r>
            <a:r>
              <a:rPr lang="en-US" sz="1400" i="1" dirty="0" smtClean="0">
                <a:solidFill>
                  <a:srgbClr val="FF0000"/>
                </a:solidFill>
              </a:rPr>
              <a:t> ., production).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c. SANITY_API_TOKEN: Token for API authentication.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2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395" y="157035"/>
            <a:ext cx="634107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Step 3 Configuration For Data Fetching</a:t>
            </a:r>
          </a:p>
          <a:p>
            <a:endParaRPr lang="en-US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Configure Sanity, by defining schema, types and other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Define Car Data Types for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Create a migration script to connect with Sanity 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Update package.json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Execute the script with npm commands</a:t>
            </a:r>
          </a:p>
          <a:p>
            <a:r>
              <a:rPr lang="en-US" i="1" dirty="0" smtClean="0"/>
              <a:t> </a:t>
            </a: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49" y="157035"/>
            <a:ext cx="5649462" cy="660673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434" b="19115"/>
          <a:stretch/>
        </p:blipFill>
        <p:spPr>
          <a:xfrm>
            <a:off x="273740" y="2773136"/>
            <a:ext cx="6019400" cy="344627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835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25"/>
          <a:stretch/>
        </p:blipFill>
        <p:spPr>
          <a:xfrm>
            <a:off x="219734" y="217811"/>
            <a:ext cx="8731083" cy="6478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3" y="217811"/>
            <a:ext cx="8016007" cy="64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7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2757" y="0"/>
            <a:ext cx="102525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SUCCESSFULLY MOUNTED</a:t>
            </a:r>
            <a:endParaRPr lang="en-US" sz="60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47" y="1015663"/>
            <a:ext cx="9413866" cy="53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1" y="459978"/>
            <a:ext cx="8708130" cy="6076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59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2025-02-09T11:49:40Z</dcterms:created>
  <dcterms:modified xsi:type="dcterms:W3CDTF">2025-02-09T13:00:13Z</dcterms:modified>
</cp:coreProperties>
</file>