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38BEF-7993-65E3-E9CC-04580708D5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6978BE-06E5-9706-5474-9FBCAC718C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0CFA14-312A-8D6B-DB2E-40D853EF0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28CE5-89B2-4AF0-B15D-86EC540F566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C2BE4-FBE3-D872-3D4D-6C8B9B8F2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7C5F4-1AB5-20E6-1C55-47C54DCDA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57BFA-EA23-4152-91DE-D690799CA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888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C7F0C-1758-58BB-AF93-F8390D53E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38E27-A41C-6450-4304-A3A9C51E52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891EE-DEFB-9B93-0AC9-861D5DF4D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28CE5-89B2-4AF0-B15D-86EC540F566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0B2D75-0546-489D-9C6B-6E2AAE965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D653A-A09B-20BA-87EF-D1C4498CA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57BFA-EA23-4152-91DE-D690799CA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51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7BAA26-2E72-DCBA-DC43-D2E6E78950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7FA193-31FF-9000-7932-1DDCF0B903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BE0CB-7096-C1DF-2024-E443AA146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28CE5-89B2-4AF0-B15D-86EC540F566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4D97D-179E-3336-7F2B-1608D0CD7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E6184-6C93-73B1-A270-EEA4C8747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57BFA-EA23-4152-91DE-D690799CA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91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A7646-FA92-9DD8-4253-4132AF6CD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E1D9C-9E1F-9B10-5681-1CC3A0AE4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56B70-9D06-8E99-F4E4-139AE8235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28CE5-89B2-4AF0-B15D-86EC540F566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40AC2-075E-7CC8-8CA2-D336EB0DA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E987D-BD45-7DC4-81D8-FC9B141DD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57BFA-EA23-4152-91DE-D690799CA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68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7A852-1C43-1C4A-2D57-849772298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DC9A5-49DF-9E66-8B79-091374633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F36CA-D92F-B50B-5A69-0B2734E5F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28CE5-89B2-4AF0-B15D-86EC540F566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D3430-A038-6A14-ED24-5A1F1D395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3E5FD-12E3-D964-DDAC-092F93A30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57BFA-EA23-4152-91DE-D690799CA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954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59FBD-B95D-E63B-DF4A-199123AF8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BC65D-B168-7C56-39A4-D535840FA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D7400-5266-B8F2-EB36-447886713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42F6A3-0320-482C-0CDF-5DE1A41FC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28CE5-89B2-4AF0-B15D-86EC540F566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21FFBB-7445-0123-CE11-BBD3C876D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D49AAC-410D-F9B5-5BAF-E5634ACE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57BFA-EA23-4152-91DE-D690799CA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18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BD9E6-EEB5-5169-3A86-24C656F8F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807E78-D548-0C5B-81B8-851EA3AA3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782B1-E63F-240F-BCB3-ED72B1CFE5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21121E-9AEC-3147-1048-171D4A1073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BAEC77-3EF9-914A-E8D2-D606D184CB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BF6BB2-88E3-A46B-FB89-9B1F44FD6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28CE5-89B2-4AF0-B15D-86EC540F566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6B241D-63F2-6D82-3DC2-1D6F3CF9B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ACCC15-4961-4CD0-F06D-F5CFECEC4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57BFA-EA23-4152-91DE-D690799CA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7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FFB4A-2457-FC7A-6AE8-D831A4320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00018A-324C-FDD7-E58A-F614808D8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28CE5-89B2-4AF0-B15D-86EC540F566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899149-D3B5-DBB8-435B-15F0EC76A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598C9F-A66C-BF10-5CE8-0253B0100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57BFA-EA23-4152-91DE-D690799CA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815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7AAA41-4209-0F27-C7F9-F31E12A36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28CE5-89B2-4AF0-B15D-86EC540F566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E23A5B-A464-1744-C7B4-09B65F5B1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6DE3C-D838-269A-8924-3BDCC1E87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57BFA-EA23-4152-91DE-D690799CA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41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818E6-8486-8108-C824-3171ABF53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A7958-8074-941B-2A6C-11A7E21FD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4252D6-FDB7-535F-6297-DCCCDF7FA8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2F6714-93B5-C152-B74D-A3069DC31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28CE5-89B2-4AF0-B15D-86EC540F566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783DFF-AB78-A4A9-ED55-1860CCA6E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AEECAD-CE79-9970-3E86-C55C88129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57BFA-EA23-4152-91DE-D690799CA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461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F5A18-EEBF-2316-EE92-FF26A4387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F87A5E-4531-CA21-3AAE-44797D8A61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DF423A-FF0F-E975-4B2A-6BDB1BE42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651024-BA1F-22E8-3B70-B75B2EA66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28CE5-89B2-4AF0-B15D-86EC540F566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CD6E22-4B5D-66AB-4499-7945937D6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4418B-2E18-2E8F-B91D-FF8C52299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57BFA-EA23-4152-91DE-D690799CA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96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9E7216-8957-1101-220E-B2A86D419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DAE08-A93E-9F0B-0C2C-A4BB0917D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09EA9-6509-0BC3-43A7-200AD0DDA3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528CE5-89B2-4AF0-B15D-86EC540F5664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56A19-9868-7115-E660-88514B5864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6755A-3D9E-0FE9-D253-0CF98A2238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B57BFA-EA23-4152-91DE-D690799CA4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527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7EAC5-C80D-B8E7-F19C-5797FE8EEF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80433B-F273-C6D8-0C0D-C537F53C9B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ED9228-F996-2BC7-4D25-AA4D0B99A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5949" y="815975"/>
            <a:ext cx="5828346" cy="5755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900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4FAA4-EC4A-A7D8-3F70-3419B9C83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Product / Cartesian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7133F-4E62-311C-FD12-56C89B026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Employee x Parking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22F58E-2EC5-7746-18A1-848BBAE973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2281" y="1509713"/>
            <a:ext cx="6300715" cy="525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340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73761-DDF8-6DF5-91E2-3A91C32B3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ED3D8-5597-3839-0A22-471776D23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list of employee names and their associated parking spaces?</a:t>
            </a:r>
          </a:p>
        </p:txBody>
      </p:sp>
    </p:spTree>
    <p:extLst>
      <p:ext uri="{BB962C8B-B14F-4D97-AF65-F5344CB8AC3E}">
        <p14:creationId xmlns:p14="http://schemas.microsoft.com/office/powerpoint/2010/main" val="1655992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822C0-5B5A-191A-D562-9CF795C6F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B89F3-F10E-9830-0759-FF1D79C5E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3B8B75-5B37-2B03-C1FD-FB37CF059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7261"/>
            <a:ext cx="12192000" cy="52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458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CE4DF-6095-7CE6-33A8-F0BEF64D1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AF45F-F679-DDEF-0AAE-2DFD2F5E5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Retrieve the name of all employees who work in headquarters department</a:t>
            </a:r>
          </a:p>
          <a:p>
            <a:endParaRPr lang="en-US" dirty="0"/>
          </a:p>
          <a:p>
            <a:r>
              <a:rPr lang="en-US" dirty="0"/>
              <a:t>For all the projects located in Stafford, list the project number, controlling department and the manager’s name</a:t>
            </a:r>
          </a:p>
          <a:p>
            <a:endParaRPr lang="en-US" dirty="0"/>
          </a:p>
          <a:p>
            <a:r>
              <a:rPr lang="en-US" dirty="0"/>
              <a:t>Find the names of all employees who work on the projects controlled by department number 3</a:t>
            </a:r>
          </a:p>
          <a:p>
            <a:r>
              <a:rPr lang="en-US" dirty="0"/>
              <a:t>Make a list of project numbers for projects that involve an employee with last name ‘Smith’ either as a worker or as a manager of the department that controls the project</a:t>
            </a:r>
          </a:p>
        </p:txBody>
      </p:sp>
    </p:spTree>
    <p:extLst>
      <p:ext uri="{BB962C8B-B14F-4D97-AF65-F5344CB8AC3E}">
        <p14:creationId xmlns:p14="http://schemas.microsoft.com/office/powerpoint/2010/main" val="251479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100</Words>
  <Application>Microsoft Office PowerPoint</Application>
  <PresentationFormat>Widescreen</PresentationFormat>
  <Paragraphs>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Cross Product / Cartesian Product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Modassir Ishfaq</dc:creator>
  <cp:lastModifiedBy>Modassir Ishfaq</cp:lastModifiedBy>
  <cp:revision>1</cp:revision>
  <dcterms:created xsi:type="dcterms:W3CDTF">2025-03-24T00:56:49Z</dcterms:created>
  <dcterms:modified xsi:type="dcterms:W3CDTF">2025-03-24T01:31:50Z</dcterms:modified>
</cp:coreProperties>
</file>