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FB828-9924-4193-B2E0-64B38CEB7D27}" v="2" dt="2025-04-03T07:36:02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hmad" userId="5fff20d3f984270d" providerId="LiveId" clId="{B7AFB828-9924-4193-B2E0-64B38CEB7D27}"/>
    <pc:docChg chg="undo custSel modSld">
      <pc:chgData name="Muhammad Ahmad" userId="5fff20d3f984270d" providerId="LiveId" clId="{B7AFB828-9924-4193-B2E0-64B38CEB7D27}" dt="2025-04-03T07:37:02.775" v="9" actId="27636"/>
      <pc:docMkLst>
        <pc:docMk/>
      </pc:docMkLst>
      <pc:sldChg chg="modSp mod">
        <pc:chgData name="Muhammad Ahmad" userId="5fff20d3f984270d" providerId="LiveId" clId="{B7AFB828-9924-4193-B2E0-64B38CEB7D27}" dt="2025-04-03T07:37:02.775" v="9" actId="27636"/>
        <pc:sldMkLst>
          <pc:docMk/>
          <pc:sldMk cId="251479941" sldId="260"/>
        </pc:sldMkLst>
        <pc:spChg chg="mod">
          <ac:chgData name="Muhammad Ahmad" userId="5fff20d3f984270d" providerId="LiveId" clId="{B7AFB828-9924-4193-B2E0-64B38CEB7D27}" dt="2025-04-03T07:37:02.775" v="9" actId="27636"/>
          <ac:spMkLst>
            <pc:docMk/>
            <pc:sldMk cId="251479941" sldId="260"/>
            <ac:spMk id="3" creationId="{B1BAF45F-F679-DDEF-0AAE-2DFD2F5E56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8BEF-7993-65E3-E9CC-04580708D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978BE-06E5-9706-5474-9FBCAC718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FA14-312A-8D6B-DB2E-40D853EF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2BE4-FBE3-D872-3D4D-6C8B9B8F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C5F4-1AB5-20E6-1C55-47C54DCD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7F0C-1758-58BB-AF93-F8390D53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38E27-A41C-6450-4304-A3A9C51E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91EE-DEFB-9B93-0AC9-861D5DF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2D75-0546-489D-9C6B-6E2AAE96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D653A-A09B-20BA-87EF-D1C4498C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BAA26-2E72-DCBA-DC43-D2E6E7895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FA193-31FF-9000-7932-1DDCF0B90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0CB-7096-C1DF-2024-E443AA14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D97D-179E-3336-7F2B-1608D0CD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6184-6C93-73B1-A270-EEA4C874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7646-FA92-9DD8-4253-4132AF6C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1D9C-9E1F-9B10-5681-1CC3A0AE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6B70-9D06-8E99-F4E4-139AE823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40AC2-075E-7CC8-8CA2-D336EB0D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987D-BD45-7DC4-81D8-FC9B141D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A852-1C43-1C4A-2D57-84977229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DC9A5-49DF-9E66-8B79-09137463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36CA-D92F-B50B-5A69-0B2734E5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3430-A038-6A14-ED24-5A1F1D39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E5FD-12E3-D964-DDAC-092F93A3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BD-B95D-E63B-DF4A-199123AF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C65D-B168-7C56-39A4-D535840FA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D7400-5266-B8F2-EB36-44788671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2F6A3-0320-482C-0CDF-5DE1A41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1FFBB-7445-0123-CE11-BBD3C876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9AAC-410D-F9B5-5BAF-E5634AC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9E6-EEB5-5169-3A86-24C656F8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07E78-D548-0C5B-81B8-851EA3AA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782B1-E63F-240F-BCB3-ED72B1CF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1121E-9AEC-3147-1048-171D4A10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AEC77-3EF9-914A-E8D2-D606D184C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F6BB2-88E3-A46B-FB89-9B1F44FD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B241D-63F2-6D82-3DC2-1D6F3CF9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CCC15-4961-4CD0-F06D-F5CFECEC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FB4A-2457-FC7A-6AE8-D831A432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0018A-324C-FDD7-E58A-F614808D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99149-D3B5-DBB8-435B-15F0EC7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8C9F-A66C-BF10-5CE8-0253B010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AAA41-4209-0F27-C7F9-F31E12A3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23A5B-A464-1744-C7B4-09B65F5B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DE3C-D838-269A-8924-3BDCC1E8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18E6-8486-8108-C824-3171ABF5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7958-8074-941B-2A6C-11A7E21F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252D6-FDB7-535F-6297-DCCCDF7F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6714-93B5-C152-B74D-A3069DC3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3DFF-AB78-A4A9-ED55-1860CCA6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EECAD-CE79-9970-3E86-C55C881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5A18-EEBF-2316-EE92-FF26A43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87A5E-4531-CA21-3AAE-44797D8A6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F423A-FF0F-E975-4B2A-6BDB1BE42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51024-BA1F-22E8-3B70-B75B2EA6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6E22-4B5D-66AB-4499-7945937D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418B-2E18-2E8F-B91D-FF8C5229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E7216-8957-1101-220E-B2A86D41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AE08-A93E-9F0B-0C2C-A4BB0917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9EA9-6509-0BC3-43A7-200AD0DDA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28CE5-89B2-4AF0-B15D-86EC540F566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6A19-9868-7115-E660-88514B586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755A-3D9E-0FE9-D253-0CF98A22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EAC5-C80D-B8E7-F19C-5797FE8EE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0433B-F273-C6D8-0C0D-C537F53C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9228-F996-2BC7-4D25-AA4D0B99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49" y="815975"/>
            <a:ext cx="5828346" cy="57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FAA4-EC4A-A7D8-3F70-3419B9C8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/ 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133F-4E62-311C-FD12-56C89B02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x Parking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F58E-2EC5-7746-18A1-848BBAE9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81" y="1509713"/>
            <a:ext cx="6300715" cy="52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761-DDF8-6DF5-91E2-3A91C32B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D3D8-5597-3839-0A22-471776D2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list of employee names and their associated parking spaces?</a:t>
            </a:r>
          </a:p>
        </p:txBody>
      </p:sp>
    </p:spTree>
    <p:extLst>
      <p:ext uri="{BB962C8B-B14F-4D97-AF65-F5344CB8AC3E}">
        <p14:creationId xmlns:p14="http://schemas.microsoft.com/office/powerpoint/2010/main" val="16559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22C0-5B5A-191A-D562-9CF795C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89F3-F10E-9830-0759-FF1D79C5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B8B75-5B37-2B03-C1FD-FB37CF05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261"/>
            <a:ext cx="12192000" cy="52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E4DF-6095-7CE6-33A8-F0BEF64D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F45F-F679-DDEF-0AAE-2DFD2F5E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the name of all employees who work in headquarters department</a:t>
            </a:r>
          </a:p>
          <a:p>
            <a:r>
              <a:rPr lang="en-US" dirty="0"/>
              <a:t>For all the projects located in Stafford, list the project number, controlling department and the manager’s name</a:t>
            </a:r>
          </a:p>
          <a:p>
            <a:r>
              <a:rPr lang="en-US" dirty="0"/>
              <a:t>Find the names of all employees who work on the projects controlled by department number 3</a:t>
            </a:r>
          </a:p>
          <a:p>
            <a:r>
              <a:rPr lang="en-US" dirty="0"/>
              <a:t>Make a list of project numbers for projects that involve an employee with last name ‘Smith’ either as a worker or as a manager of the department that controls the project</a:t>
            </a:r>
          </a:p>
        </p:txBody>
      </p:sp>
    </p:spTree>
    <p:extLst>
      <p:ext uri="{BB962C8B-B14F-4D97-AF65-F5344CB8AC3E}">
        <p14:creationId xmlns:p14="http://schemas.microsoft.com/office/powerpoint/2010/main" val="25147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Cross Product / Cartesian Product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Modassir Ishfaq</dc:creator>
  <cp:lastModifiedBy>Muhammad Ahmad</cp:lastModifiedBy>
  <cp:revision>1</cp:revision>
  <dcterms:created xsi:type="dcterms:W3CDTF">2025-03-24T00:56:49Z</dcterms:created>
  <dcterms:modified xsi:type="dcterms:W3CDTF">2025-04-03T07:37:06Z</dcterms:modified>
</cp:coreProperties>
</file>