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14" r:id="rId12"/>
    <p:sldId id="413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5" r:id="rId21"/>
    <p:sldId id="272" r:id="rId22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3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" userId="5fff20d3f984270d" providerId="LiveId" clId="{FCFDE60E-09B6-47DA-B645-D5E526D50D82}"/>
    <pc:docChg chg="modSld">
      <pc:chgData name="Muhammad Ahmad" userId="5fff20d3f984270d" providerId="LiveId" clId="{FCFDE60E-09B6-47DA-B645-D5E526D50D82}" dt="2025-04-17T02:31:07.220" v="1" actId="14100"/>
      <pc:docMkLst>
        <pc:docMk/>
      </pc:docMkLst>
      <pc:sldChg chg="modSp mod">
        <pc:chgData name="Muhammad Ahmad" userId="5fff20d3f984270d" providerId="LiveId" clId="{FCFDE60E-09B6-47DA-B645-D5E526D50D82}" dt="2025-04-17T02:31:07.220" v="1" actId="14100"/>
        <pc:sldMkLst>
          <pc:docMk/>
          <pc:sldMk cId="384726759" sldId="415"/>
        </pc:sldMkLst>
        <pc:picChg chg="mod">
          <ac:chgData name="Muhammad Ahmad" userId="5fff20d3f984270d" providerId="LiveId" clId="{FCFDE60E-09B6-47DA-B645-D5E526D50D82}" dt="2025-04-17T02:31:07.220" v="1" actId="14100"/>
          <ac:picMkLst>
            <pc:docMk/>
            <pc:sldMk cId="384726759" sldId="415"/>
            <ac:picMk id="6" creationId="{653995E2-9D9C-456F-91CF-BE6BD43044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361229" cy="1690360"/>
          </a:xfrm>
        </p:spPr>
        <p:txBody>
          <a:bodyPr/>
          <a:lstStyle/>
          <a:p>
            <a:r>
              <a:rPr lang="en-US" sz="4400" dirty="0"/>
              <a:t>Properties of LTI System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/>
              <a:t>difference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9C6A-D459-41C0-A756-3258E887B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251751"/>
                <a:ext cx="3706427" cy="4615649"/>
              </a:xfrm>
            </p:spPr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Stable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9C6A-D459-41C0-A756-3258E887B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251751"/>
                <a:ext cx="3706427" cy="4615649"/>
              </a:xfrm>
              <a:blipFill>
                <a:blip r:embed="rId2"/>
                <a:stretch>
                  <a:fillRect l="-1480" t="-3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DBEF-5FAD-4D59-B2AA-C23FEF6F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95AB3-E9E1-46EC-A8F8-8936E207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6C86BE1-8DDA-40D2-8EFC-A2C8C107B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1"/>
                <a:ext cx="9601200" cy="70799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solidFill>
                      <a:srgbClr val="FF0000"/>
                    </a:solidFill>
                  </a:rPr>
                  <a:t>Exp 4: (a)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)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6C86BE1-8DDA-40D2-8EFC-A2C8C107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1"/>
                <a:ext cx="9601200" cy="707994"/>
              </a:xfrm>
              <a:prstGeom prst="rect">
                <a:avLst/>
              </a:prstGeom>
              <a:blipFill>
                <a:blip r:embed="rId3"/>
                <a:stretch>
                  <a:fillRect l="-635" t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6DB998-64E2-4EF3-AE42-14759E865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1001" y="1173334"/>
                <a:ext cx="5587007" cy="4615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Stable System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6DB998-64E2-4EF3-AE42-14759E86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01" y="1173334"/>
                <a:ext cx="5587007" cy="4615649"/>
              </a:xfrm>
              <a:prstGeom prst="rect">
                <a:avLst/>
              </a:prstGeom>
              <a:blipFill>
                <a:blip r:embed="rId4"/>
                <a:stretch>
                  <a:fillRect l="-983" t="-3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757D027-19A7-4501-9A6C-44FAEB85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97" y="186335"/>
            <a:ext cx="2215606" cy="24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D39E-7974-456E-B87A-4569D92B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E97-CB2D-4711-A1B8-DBCDC4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051F6-1FFE-46B2-9F36-4AE91C8F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4F28F-6ED3-4DCA-AE26-2CD0457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74EE0-08A6-4479-9C11-9E61BC0F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62" y="1700014"/>
            <a:ext cx="3886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9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800D-D8B8-4199-9B21-BF20E9016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5635"/>
                <a:ext cx="9601200" cy="5139431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0" u="sng" dirty="0">
                    <a:solidFill>
                      <a:srgbClr val="002060"/>
                    </a:solidFill>
                  </a:rPr>
                  <a:t>Causal/Non-Causal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 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 Thus it is causal</a:t>
                </a:r>
              </a:p>
              <a:p>
                <a:r>
                  <a:rPr lang="en-US" u="sng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Stable/Non Stable</a:t>
                </a:r>
              </a:p>
              <a:p>
                <a:r>
                  <a:rPr lang="en-US" dirty="0"/>
                  <a:t>Condition to check stability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Apply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4/5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=5/4</m:t>
                    </m:r>
                  </m:oMath>
                </a14:m>
                <a:r>
                  <a:rPr lang="en-US" dirty="0"/>
                  <a:t>    Thus, it is stable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800D-D8B8-4199-9B21-BF20E9016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5635"/>
                <a:ext cx="9601200" cy="5139431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0CA56-ED08-45E6-BBD8-40287F67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95C9-A7D6-48B9-88B6-0D49F6E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DF51-2C75-4B33-9667-BCFC16B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30" y="4600200"/>
            <a:ext cx="2339821" cy="5621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8CFE70-8E68-4E22-9D58-74874330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77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systems are causal and stable or not?</a:t>
            </a:r>
          </a:p>
        </p:txBody>
      </p:sp>
    </p:spTree>
    <p:extLst>
      <p:ext uri="{BB962C8B-B14F-4D97-AF65-F5344CB8AC3E}">
        <p14:creationId xmlns:p14="http://schemas.microsoft.com/office/powerpoint/2010/main" val="7821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F7C5-6DB8-4421-B43E-7CAF09C5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187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Causal LTI System described by Differential and Difference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0664-39BB-4740-873A-0574893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Equation </a:t>
            </a:r>
            <a:r>
              <a:rPr lang="en-US" dirty="0">
                <a:sym typeface="Wingdings" panose="05000000000000000000" pitchFamily="2" charset="2"/>
              </a:rPr>
              <a:t> CT systems</a:t>
            </a:r>
          </a:p>
          <a:p>
            <a:r>
              <a:rPr lang="en-US" dirty="0">
                <a:sym typeface="Wingdings" panose="05000000000000000000" pitchFamily="2" charset="2"/>
              </a:rPr>
              <a:t>Difference Equation  DT systems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Causal LTI systems follows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Linearity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Time Invariance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Causality 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F3CE-AF2E-43BE-96D2-5D0D3CE0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4F35C-9C04-4E11-B930-EA7B763D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E482-8A8D-4832-97DB-8685EFA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Standard Differential equation for Causal LTI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B0AB-F660-4D7C-B583-1E3FA46BF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49406"/>
                <a:ext cx="9601200" cy="4517994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Suppose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Coefficients on LHS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Coefficients on RHS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General Equation: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Coefficients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B0AB-F660-4D7C-B583-1E3FA46BF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49406"/>
                <a:ext cx="9601200" cy="4517994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AF3F3-CB4F-4A4D-860E-CF29A76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F5EA2-8487-4422-B6EE-1B13197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9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4A845-AFBE-44A6-8518-AACC09B49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469254"/>
                <a:ext cx="9601200" cy="3581400"/>
              </a:xfrm>
            </p:spPr>
            <p:txBody>
              <a:bodyPr/>
              <a:lstStyle/>
              <a:p>
                <a:r>
                  <a:rPr lang="en-US" dirty="0"/>
                  <a:t>Important Conditions</a:t>
                </a:r>
              </a:p>
              <a:p>
                <a:pPr lvl="1"/>
                <a:r>
                  <a:rPr lang="en-US" dirty="0"/>
                  <a:t>All coefficients should be constant (not depending upon any factor)</a:t>
                </a:r>
              </a:p>
              <a:p>
                <a:pPr lvl="1"/>
                <a:r>
                  <a:rPr lang="en-US" dirty="0"/>
                  <a:t>All initial conditions should be zero.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Solution of Differential Equations</a:t>
                </a:r>
              </a:p>
              <a:p>
                <a:pPr lvl="1"/>
                <a:r>
                  <a:rPr lang="en-US" dirty="0"/>
                  <a:t>Complete Solution = Particular solution + Homogenous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4A845-AFBE-44A6-8518-AACC09B49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469254"/>
                <a:ext cx="9601200" cy="3581400"/>
              </a:xfrm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32A96-654B-4589-AF26-52A90BE0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87E1-E700-4F59-820E-4CDBC156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9848-863E-4E01-A222-BC6657F4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3693"/>
                <a:ext cx="9601200" cy="439370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Recursive Equation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It is known as recursive equation since it specifies a recursive procedure for determining the output in terms of the </a:t>
                </a:r>
                <a:r>
                  <a:rPr lang="en-US" b="1" i="1" dirty="0"/>
                  <a:t>input and previous outputs.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9848-863E-4E01-A222-BC6657F4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3693"/>
                <a:ext cx="9601200" cy="4393707"/>
              </a:xfrm>
              <a:blipFill>
                <a:blip r:embed="rId2"/>
                <a:stretch>
                  <a:fillRect l="-571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3270-0AB3-4C27-B0A3-015E0E8C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4A795-0E56-41F0-B093-D47ADA0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2E28D5-1673-4AD8-9370-83BAA1A3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2. Standard Difference equation for Causal LTI Systems</a:t>
            </a:r>
          </a:p>
        </p:txBody>
      </p:sp>
    </p:spTree>
    <p:extLst>
      <p:ext uri="{BB962C8B-B14F-4D97-AF65-F5344CB8AC3E}">
        <p14:creationId xmlns:p14="http://schemas.microsoft.com/office/powerpoint/2010/main" val="110610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20621-55CF-4A99-9BCD-989CABDAF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4816"/>
                <a:ext cx="9601200" cy="440258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Non- recursive Equation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 is known as non-recursive equation since previous output values are not required to compute the present output.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20621-55CF-4A99-9BCD-989CABDAF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4816"/>
                <a:ext cx="9601200" cy="4402584"/>
              </a:xfrm>
              <a:blipFill>
                <a:blip r:embed="rId2"/>
                <a:stretch>
                  <a:fillRect l="-571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774D-3161-41AD-BF48-ECDBE145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BA2CC-65B2-4A8B-8A37-E503509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6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8EF1A-F27B-4129-BEDB-A3D724AE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Therefore,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Thus, the condition for initial rest states that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8EF1A-F27B-4129-BEDB-A3D724AE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5E3D5-6A57-43DC-9035-6BEFA52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FF3A2-7BFE-4C0A-A5B4-D2612925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FAFF9E8-43D5-4039-A5A9-B913F6315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1"/>
                <a:ext cx="9601200" cy="14270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solidFill>
                      <a:srgbClr val="FF0000"/>
                    </a:solidFill>
                  </a:rPr>
                  <a:t>Exp 5: Consider the difference equation </a:t>
                </a: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when input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FAFF9E8-43D5-4039-A5A9-B913F631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1"/>
                <a:ext cx="9601200" cy="1427084"/>
              </a:xfrm>
              <a:prstGeom prst="rect">
                <a:avLst/>
              </a:prstGeom>
              <a:blipFill>
                <a:blip r:embed="rId3"/>
                <a:stretch>
                  <a:fillRect l="-635" t="-4701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4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89CC3-523D-48E5-A473-57C812ED1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056443"/>
                <a:ext cx="9601200" cy="4810957"/>
              </a:xfrm>
            </p:spPr>
            <p:txBody>
              <a:bodyPr/>
              <a:lstStyle/>
              <a:p>
                <a:r>
                  <a:rPr lang="en-US" dirty="0"/>
                  <a:t>First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so the starting point of recursion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u="sng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89CC3-523D-48E5-A473-57C812ED1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056443"/>
                <a:ext cx="9601200" cy="4810957"/>
              </a:xfrm>
              <a:blipFill>
                <a:blip r:embed="rId2"/>
                <a:stretch>
                  <a:fillRect l="-571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DF7B8-746C-4717-8A1A-98B8364C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8779-08BA-45BB-A1CE-BD4FFA68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8124AFB-84DD-4E5B-BB3B-ED9C5672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51743"/>
                <a:ext cx="5304410" cy="4810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……</a:t>
                </a:r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8124AFB-84DD-4E5B-BB3B-ED9C5672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51743"/>
                <a:ext cx="5304410" cy="4810957"/>
              </a:xfrm>
              <a:prstGeom prst="rect">
                <a:avLst/>
              </a:prstGeom>
              <a:blipFill>
                <a:blip r:embed="rId3"/>
                <a:stretch>
                  <a:fillRect l="-1034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A9DD-A2C0-44E1-B175-E3AE8536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The Commutative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7434F-86C4-422B-B34E-48798A4DD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91449"/>
                <a:ext cx="9601200" cy="1052004"/>
              </a:xfrm>
            </p:spPr>
            <p:txBody>
              <a:bodyPr/>
              <a:lstStyle/>
              <a:p>
                <a:r>
                  <a:rPr lang="en-US" b="0" dirty="0"/>
                  <a:t>DT: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CT: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7434F-86C4-422B-B34E-48798A4DD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91449"/>
                <a:ext cx="9601200" cy="1052004"/>
              </a:xfrm>
              <a:blipFill>
                <a:blip r:embed="rId2"/>
                <a:stretch>
                  <a:fillRect l="-571" t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90BCF-6949-47FD-95F6-86459B1A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9FE1A-8C00-4F35-BE67-7BB67C5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D4CE62-5FD3-4B8C-BADF-52C603CD8E95}"/>
              </a:ext>
            </a:extLst>
          </p:cNvPr>
          <p:cNvSpPr txBox="1">
            <a:spLocks/>
          </p:cNvSpPr>
          <p:nvPr/>
        </p:nvSpPr>
        <p:spPr>
          <a:xfrm>
            <a:off x="1364199" y="2755779"/>
            <a:ext cx="9601200" cy="805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2. The Distributive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94CA7C3-E29B-4A28-A00B-B3300984E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6877" y="3659083"/>
                <a:ext cx="9601200" cy="1052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DT: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CT: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94CA7C3-E29B-4A28-A00B-B3300984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77" y="3659083"/>
                <a:ext cx="9601200" cy="1052004"/>
              </a:xfrm>
              <a:prstGeom prst="rect">
                <a:avLst/>
              </a:prstGeom>
              <a:blipFill>
                <a:blip r:embed="rId3"/>
                <a:stretch>
                  <a:fillRect l="-571" t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1C4A-D12D-4AF2-A958-91DE6A61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5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380F-BD6B-4228-8C7B-A1EE1A21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23482-B5C2-442C-B224-DD671BC8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B7C65-D3F8-4E2A-86C6-7B5FDA4F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995E2-9D9C-456F-91CF-BE6BD430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526081"/>
            <a:ext cx="9005299" cy="43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C4DD9-7CDB-4997-87E2-605E8B732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57274"/>
                <a:ext cx="9601200" cy="3710126"/>
              </a:xfrm>
            </p:spPr>
            <p:txBody>
              <a:bodyPr/>
              <a:lstStyle/>
              <a:p>
                <a:r>
                  <a:rPr lang="en-US" b="1" dirty="0"/>
                  <a:t>Solution: </a:t>
                </a:r>
              </a:p>
              <a:p>
                <a:r>
                  <a:rPr lang="en-US" dirty="0"/>
                  <a:t>Direct convolution is a tedious work.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use distributive property and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+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C4DD9-7CDB-4997-87E2-605E8B732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57274"/>
                <a:ext cx="9601200" cy="3710126"/>
              </a:xfrm>
              <a:blipFill>
                <a:blip r:embed="rId2"/>
                <a:stretch>
                  <a:fillRect l="-571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AFBE-17CE-477A-9F72-5FF13CF7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B44A4-80B5-4D4F-8ECC-2A56D001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9E6C3C3-D0FC-4B03-8C98-6715CC2E10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1338309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000" dirty="0">
                    <a:solidFill>
                      <a:srgbClr val="FF0000"/>
                    </a:solidFill>
                  </a:rPr>
                  <a:t>Exp 1: Let y[n] denote the convolution of two sequences:</a:t>
                </a:r>
                <a:br>
                  <a:rPr lang="en-US" sz="2000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9E6C3C3-D0FC-4B03-8C98-6715CC2E1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1338309"/>
              </a:xfrm>
              <a:blipFill>
                <a:blip r:embed="rId3"/>
                <a:stretch>
                  <a:fillRect l="-635" t="-5023" b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E6C1-269B-4C0F-AFCC-079E2604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21E4-E02B-4825-883C-EC35DD0E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663F2-CC4A-4236-A18D-66EF9FF4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3. The Associative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1A3886-C983-4259-8741-17ECA4688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643357"/>
                <a:ext cx="9601200" cy="1052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DT: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CT: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1A3886-C983-4259-8741-17ECA468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43357"/>
                <a:ext cx="9601200" cy="1052004"/>
              </a:xfrm>
              <a:prstGeom prst="rect">
                <a:avLst/>
              </a:prstGeom>
              <a:blipFill>
                <a:blip r:embed="rId2"/>
                <a:stretch>
                  <a:fillRect l="-571" t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1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3D22E-7305-4A99-96AF-8B3165DDE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9103"/>
                <a:ext cx="9601200" cy="427829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DT - LTI system is said to be memoryless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It means the impulse response has the 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Similarly, for CT –LTI system is said to be memoryless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It means the impulse response has the 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3D22E-7305-4A99-96AF-8B3165DDE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9103"/>
                <a:ext cx="9601200" cy="4278297"/>
              </a:xfrm>
              <a:blipFill>
                <a:blip r:embed="rId2"/>
                <a:stretch>
                  <a:fillRect l="-57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1E0B-2CD1-4D07-A63E-6DD8B57C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9E14-E7E0-4B2E-B277-57C8852D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D838DA-9AFF-417F-ACD6-D24EB1D1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4. LTI system with and without memory</a:t>
            </a:r>
          </a:p>
        </p:txBody>
      </p:sp>
    </p:spTree>
    <p:extLst>
      <p:ext uri="{BB962C8B-B14F-4D97-AF65-F5344CB8AC3E}">
        <p14:creationId xmlns:p14="http://schemas.microsoft.com/office/powerpoint/2010/main" val="134794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7774-23E7-466C-BA33-6B7EE4F02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86757"/>
                <a:ext cx="9601200" cy="47666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not satisfied so dynamic system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not satisfied so dynamic system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satisfied so static system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7774-23E7-466C-BA33-6B7EE4F02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86757"/>
                <a:ext cx="9601200" cy="4766629"/>
              </a:xfrm>
              <a:blipFill>
                <a:blip r:embed="rId2"/>
                <a:stretch>
                  <a:fillRect l="-317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19C4F-2470-4A54-A91D-A9BDCF6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95BB-E88B-4AC5-940E-7AA156D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7568BE1-1A87-437C-8BC9-A210D775CE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Exp 2: (a)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7568BE1-1A87-437C-8BC9-A210D775C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  <a:blipFill>
                <a:blip r:embed="rId3"/>
                <a:stretch>
                  <a:fillRect l="-635" t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0F6FBF-4701-4D9B-998C-9AFB1B953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99" y="1039798"/>
            <a:ext cx="1746419" cy="1540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73273-3AF6-4E19-A8A4-CAFB561A9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152" y="2934256"/>
            <a:ext cx="1811184" cy="1909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0992F-E30C-4491-BE51-46C88B50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834" y="4634144"/>
            <a:ext cx="2003648" cy="21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501CD-4EBD-4E5B-9DD8-4401970BB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67161"/>
                <a:ext cx="9601200" cy="450023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DT - LTI system is causal only and only if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Similarly, CT – LTI system is causal only and only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501CD-4EBD-4E5B-9DD8-4401970BB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67161"/>
                <a:ext cx="9601200" cy="4500239"/>
              </a:xfrm>
              <a:blipFill>
                <a:blip r:embed="rId2"/>
                <a:stretch>
                  <a:fillRect l="-571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E6C1C-EFAC-4AFA-AA47-9DE272A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84784-0CDF-4408-B15B-5E12B8F0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6965A7-3716-4E21-B862-4DCC79A3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5. Causality for LTI system</a:t>
            </a:r>
          </a:p>
        </p:txBody>
      </p:sp>
    </p:spTree>
    <p:extLst>
      <p:ext uri="{BB962C8B-B14F-4D97-AF65-F5344CB8AC3E}">
        <p14:creationId xmlns:p14="http://schemas.microsoft.com/office/powerpoint/2010/main" val="240534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4BEDB-D336-400F-ACE6-933B349BF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93795"/>
                <a:ext cx="9601200" cy="44736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 causal system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Non-Causal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Causal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4BEDB-D336-400F-ACE6-933B349BF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93795"/>
                <a:ext cx="9601200" cy="4473605"/>
              </a:xfrm>
              <a:blipFill>
                <a:blip r:embed="rId2"/>
                <a:stretch>
                  <a:fillRect l="-571" t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6056B-E354-43D7-BFFF-1D51E2A7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4D9EC-A858-4162-8676-033FC6A6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806D312-720E-4831-BE75-0A6B808E66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Exp 3: (a)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806D312-720E-4831-BE75-0A6B808E6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  <a:blipFill>
                <a:blip r:embed="rId3"/>
                <a:stretch>
                  <a:fillRect l="-635" t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620704-D0D1-40D5-BFC7-B8EDA8859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127999"/>
            <a:ext cx="2605669" cy="166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F9948-B475-48AE-A57E-FEE9D84DA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990" y="4491507"/>
            <a:ext cx="1557315" cy="1641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43239-3873-46EF-9AC9-F5FF81035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339" y="2855623"/>
            <a:ext cx="1811184" cy="19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C3BF-FCE8-496A-9A1D-496DA3CFD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1449"/>
                <a:ext cx="9601200" cy="4375951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DT - LTI system is stable only and only if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Similarly, CT – LTI system is causal only and only if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C3BF-FCE8-496A-9A1D-496DA3CFD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1449"/>
                <a:ext cx="9601200" cy="4375951"/>
              </a:xfrm>
              <a:blipFill>
                <a:blip r:embed="rId2"/>
                <a:stretch>
                  <a:fillRect l="-571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B9583-C502-44F3-AFA4-362C2F4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5724E-1BF3-4748-9B33-0004223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0C6E94-EEE6-4411-8B17-8C8F79F9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6. Stability of LTI system</a:t>
            </a:r>
          </a:p>
        </p:txBody>
      </p:sp>
    </p:spTree>
    <p:extLst>
      <p:ext uri="{BB962C8B-B14F-4D97-AF65-F5344CB8AC3E}">
        <p14:creationId xmlns:p14="http://schemas.microsoft.com/office/powerpoint/2010/main" val="3906006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7197</TotalTime>
  <Words>1421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Franklin Gothic Book</vt:lpstr>
      <vt:lpstr>Times New Roman</vt:lpstr>
      <vt:lpstr>Wingdings</vt:lpstr>
      <vt:lpstr>Crop</vt:lpstr>
      <vt:lpstr>Properties of LTI System  and  difference equation</vt:lpstr>
      <vt:lpstr>1. The Commutative Property</vt:lpstr>
      <vt:lpstr>Exp 1: Let y[n] denote the convolution of two sequences: x[n]=(1/2)^n u[n]+2^n u[-n] h[n]=u[n]</vt:lpstr>
      <vt:lpstr>3. The Associative Property</vt:lpstr>
      <vt:lpstr>4. LTI system with and without memory</vt:lpstr>
      <vt:lpstr>Exp 2: (a) h(t)=5δ(t-2)       (b) y(t)=3x(t+2)     (c) h[n]=6δ[n]</vt:lpstr>
      <vt:lpstr>5. Causality for LTI system</vt:lpstr>
      <vt:lpstr>Exp 3: (a) h(t)=u(t)       (b) y(t)=3x(t+2)     (c) h[n]=6δ[n]</vt:lpstr>
      <vt:lpstr>6. Stability of LTI system</vt:lpstr>
      <vt:lpstr>PowerPoint Presentation</vt:lpstr>
      <vt:lpstr>PowerPoint Presentation</vt:lpstr>
      <vt:lpstr>Check whether the systems are causal and stable or not?</vt:lpstr>
      <vt:lpstr>Causal LTI System described by Differential and Difference Equations</vt:lpstr>
      <vt:lpstr>1. Standard Differential equation for Causal LTI Systems</vt:lpstr>
      <vt:lpstr>PowerPoint Presentation</vt:lpstr>
      <vt:lpstr>2. Standard Difference equation for Causal LTI Systems</vt:lpstr>
      <vt:lpstr>PowerPoint Presentation</vt:lpstr>
      <vt:lpstr>PowerPoint Presentation</vt:lpstr>
      <vt:lpstr>PowerPoint Presentation</vt:lpstr>
      <vt:lpstr>PP.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Muhammad Ahmad</cp:lastModifiedBy>
  <cp:revision>682</cp:revision>
  <cp:lastPrinted>2019-02-11T05:46:23Z</cp:lastPrinted>
  <dcterms:created xsi:type="dcterms:W3CDTF">2019-02-07T05:45:40Z</dcterms:created>
  <dcterms:modified xsi:type="dcterms:W3CDTF">2025-04-17T02:31:17Z</dcterms:modified>
</cp:coreProperties>
</file>