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554-D9DD-A72C-1CF9-5F27D04C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0746-91D7-E751-3737-DCAE37AC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2CDF-2728-88C0-9786-4A375A3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755A-FD04-97D6-5624-6BE926F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2BCA-0480-FE45-5663-47198E1F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FAF7-8C37-0DDD-3289-C93B0D4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EB00-D709-2DEA-28C5-4250C435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A6D0-C9A4-D614-7533-1939A78A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E46D-4332-4C42-02C6-B194BE9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8F50-4557-E01F-8EEB-FA5C6282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05F4F-31E4-2B3F-68C8-505FFC0F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8C2A-0265-ADC8-18CA-C1EFBA83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904A-476A-99A0-E1FE-AC7301AD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C83E-0A0F-EFC4-4E85-18E0E7B9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A3EC-849E-247E-2737-5396E48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572-178C-7ED8-C77F-350001D0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7186-0C37-2B1D-E158-A36FA68B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7468-9CB0-556F-C6EA-8EB3DCE7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F934-A801-3069-4141-2D7F5F29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F565-E8E8-93B0-58DD-3F517F14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523F-413D-86BD-C671-AE11317A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12C9-F7DB-2593-B74E-069F0A68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7C67-7D72-B141-BEC0-E053B43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9280-AADE-14E4-E98A-DC50AF06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843A-286D-1A47-4025-CB7BBEB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19-1F43-FC8C-36EF-0B955AB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7357-DC46-9687-0E0C-4C440002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6CB1-F9B4-F9F1-A1C4-D83F93EF8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ACD1-6475-4D9D-7AB5-4F194297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822E0-35AB-4934-42E1-634607C8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8CB3-2FE4-507D-4A23-0BABFB77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71C-FB0D-E6B0-F4E5-B53D62A7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F8BA-2D66-123B-1C87-76B34D0A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5B00-9F77-94CC-0278-5C5CE732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2EC3-BAC0-41AF-2D83-4EE8FF8D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20758-8D5E-97CD-783D-A25F96D8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F4C3F-1A3B-39A4-FCDC-C0B78D1D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E57FD-B0E3-9307-1E11-A15FFAE8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7542-E1B2-6690-A564-A6F3D25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79C1-0122-0009-4FD3-5834EA4F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82530-19F6-1D24-E4C4-71A2D764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EF870-53CD-6A32-79CB-20989D0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435D-A4A2-B5CD-B431-8EA030AE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B193F-E6C6-3A2B-6AD3-27540169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DC96D-DBEA-8B94-10EF-14429EBB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8AEE-7883-AB42-1ED6-98B1DDF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BD54-6DB5-B4AB-7322-E265AEAE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06A4-0E2B-3AEF-E42E-8765CDD7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F66AF-8F6A-1585-4727-C0A531BF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7401-649A-4FAD-5F11-15BAAC0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ADBF7-6095-BCA3-55DC-B6D57EB8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7F5E-5047-D7A0-DA0A-B97A76C0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48B8-6D52-5C53-4D18-EC315DCC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F4501-2C37-4DD1-AC59-91FCF1700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971A-E40A-8CA3-A325-F6F7EE711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C84A-6CB2-81AA-75DE-65BFD8A5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D02C-DF0C-FA26-184B-B4B8E300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AF51-401D-4C97-564F-09CBB52F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63074-C488-B716-912B-B3273B7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E85D-453A-4B2B-18E0-78B94FE8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F59-6601-58EF-5748-625EC5284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73A37-6025-429B-AF3D-DEEDCE8B820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0750-C749-4E05-2B1D-10B94C15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BB5E-8E79-2876-6BBB-D982BFD40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AC1F9-80FF-4597-9B56-DE39E0E6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2AE8C-94E3-32FE-E066-DF3713FD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2" y="232582"/>
            <a:ext cx="5209900" cy="2465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0CFF1-8F52-538F-9846-F0C796FA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469" y="232582"/>
            <a:ext cx="2900406" cy="12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1C27D-F0D0-4E6B-399C-44BD480F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92" y="0"/>
            <a:ext cx="2742029" cy="3382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8F7A7-4842-1B1A-A9AB-97963FDF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81" y="4009627"/>
            <a:ext cx="8412319" cy="2796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7749-079B-98D8-4A54-7CCAEA13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16"/>
            <a:ext cx="3537679" cy="6792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33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Modassir Ishfaq</cp:lastModifiedBy>
  <cp:revision>1</cp:revision>
  <dcterms:created xsi:type="dcterms:W3CDTF">2025-04-06T08:15:42Z</dcterms:created>
  <dcterms:modified xsi:type="dcterms:W3CDTF">2025-04-07T02:47:32Z</dcterms:modified>
</cp:coreProperties>
</file>