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6" r:id="rId3"/>
    <p:sldId id="267" r:id="rId4"/>
    <p:sldId id="272" r:id="rId5"/>
    <p:sldId id="268" r:id="rId6"/>
    <p:sldId id="269" r:id="rId7"/>
    <p:sldId id="273" r:id="rId8"/>
    <p:sldId id="270" r:id="rId9"/>
    <p:sldId id="274" r:id="rId10"/>
    <p:sldId id="271" r:id="rId11"/>
    <p:sldId id="27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106" y="286602"/>
            <a:ext cx="10058400" cy="1450757"/>
          </a:xfrm>
        </p:spPr>
        <p:txBody>
          <a:bodyPr/>
          <a:lstStyle/>
          <a:p>
            <a:pPr algn="ctr"/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485" y="3424713"/>
            <a:ext cx="4619990" cy="1695928"/>
          </a:xfrm>
        </p:spPr>
        <p:txBody>
          <a:bodyPr>
            <a:normAutofit/>
          </a:bodyPr>
          <a:lstStyle/>
          <a:p>
            <a:pPr marL="114300" indent="0">
              <a:buClr>
                <a:schemeClr val="tx1"/>
              </a:buClr>
              <a:buSzPct val="94000"/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Ahmad 23L-2511</a:t>
            </a:r>
          </a:p>
          <a:p>
            <a:pPr marL="114300" indent="0">
              <a:buClr>
                <a:schemeClr val="tx1"/>
              </a:buClr>
              <a:buSzPct val="94000"/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Daniyal 23L-2600</a:t>
            </a:r>
          </a:p>
          <a:p>
            <a:pPr marL="114300" indent="0">
              <a:buClr>
                <a:schemeClr val="tx1"/>
              </a:buClr>
              <a:buSzPct val="94000"/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Sufyan 23L-2518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A52D4-2A30-6EEF-A68A-58B54312AFDD}"/>
              </a:ext>
            </a:extLst>
          </p:cNvPr>
          <p:cNvSpPr txBox="1"/>
          <p:nvPr/>
        </p:nvSpPr>
        <p:spPr>
          <a:xfrm>
            <a:off x="5669280" y="23809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</a:p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88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0B33-75E9-CFCC-2E6B-43819482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5EF-75F9-961A-1DC0-C71DBDB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626503-85D2-BB20-7B71-7BFFA27E5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41129"/>
              </p:ext>
            </p:extLst>
          </p:nvPr>
        </p:nvGraphicFramePr>
        <p:xfrm>
          <a:off x="1097280" y="2214880"/>
          <a:ext cx="10058400" cy="3484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1130220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890644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95977525"/>
                    </a:ext>
                  </a:extLst>
                </a:gridCol>
              </a:tblGrid>
              <a:tr h="138243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&lt;=50K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&gt;50K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6776"/>
                  </a:ext>
                </a:extLst>
              </a:tr>
              <a:tr h="70081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94741"/>
                  </a:ext>
                </a:extLst>
              </a:tr>
              <a:tr h="70081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76982"/>
                  </a:ext>
                </a:extLst>
              </a:tr>
              <a:tr h="70081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3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EE837C-CCE7-62F8-53E1-472E1B54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781" y="1988989"/>
            <a:ext cx="1076468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an individual's income exceeds $50,000 per year based on demographic factors.</a:t>
            </a:r>
          </a:p>
          <a:p>
            <a:pPr marL="34290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in: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sciences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Policy-making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the socioeconomic status of different groups.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 Census database (Kaggle)</a:t>
            </a:r>
          </a:p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- 14, Records - Over 45,000</a:t>
            </a:r>
          </a:p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3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('&gt;50K', '&lt;=50K’)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19B8-055A-C0EA-E810-922A5934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4296-7140-A017-4C18-276880AE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BFBF-145A-3AC2-971B-B4B1D5FAD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rows with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“?” and duplicate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columns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‘education’, '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capital-gain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'capital-loss'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ncoding of categorical variables.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numerical columns</a:t>
            </a: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Balancing using SMOTE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and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class distribution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data distribution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data 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B94B-D097-8B89-62F1-CA259C6A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046-8AC0-BF76-EFC5-40F128E4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and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946F-22B8-EDCF-EF98-720D219EA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outliers and skewness of numerical features</a:t>
            </a:r>
          </a:p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numerical data features</a:t>
            </a:r>
          </a:p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1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correlations between features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(RFE)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3F78-A419-B751-4386-FF3D6491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1E3E-E867-E09C-C1DE-1210D59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66D59-BDCB-C3C8-2718-EBE3F7079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SzPct val="76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90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Retrospect</vt:lpstr>
      <vt:lpstr>Income Prediction</vt:lpstr>
      <vt:lpstr>Problem Statement</vt:lpstr>
      <vt:lpstr>Dataset Information</vt:lpstr>
      <vt:lpstr>Data Preprocessing and Transformation</vt:lpstr>
      <vt:lpstr>Data Preprocessing and Transformation</vt:lpstr>
      <vt:lpstr>Exploration and Visualization</vt:lpstr>
      <vt:lpstr>Exploration and Visualization</vt:lpstr>
      <vt:lpstr>Machine Learning Modeling</vt:lpstr>
      <vt:lpstr>Machine Learning Modeling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King of Magician</dc:creator>
  <cp:lastModifiedBy>Muhammad Daniyal Qureshi BS(DS)</cp:lastModifiedBy>
  <cp:revision>2</cp:revision>
  <dcterms:modified xsi:type="dcterms:W3CDTF">2024-12-03T13:40:17Z</dcterms:modified>
</cp:coreProperties>
</file>