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4" r:id="rId20"/>
    <p:sldId id="281" r:id="rId21"/>
    <p:sldId id="275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5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6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2028</Words>
  <Application>Microsoft Macintosh PowerPoint</Application>
  <PresentationFormat>Widescreen</PresentationFormat>
  <Paragraphs>334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 Python</vt:lpstr>
      <vt:lpstr>Max / Min C</vt:lpstr>
      <vt:lpstr>Guessing</vt:lpstr>
      <vt:lpstr>Functions (call by value)</vt:lpstr>
      <vt:lpstr>Shouting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45</cp:revision>
  <dcterms:created xsi:type="dcterms:W3CDTF">2022-07-26T07:32:28Z</dcterms:created>
  <dcterms:modified xsi:type="dcterms:W3CDTF">2023-03-04T02:04:03Z</dcterms:modified>
</cp:coreProperties>
</file>