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4" r:id="rId6"/>
    <p:sldId id="325" r:id="rId7"/>
    <p:sldId id="326" r:id="rId8"/>
    <p:sldId id="328" r:id="rId9"/>
    <p:sldId id="32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3716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DEFAULT EXPORT </a:t>
            </a:r>
            <a:br>
              <a:rPr lang="en-US" sz="6000" dirty="0" smtClean="0"/>
            </a:br>
            <a:r>
              <a:rPr lang="en-US" sz="6000" dirty="0" smtClean="0"/>
              <a:t>VS </a:t>
            </a:r>
            <a:br>
              <a:rPr lang="en-US" sz="6000" dirty="0" smtClean="0"/>
            </a:br>
            <a:r>
              <a:rPr lang="en-US" sz="6000" dirty="0" smtClean="0"/>
              <a:t>NAMED EXPORT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98612" y="838200"/>
            <a:ext cx="23622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CHILD</a:t>
            </a:r>
            <a:endParaRPr lang="en-US" sz="4400" b="1" dirty="0"/>
          </a:p>
        </p:txBody>
      </p:sp>
      <p:sp>
        <p:nvSpPr>
          <p:cNvPr id="3" name="Right Arrow 2"/>
          <p:cNvSpPr/>
          <p:nvPr/>
        </p:nvSpPr>
        <p:spPr>
          <a:xfrm>
            <a:off x="4265612" y="14478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12" y="343878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Adil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7012" y="9775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Doctor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7991" y="986135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Adil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98612" y="4495800"/>
            <a:ext cx="23622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CHILD</a:t>
            </a:r>
            <a:endParaRPr lang="en-US" sz="4400" b="1" dirty="0"/>
          </a:p>
        </p:txBody>
      </p:sp>
      <p:sp>
        <p:nvSpPr>
          <p:cNvPr id="16" name="Right Arrow 15"/>
          <p:cNvSpPr/>
          <p:nvPr/>
        </p:nvSpPr>
        <p:spPr>
          <a:xfrm>
            <a:off x="4265612" y="51054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8212" y="4034135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Adil</a:t>
            </a:r>
            <a:endParaRPr lang="en-US" sz="2400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8004830" y="4695091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Doctor</a:t>
            </a:r>
            <a:endParaRPr lang="en-US" sz="4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87991" y="4643735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Baby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101" y="4284781"/>
            <a:ext cx="12186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Munna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0953" y="4233426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Chotay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80770" y="170527"/>
            <a:ext cx="30251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Named Export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0953" y="3341637"/>
            <a:ext cx="2935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Default Export</a:t>
            </a:r>
          </a:p>
        </p:txBody>
      </p:sp>
    </p:spTree>
    <p:extLst>
      <p:ext uri="{BB962C8B-B14F-4D97-AF65-F5344CB8AC3E}">
        <p14:creationId xmlns:p14="http://schemas.microsoft.com/office/powerpoint/2010/main" val="2055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4" grpId="0"/>
      <p:bldP spid="15" grpId="0" animBg="1"/>
      <p:bldP spid="16" grpId="0" animBg="1"/>
      <p:bldP spid="19" grpId="0"/>
      <p:bldP spid="20" grpId="0" animBg="1"/>
      <p:bldP spid="24" grpId="0"/>
      <p:bldP spid="26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5212" y="838200"/>
            <a:ext cx="33528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Component</a:t>
            </a:r>
            <a:endParaRPr lang="en-US" sz="4000" b="1" dirty="0"/>
          </a:p>
        </p:txBody>
      </p:sp>
      <p:sp>
        <p:nvSpPr>
          <p:cNvPr id="3" name="Right Arrow 2"/>
          <p:cNvSpPr/>
          <p:nvPr/>
        </p:nvSpPr>
        <p:spPr>
          <a:xfrm>
            <a:off x="4722812" y="14478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2012" y="152400"/>
            <a:ext cx="10294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App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04212" y="9775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Index.js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4239" y="955358"/>
            <a:ext cx="9252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App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22812" y="51054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04212" y="46351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Index.js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5191" y="4643735"/>
            <a:ext cx="12747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MyApp</a:t>
            </a:r>
            <a:endParaRPr lang="en-US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088169" y="4157244"/>
            <a:ext cx="8563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153" y="4233426"/>
            <a:ext cx="11144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7970" y="170527"/>
            <a:ext cx="30251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Named Export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8153" y="3341637"/>
            <a:ext cx="2935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Default Export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38133" y="4495800"/>
            <a:ext cx="33528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Component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04933" y="3810000"/>
            <a:ext cx="10294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8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6" grpId="0" animBg="1"/>
      <p:bldP spid="20" grpId="0" animBg="1"/>
      <p:bldP spid="26" grpId="0"/>
      <p:bldP spid="33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Export Vs Named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ES6 provides us to import a module and use it in other </a:t>
            </a:r>
            <a:r>
              <a:rPr lang="en-US" b="0" dirty="0" smtClean="0"/>
              <a:t>files</a:t>
            </a:r>
          </a:p>
          <a:p>
            <a:r>
              <a:rPr lang="en-US" b="0" dirty="0"/>
              <a:t>ES6 provides </a:t>
            </a:r>
            <a:r>
              <a:rPr lang="en-US" dirty="0"/>
              <a:t>two ways </a:t>
            </a:r>
            <a:r>
              <a:rPr lang="en-US" b="0" dirty="0"/>
              <a:t>to export a module from a file: </a:t>
            </a:r>
            <a:r>
              <a:rPr lang="en-US" dirty="0"/>
              <a:t>named export </a:t>
            </a:r>
            <a:r>
              <a:rPr lang="en-US" b="0" dirty="0"/>
              <a:t>and </a:t>
            </a:r>
            <a:r>
              <a:rPr lang="en-US" dirty="0"/>
              <a:t>default export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3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Export: (export default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One can have only </a:t>
            </a:r>
            <a:r>
              <a:rPr lang="en-US" dirty="0"/>
              <a:t>one</a:t>
            </a:r>
            <a:r>
              <a:rPr lang="en-US" b="0" dirty="0"/>
              <a:t> default export per file. </a:t>
            </a:r>
            <a:endParaRPr lang="en-US" b="0" dirty="0" smtClean="0"/>
          </a:p>
          <a:p>
            <a:r>
              <a:rPr lang="en-US" b="0" dirty="0" smtClean="0"/>
              <a:t>When </a:t>
            </a:r>
            <a:r>
              <a:rPr lang="en-US" b="0" dirty="0"/>
              <a:t>we import we have to specify a name</a:t>
            </a:r>
          </a:p>
        </p:txBody>
      </p:sp>
    </p:spTree>
    <p:extLst>
      <p:ext uri="{BB962C8B-B14F-4D97-AF65-F5344CB8AC3E}">
        <p14:creationId xmlns:p14="http://schemas.microsoft.com/office/powerpoint/2010/main" val="40712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Export</a:t>
            </a:r>
            <a:r>
              <a:rPr lang="en-US" dirty="0"/>
              <a:t>: (export)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named exports, </a:t>
            </a:r>
            <a:r>
              <a:rPr lang="en-US" b="0" dirty="0"/>
              <a:t>one can have multiple named exports per file. </a:t>
            </a:r>
            <a:endParaRPr lang="en-US" b="0" dirty="0" smtClean="0"/>
          </a:p>
          <a:p>
            <a:r>
              <a:rPr lang="en-US" b="0" dirty="0" smtClean="0"/>
              <a:t>Then </a:t>
            </a:r>
            <a:r>
              <a:rPr lang="en-US" b="0" dirty="0"/>
              <a:t>import the specific exports they want surrounded in </a:t>
            </a:r>
            <a:r>
              <a:rPr lang="en-US" dirty="0" smtClean="0"/>
              <a:t>curly braces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name of imported module has to be the same as the name of the exported module.</a:t>
            </a:r>
          </a:p>
        </p:txBody>
      </p:sp>
    </p:spTree>
    <p:extLst>
      <p:ext uri="{BB962C8B-B14F-4D97-AF65-F5344CB8AC3E}">
        <p14:creationId xmlns:p14="http://schemas.microsoft.com/office/powerpoint/2010/main" val="35625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1263</TotalTime>
  <Words>148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Blue atom design template</vt:lpstr>
      <vt:lpstr>DEFAULT EXPORT  VS  NAMED EXPORT</vt:lpstr>
      <vt:lpstr>PowerPoint Presentation</vt:lpstr>
      <vt:lpstr>PowerPoint Presentation</vt:lpstr>
      <vt:lpstr>Default Export Vs Named Export</vt:lpstr>
      <vt:lpstr>Default Export: (export default)</vt:lpstr>
      <vt:lpstr>Named Export: (export)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208</cp:revision>
  <dcterms:created xsi:type="dcterms:W3CDTF">2022-06-17T05:58:44Z</dcterms:created>
  <dcterms:modified xsi:type="dcterms:W3CDTF">2022-07-11T16:05:27Z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