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322" r:id="rId5"/>
    <p:sldId id="323" r:id="rId6"/>
    <p:sldId id="325" r:id="rId7"/>
    <p:sldId id="324" r:id="rId8"/>
    <p:sldId id="326" r:id="rId9"/>
    <p:sldId id="32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7/5/2022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7/5/2022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912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CLASS COMPONENT</a:t>
            </a:r>
            <a:br>
              <a:rPr lang="en-US" dirty="0" smtClean="0"/>
            </a:br>
            <a:r>
              <a:rPr lang="en-US" dirty="0" smtClean="0"/>
              <a:t>IN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12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Components are independent and reusable pieces of code. </a:t>
            </a:r>
            <a:endParaRPr lang="en-US" sz="2800" b="0" dirty="0" smtClean="0"/>
          </a:p>
          <a:p>
            <a:r>
              <a:rPr lang="en-US" sz="2800" b="0" dirty="0" smtClean="0"/>
              <a:t>Components are the building blocks of any React App.</a:t>
            </a:r>
          </a:p>
          <a:p>
            <a:r>
              <a:rPr lang="en-US" sz="2800" b="0" dirty="0"/>
              <a:t>Components are like functions that return HTML elements</a:t>
            </a:r>
            <a:r>
              <a:rPr lang="en-US" sz="2800" b="0" dirty="0" smtClean="0"/>
              <a:t>.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Components come in two types, </a:t>
            </a:r>
          </a:p>
          <a:p>
            <a:r>
              <a:rPr lang="en-US" dirty="0"/>
              <a:t>1. Class components </a:t>
            </a:r>
          </a:p>
          <a:p>
            <a:r>
              <a:rPr lang="en-US" dirty="0"/>
              <a:t>2. Function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These components are simple classes (made up of multiple functions that add functionality to the application). </a:t>
            </a:r>
            <a:endParaRPr lang="en-US" b="0" dirty="0" smtClean="0"/>
          </a:p>
          <a:p>
            <a:r>
              <a:rPr lang="en-US" b="0" dirty="0" smtClean="0"/>
              <a:t>All </a:t>
            </a:r>
            <a:r>
              <a:rPr lang="en-US" b="0" dirty="0"/>
              <a:t>class based components are child classes for the </a:t>
            </a:r>
            <a:r>
              <a:rPr lang="en-US" dirty="0"/>
              <a:t>Component class of </a:t>
            </a:r>
            <a:r>
              <a:rPr lang="en-US" dirty="0" err="1" smtClean="0"/>
              <a:t>ReactJS</a:t>
            </a:r>
            <a:r>
              <a:rPr lang="en-US" dirty="0" smtClean="0"/>
              <a:t> (</a:t>
            </a:r>
            <a:r>
              <a:rPr lang="en-US" dirty="0" err="1"/>
              <a:t>React.Component</a:t>
            </a:r>
            <a:r>
              <a:rPr lang="en-US" dirty="0" smtClean="0"/>
              <a:t>)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The class must implement a render() member function which returns a React component to be rendered, similar to a return value of a functional component.</a:t>
            </a:r>
          </a:p>
        </p:txBody>
      </p:sp>
    </p:spTree>
    <p:extLst>
      <p:ext uri="{BB962C8B-B14F-4D97-AF65-F5344CB8AC3E}">
        <p14:creationId xmlns:p14="http://schemas.microsoft.com/office/powerpoint/2010/main" val="40132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Component name always starts with </a:t>
            </a:r>
            <a:r>
              <a:rPr lang="en-US" dirty="0"/>
              <a:t>Capital Letter e-g: &lt;App/&gt;</a:t>
            </a:r>
            <a:r>
              <a:rPr lang="en-US" b="0" dirty="0"/>
              <a:t> </a:t>
            </a:r>
            <a:r>
              <a:rPr lang="en-US" dirty="0"/>
              <a:t>not &lt;app/&gt;</a:t>
            </a:r>
          </a:p>
          <a:p>
            <a:r>
              <a:rPr lang="en-US" b="0" dirty="0"/>
              <a:t>If you write tag in lowercase like &lt;div/&gt; then react treats this as a DOM tags but If you write tag in First letter uppercase like &lt;App/&gt; then it represents a react component.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7473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212" y="457200"/>
            <a:ext cx="7968848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i="1" dirty="0" smtClean="0"/>
              <a:t>Short-Cuts Of Creating</a:t>
            </a:r>
          </a:p>
          <a:p>
            <a:r>
              <a:rPr lang="en-US" sz="4000" b="1" i="1" dirty="0" smtClean="0"/>
              <a:t>Class &amp; Functional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38" y="2133600"/>
            <a:ext cx="2286000" cy="4162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2438400"/>
            <a:ext cx="260371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a4f35948-e619-41b3-aa29-22878b09cfd2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1469</TotalTime>
  <Words>183</Words>
  <Application>Microsoft Office PowerPoint</Application>
  <PresentationFormat>Custom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Blue atom design template</vt:lpstr>
      <vt:lpstr>CLASS COMPONENT IN REACT</vt:lpstr>
      <vt:lpstr>REACT COMPONENTS</vt:lpstr>
      <vt:lpstr>Types Of Components</vt:lpstr>
      <vt:lpstr>CLASS COMPONENT</vt:lpstr>
      <vt:lpstr>CLASS COMPONENT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221</cp:revision>
  <dcterms:created xsi:type="dcterms:W3CDTF">2022-06-17T05:58:44Z</dcterms:created>
  <dcterms:modified xsi:type="dcterms:W3CDTF">2022-07-05T12:04:18Z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