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9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6417D-CC7A-4EDE-995B-8B7DD8A2E58D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419DE-3712-4397-98D7-A5A170921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7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5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AA089207-9185-4C3C-A6B5-1533419D518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556F19-E726-4DC9-A9F1-862C0F86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5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9207-9185-4C3C-A6B5-1533419D518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6F19-E726-4DC9-A9F1-862C0F86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3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9207-9185-4C3C-A6B5-1533419D518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6F19-E726-4DC9-A9F1-862C0F86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9207-9185-4C3C-A6B5-1533419D518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6F19-E726-4DC9-A9F1-862C0F8608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3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9207-9185-4C3C-A6B5-1533419D518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6F19-E726-4DC9-A9F1-862C0F86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0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9207-9185-4C3C-A6B5-1533419D518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6F19-E726-4DC9-A9F1-862C0F86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2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9207-9185-4C3C-A6B5-1533419D518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6F19-E726-4DC9-A9F1-862C0F86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4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9207-9185-4C3C-A6B5-1533419D518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6F19-E726-4DC9-A9F1-862C0F86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9207-9185-4C3C-A6B5-1533419D518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6F19-E726-4DC9-A9F1-862C0F86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8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9207-9185-4C3C-A6B5-1533419D518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6F19-E726-4DC9-A9F1-862C0F86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2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9207-9185-4C3C-A6B5-1533419D518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6F19-E726-4DC9-A9F1-862C0F86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2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89207-9185-4C3C-A6B5-1533419D518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6F19-E726-4DC9-A9F1-862C0F86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41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2573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PROPS WITH CLASS COMPONENT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PART-13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5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667000" y="914400"/>
            <a:ext cx="1676400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PROPS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605677" y="1219200"/>
            <a:ext cx="1295399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304801"/>
            <a:ext cx="16802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/>
              <a:t>properties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1" y="914400"/>
            <a:ext cx="2895598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React Component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2076" y="452736"/>
            <a:ext cx="252344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/>
              <a:t>Inside </a:t>
            </a:r>
            <a:r>
              <a:rPr lang="en-US" sz="2400" b="1" dirty="0" err="1"/>
              <a:t>src</a:t>
            </a:r>
            <a:r>
              <a:rPr lang="en-US" sz="2400" b="1" dirty="0"/>
              <a:t> folder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7534" y="2853036"/>
            <a:ext cx="252344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/>
              <a:t>Inside </a:t>
            </a:r>
            <a:r>
              <a:rPr lang="en-US" sz="2400" b="1" dirty="0" err="1"/>
              <a:t>src</a:t>
            </a:r>
            <a:r>
              <a:rPr lang="en-US" sz="2400" b="1" dirty="0"/>
              <a:t> folder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680636" y="3657600"/>
            <a:ext cx="1295399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46134" y="4810155"/>
            <a:ext cx="183736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/>
              <a:t>Hello Adil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667000" y="3314700"/>
            <a:ext cx="1676400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PROPS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67000" y="2705101"/>
            <a:ext cx="16802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/>
              <a:t>properties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82076" y="3314700"/>
            <a:ext cx="3776324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HelloMessage.js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6135" y="5271820"/>
            <a:ext cx="228940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/>
              <a:t>Hello Kumar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33661" y="5736257"/>
            <a:ext cx="1879041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/>
              <a:t>Hello Zain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82201" y="2440049"/>
            <a:ext cx="1970411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Class</a:t>
            </a:r>
            <a:endParaRPr lang="en-US" sz="2400" b="1" dirty="0"/>
          </a:p>
          <a:p>
            <a:r>
              <a:rPr lang="en-US" sz="2400" b="1" dirty="0" smtClean="0"/>
              <a:t>Component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5037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/>
      <p:bldP spid="12" grpId="0"/>
      <p:bldP spid="13" grpId="0" animBg="1"/>
      <p:bldP spid="14" grpId="0"/>
      <p:bldP spid="19" grpId="0" animBg="1"/>
      <p:bldP spid="20" grpId="0"/>
      <p:bldP spid="21" grpId="0" animBg="1"/>
      <p:bldP spid="2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Props 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08462" y="3435531"/>
            <a:ext cx="1676400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Data</a:t>
            </a:r>
            <a:endParaRPr lang="en-US" sz="3200" b="1" dirty="0"/>
          </a:p>
        </p:txBody>
      </p:sp>
      <p:sp>
        <p:nvSpPr>
          <p:cNvPr id="5" name="Right Arrow 4"/>
          <p:cNvSpPr/>
          <p:nvPr/>
        </p:nvSpPr>
        <p:spPr>
          <a:xfrm>
            <a:off x="3247139" y="3740331"/>
            <a:ext cx="1295399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37463" y="3435531"/>
            <a:ext cx="1743751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Props</a:t>
            </a:r>
            <a:endParaRPr lang="en-US" sz="3200" b="1" dirty="0"/>
          </a:p>
        </p:txBody>
      </p:sp>
      <p:sp>
        <p:nvSpPr>
          <p:cNvPr id="9" name="Right Arrow 8"/>
          <p:cNvSpPr/>
          <p:nvPr/>
        </p:nvSpPr>
        <p:spPr>
          <a:xfrm>
            <a:off x="6787174" y="3770810"/>
            <a:ext cx="1295399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233815" y="3397431"/>
            <a:ext cx="1743751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Class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3275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WITH CLASS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There is a way </a:t>
            </a:r>
            <a:r>
              <a:rPr lang="en-US" b="0" dirty="0"/>
              <a:t>of handling component properties is by using props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In </a:t>
            </a:r>
            <a:r>
              <a:rPr lang="en-US" b="0" dirty="0"/>
              <a:t>a class-based components, props are accessible via </a:t>
            </a:r>
            <a:r>
              <a:rPr lang="en-US" dirty="0" err="1"/>
              <a:t>this.props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0" dirty="0" smtClean="0"/>
              <a:t>Send </a:t>
            </a:r>
            <a:r>
              <a:rPr lang="en-US" b="0" dirty="0"/>
              <a:t>them into the component as attributes.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6697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React </a:t>
            </a:r>
            <a:r>
              <a:rPr lang="en-US" b="0" dirty="0"/>
              <a:t>is all about re-using code, and it can be smart to insert some of your components in separate files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To do that, create a new file with a </a:t>
            </a:r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b="0" dirty="0"/>
              <a:t>file extension and put the code inside </a:t>
            </a:r>
            <a:r>
              <a:rPr lang="en-US" b="0" dirty="0" smtClean="0"/>
              <a:t>it</a:t>
            </a:r>
            <a:endParaRPr lang="en-US" b="0" dirty="0"/>
          </a:p>
          <a:p>
            <a:r>
              <a:rPr lang="en-US" b="0" dirty="0"/>
              <a:t>Note that the file must start by </a:t>
            </a:r>
            <a:r>
              <a:rPr lang="en-US" dirty="0"/>
              <a:t>importing React (as before)</a:t>
            </a:r>
            <a:r>
              <a:rPr lang="en-US" b="0" dirty="0"/>
              <a:t>, and it has to end with the statement </a:t>
            </a:r>
            <a:r>
              <a:rPr lang="en-US" dirty="0"/>
              <a:t>export default </a:t>
            </a:r>
            <a:r>
              <a:rPr lang="en-US" dirty="0" err="1" smtClean="0"/>
              <a:t>Component_Name</a:t>
            </a:r>
            <a:r>
              <a:rPr lang="en-US" dirty="0" smtClean="0"/>
              <a:t>;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4735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In </a:t>
            </a:r>
            <a:r>
              <a:rPr lang="en-US" dirty="0" smtClean="0"/>
              <a:t>Class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If you have a variable to send, and not a </a:t>
            </a:r>
            <a:r>
              <a:rPr lang="en-US" b="0" dirty="0" smtClean="0"/>
              <a:t>string. </a:t>
            </a:r>
            <a:r>
              <a:rPr lang="en-US" b="0" dirty="0"/>
              <a:t>you just put the </a:t>
            </a:r>
            <a:r>
              <a:rPr lang="en-US" dirty="0"/>
              <a:t>variable name inside curly </a:t>
            </a:r>
            <a:r>
              <a:rPr lang="en-US" dirty="0" smtClean="0"/>
              <a:t>brackets</a:t>
            </a:r>
            <a:r>
              <a:rPr lang="en-US" b="0" dirty="0" smtClean="0"/>
              <a:t>.</a:t>
            </a:r>
          </a:p>
          <a:p>
            <a:r>
              <a:rPr lang="en-US" dirty="0"/>
              <a:t>Note: </a:t>
            </a:r>
            <a:r>
              <a:rPr lang="en-US" b="0" dirty="0"/>
              <a:t>React Props are </a:t>
            </a:r>
            <a:r>
              <a:rPr lang="en-US" dirty="0" smtClean="0"/>
              <a:t>read-only (immutable)</a:t>
            </a:r>
            <a:r>
              <a:rPr lang="en-US" b="0" dirty="0" smtClean="0"/>
              <a:t> </a:t>
            </a:r>
            <a:r>
              <a:rPr lang="en-US" b="0" dirty="0"/>
              <a:t>You will get an error if you try to change their value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Props can be used as </a:t>
            </a:r>
            <a:r>
              <a:rPr lang="en-US" dirty="0" smtClean="0"/>
              <a:t>Children Props</a:t>
            </a:r>
            <a:r>
              <a:rPr lang="en-US" b="0" dirty="0" smtClean="0"/>
              <a:t>.</a:t>
            </a:r>
          </a:p>
          <a:p>
            <a:r>
              <a:rPr lang="en-US" b="0" dirty="0"/>
              <a:t>Props are also how you pass data from one component to </a:t>
            </a:r>
            <a:r>
              <a:rPr lang="en-US" b="0" dirty="0" smtClean="0"/>
              <a:t>another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940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215</Words>
  <Application>Microsoft Office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Blue atom design template</vt:lpstr>
      <vt:lpstr>PROPS WITH CLASS COMPONENT</vt:lpstr>
      <vt:lpstr>PowerPoint Presentation</vt:lpstr>
      <vt:lpstr>Working With Props In Class</vt:lpstr>
      <vt:lpstr>PROPS WITH CLASS COMPONENT</vt:lpstr>
      <vt:lpstr>Components in Files</vt:lpstr>
      <vt:lpstr>PROPS In Class 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PROPS WITH CLASS COMPONENT</dc:title>
  <dc:creator>Mohammad Adil</dc:creator>
  <cp:lastModifiedBy>Mohammad Adil</cp:lastModifiedBy>
  <cp:revision>21</cp:revision>
  <dcterms:created xsi:type="dcterms:W3CDTF">2022-07-05T09:43:25Z</dcterms:created>
  <dcterms:modified xsi:type="dcterms:W3CDTF">2022-07-06T09:25:16Z</dcterms:modified>
</cp:coreProperties>
</file>