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CONSTRUCTOR IN REACT JS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 REACT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Constructor is a </a:t>
            </a:r>
            <a:r>
              <a:rPr lang="en-US" dirty="0" smtClean="0"/>
              <a:t>member of class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Constructor is used to </a:t>
            </a:r>
            <a:r>
              <a:rPr lang="en-US" dirty="0" smtClean="0"/>
              <a:t>initialize the object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Constructor automatically called </a:t>
            </a:r>
            <a:r>
              <a:rPr lang="en-US" dirty="0" smtClean="0"/>
              <a:t>when an object is created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49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4269" y="1621970"/>
            <a:ext cx="2277763" cy="96447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Student.js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9584" y="560140"/>
            <a:ext cx="197041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Class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omponent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944264" y="1876151"/>
            <a:ext cx="2574101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40597" y="1682983"/>
            <a:ext cx="2277763" cy="96447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Index.js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6520" y="1160305"/>
            <a:ext cx="17059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Entry Point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6520" y="4048105"/>
            <a:ext cx="1810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&lt;Student/&gt;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9327" y="3631960"/>
            <a:ext cx="24785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Constructor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618221" y="2719970"/>
            <a:ext cx="522514" cy="74271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832260" y="2654236"/>
            <a:ext cx="522514" cy="105432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589995" y="3468236"/>
            <a:ext cx="3384426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4119" y="3098561"/>
            <a:ext cx="7761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Call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3589993" y="4098469"/>
            <a:ext cx="3384426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6520" y="3506870"/>
            <a:ext cx="1810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&lt;Student/&gt;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4119" y="3780576"/>
            <a:ext cx="7761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Call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8888730" y="3560226"/>
            <a:ext cx="908413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2600" y="3323231"/>
            <a:ext cx="1928733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Object gets</a:t>
            </a:r>
          </a:p>
          <a:p>
            <a:r>
              <a:rPr lang="en-US" sz="2400" b="1" dirty="0" smtClean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19963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7" grpId="0"/>
      <p:bldP spid="9" grpId="0"/>
      <p:bldP spid="10" grpId="0" animBg="1"/>
      <p:bldP spid="11" grpId="0" animBg="1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89203" y="2530921"/>
            <a:ext cx="2488632" cy="111251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Student.js</a:t>
            </a:r>
            <a:endParaRPr lang="en-US" sz="3200" b="1" dirty="0"/>
          </a:p>
        </p:txBody>
      </p:sp>
      <p:sp>
        <p:nvSpPr>
          <p:cNvPr id="3" name="Right Arrow 2"/>
          <p:cNvSpPr/>
          <p:nvPr/>
        </p:nvSpPr>
        <p:spPr>
          <a:xfrm>
            <a:off x="3964010" y="2952199"/>
            <a:ext cx="3651636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503" y="2495000"/>
            <a:ext cx="1762021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extends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59337" y="2455811"/>
            <a:ext cx="4049057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React.Component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72866" y="804539"/>
            <a:ext cx="27318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dirty="0" smtClean="0"/>
              <a:t>Inheritance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5392" y="2033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Child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0224" y="1976618"/>
            <a:ext cx="20072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Parent Class</a:t>
            </a:r>
          </a:p>
        </p:txBody>
      </p:sp>
      <p:sp>
        <p:nvSpPr>
          <p:cNvPr id="9" name="Down Arrow 8"/>
          <p:cNvSpPr/>
          <p:nvPr/>
        </p:nvSpPr>
        <p:spPr>
          <a:xfrm>
            <a:off x="9444446" y="3790400"/>
            <a:ext cx="522514" cy="61177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0688" y="4441366"/>
            <a:ext cx="218681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Constructor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3189" y="4477287"/>
            <a:ext cx="218681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Constructor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969197" y="3829589"/>
            <a:ext cx="522514" cy="61177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3805" y="4451162"/>
            <a:ext cx="12891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Parent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754" y="4464224"/>
            <a:ext cx="109036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Child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639093" y="4544396"/>
            <a:ext cx="3651636" cy="45611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9074" y="4135477"/>
            <a:ext cx="8242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9356" y="4913038"/>
            <a:ext cx="278313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Super keyword</a:t>
            </a:r>
          </a:p>
        </p:txBody>
      </p:sp>
    </p:spTree>
    <p:extLst>
      <p:ext uri="{BB962C8B-B14F-4D97-AF65-F5344CB8AC3E}">
        <p14:creationId xmlns:p14="http://schemas.microsoft.com/office/powerpoint/2010/main" val="13785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 REACT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constructor is a method used to initialize an object's </a:t>
            </a:r>
            <a:r>
              <a:rPr lang="en-US" dirty="0"/>
              <a:t>state</a:t>
            </a:r>
            <a:r>
              <a:rPr lang="en-US" b="0" dirty="0"/>
              <a:t> in a class.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dirty="0"/>
              <a:t>automatically called</a:t>
            </a:r>
            <a:r>
              <a:rPr lang="en-US" b="0" dirty="0"/>
              <a:t> during </a:t>
            </a:r>
            <a:r>
              <a:rPr lang="en-US" dirty="0"/>
              <a:t>the creation of an object</a:t>
            </a:r>
            <a:r>
              <a:rPr lang="en-US" b="0" dirty="0"/>
              <a:t> in a class.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concept of a constructor is the same in React</a:t>
            </a:r>
            <a:r>
              <a:rPr lang="en-US" b="0" dirty="0" smtClean="0"/>
              <a:t>.</a:t>
            </a:r>
          </a:p>
          <a:p>
            <a:r>
              <a:rPr lang="en-US" dirty="0"/>
              <a:t>If you don't initialize state </a:t>
            </a:r>
            <a:r>
              <a:rPr lang="en-US" b="0" dirty="0"/>
              <a:t>and </a:t>
            </a:r>
            <a:r>
              <a:rPr lang="en-US" dirty="0"/>
              <a:t>you don't bind methods</a:t>
            </a:r>
            <a:r>
              <a:rPr lang="en-US" b="0" dirty="0"/>
              <a:t>, you don't need to implement a constructor for your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8204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 REACT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When you implement the constructor for a React component, you need to call </a:t>
            </a:r>
            <a:r>
              <a:rPr lang="en-US" dirty="0"/>
              <a:t>super(props)</a:t>
            </a:r>
            <a:r>
              <a:rPr lang="en-US" b="0" dirty="0"/>
              <a:t> method before any other statement.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do not call </a:t>
            </a:r>
            <a:r>
              <a:rPr lang="en-US" dirty="0"/>
              <a:t>super(props)</a:t>
            </a:r>
            <a:r>
              <a:rPr lang="en-US" b="0" dirty="0"/>
              <a:t> method, </a:t>
            </a:r>
            <a:r>
              <a:rPr lang="en-US" dirty="0" err="1"/>
              <a:t>this.props</a:t>
            </a:r>
            <a:r>
              <a:rPr lang="en-US" b="0" dirty="0"/>
              <a:t> will be undefined in the constructor and can lead to bugs.</a:t>
            </a:r>
          </a:p>
        </p:txBody>
      </p:sp>
    </p:spTree>
    <p:extLst>
      <p:ext uri="{BB962C8B-B14F-4D97-AF65-F5344CB8AC3E}">
        <p14:creationId xmlns:p14="http://schemas.microsoft.com/office/powerpoint/2010/main" val="21021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185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CONSTRUCTOR IN REACT JS</vt:lpstr>
      <vt:lpstr>CONSTRUCTOR IN REACT JS</vt:lpstr>
      <vt:lpstr>PowerPoint Presentation</vt:lpstr>
      <vt:lpstr>PowerPoint Presentation</vt:lpstr>
      <vt:lpstr>CONSTRUCTOR IN REACT JS</vt:lpstr>
      <vt:lpstr>CONSTRUCTOR IN REACT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20</cp:revision>
  <dcterms:created xsi:type="dcterms:W3CDTF">2022-07-05T09:44:09Z</dcterms:created>
  <dcterms:modified xsi:type="dcterms:W3CDTF">2022-07-10T16:04:14Z</dcterms:modified>
</cp:coreProperties>
</file>