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60" r:id="rId4"/>
    <p:sldId id="259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257300"/>
            <a:ext cx="86868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800" dirty="0" smtClean="0"/>
              <a:t>STATE</a:t>
            </a:r>
            <a:endParaRPr lang="en-US" sz="1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PART-16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85000"/>
                  </a:schemeClr>
                </a:solidFill>
              </a:rPr>
              <a:t>Difference B/W Props And State</a:t>
            </a:r>
            <a:endParaRPr lang="en-US" sz="4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chemeClr val="tx1">
                    <a:lumMod val="85000"/>
                  </a:schemeClr>
                </a:solidFill>
              </a:rPr>
              <a:t>PROPS</a:t>
            </a:r>
            <a:endParaRPr lang="en-US" sz="3200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props</a:t>
            </a:r>
            <a:r>
              <a:rPr lang="en-US" dirty="0"/>
              <a:t> -&gt; Functional Components</a:t>
            </a:r>
          </a:p>
          <a:p>
            <a:r>
              <a:rPr lang="en-US" sz="2600" b="1" dirty="0" err="1"/>
              <a:t>this.props</a:t>
            </a:r>
            <a:r>
              <a:rPr lang="en-US" dirty="0"/>
              <a:t> -&gt; Class Components</a:t>
            </a:r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</a:schemeClr>
                </a:solidFill>
              </a:rPr>
              <a:t>STATE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 err="1"/>
              <a:t>u</a:t>
            </a:r>
            <a:r>
              <a:rPr lang="en-US" b="1" dirty="0" err="1" smtClean="0"/>
              <a:t>seState</a:t>
            </a:r>
            <a:r>
              <a:rPr lang="en-US" b="1" dirty="0" smtClean="0"/>
              <a:t> Hook –&gt;</a:t>
            </a:r>
            <a:r>
              <a:rPr lang="en-US" dirty="0" smtClean="0"/>
              <a:t> Functional Components.</a:t>
            </a:r>
          </a:p>
          <a:p>
            <a:r>
              <a:rPr lang="en-US" sz="2800" b="1" dirty="0" err="1" smtClean="0"/>
              <a:t>this.state</a:t>
            </a:r>
            <a:r>
              <a:rPr lang="en-US" sz="2800" b="1" dirty="0" smtClean="0"/>
              <a:t> -&gt;</a:t>
            </a:r>
            <a:r>
              <a:rPr lang="en-US" dirty="0" smtClean="0"/>
              <a:t> Class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2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State in </a:t>
            </a:r>
            <a:r>
              <a:rPr lang="en-US" dirty="0" err="1"/>
              <a:t>ReactJS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state is a built-in React object that is used to contain data or information about the component. </a:t>
            </a:r>
            <a:endParaRPr lang="en-US" b="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092799" y="3757637"/>
            <a:ext cx="1676400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PROPS</a:t>
            </a:r>
            <a:endParaRPr lang="en-US" sz="3200" b="1" dirty="0"/>
          </a:p>
        </p:txBody>
      </p:sp>
      <p:sp>
        <p:nvSpPr>
          <p:cNvPr id="5" name="Right Arrow 4"/>
          <p:cNvSpPr/>
          <p:nvPr/>
        </p:nvSpPr>
        <p:spPr>
          <a:xfrm>
            <a:off x="3199210" y="4027714"/>
            <a:ext cx="4073338" cy="6096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2799" y="3148037"/>
            <a:ext cx="168026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properties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518265" y="3757637"/>
            <a:ext cx="2895598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React Component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04340" y="3295972"/>
            <a:ext cx="252344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400" b="1" dirty="0" err="1" smtClean="0"/>
              <a:t>src</a:t>
            </a:r>
            <a:r>
              <a:rPr lang="en-US" sz="2400" b="1" dirty="0" smtClean="0"/>
              <a:t> folder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55347" y="5148610"/>
            <a:ext cx="102143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props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80478" y="5148610"/>
            <a:ext cx="179087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immutable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9064" y="5605921"/>
            <a:ext cx="254428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Un-changeable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7491060" y="5274939"/>
            <a:ext cx="943385" cy="330982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4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9" grpId="0"/>
      <p:bldP spid="10" grpId="0"/>
      <p:bldP spid="11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340993" y="909934"/>
            <a:ext cx="1676400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PROPS</a:t>
            </a:r>
            <a:endParaRPr lang="en-US" sz="3200" b="1" dirty="0"/>
          </a:p>
        </p:txBody>
      </p:sp>
      <p:sp>
        <p:nvSpPr>
          <p:cNvPr id="4" name="Right Arrow 3"/>
          <p:cNvSpPr/>
          <p:nvPr/>
        </p:nvSpPr>
        <p:spPr>
          <a:xfrm>
            <a:off x="3447404" y="1180011"/>
            <a:ext cx="4073338" cy="6096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0993" y="300334"/>
            <a:ext cx="168026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properties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52534" y="448269"/>
            <a:ext cx="252344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400" b="1" dirty="0" err="1" smtClean="0"/>
              <a:t>src</a:t>
            </a:r>
            <a:r>
              <a:rPr lang="en-US" sz="2400" b="1" dirty="0" smtClean="0"/>
              <a:t> folder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66459" y="1001375"/>
            <a:ext cx="2895598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React Component</a:t>
            </a:r>
            <a:endParaRPr lang="en-US" sz="32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45763" y="3108959"/>
            <a:ext cx="4238307" cy="1959429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State Created &amp; Managed within the component</a:t>
            </a:r>
            <a:endParaRPr lang="en-US" sz="3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524581" y="3108959"/>
            <a:ext cx="3379353" cy="333756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React Component</a:t>
            </a:r>
          </a:p>
          <a:p>
            <a:pPr algn="ctr"/>
            <a:endParaRPr lang="en-US" sz="3200" b="1" dirty="0" smtClean="0"/>
          </a:p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State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7122" y="761999"/>
            <a:ext cx="32496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Function parameters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20610" y="5843451"/>
            <a:ext cx="158729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Variables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99354" y="5314126"/>
            <a:ext cx="141737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Mutable</a:t>
            </a:r>
          </a:p>
        </p:txBody>
      </p:sp>
      <p:sp>
        <p:nvSpPr>
          <p:cNvPr id="13" name="Left Arrow 12"/>
          <p:cNvSpPr/>
          <p:nvPr/>
        </p:nvSpPr>
        <p:spPr>
          <a:xfrm>
            <a:off x="7125300" y="5301063"/>
            <a:ext cx="1256121" cy="464010"/>
          </a:xfrm>
          <a:prstGeom prst="leftArrow">
            <a:avLst>
              <a:gd name="adj1" fmla="val 34213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86959" y="5301062"/>
            <a:ext cx="230383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Changeable /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7109492" y="3818038"/>
            <a:ext cx="1256121" cy="464010"/>
          </a:xfrm>
          <a:prstGeom prst="leftArrow">
            <a:avLst>
              <a:gd name="adj1" fmla="val 34213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31865" y="3804975"/>
            <a:ext cx="174759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Re-Render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2805" y="2286892"/>
            <a:ext cx="258115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Index.js / App.js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91516" y="2272042"/>
            <a:ext cx="382829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&lt;Student name=“Adil”/&gt;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3643961" y="2299955"/>
            <a:ext cx="647555" cy="464010"/>
          </a:xfrm>
          <a:prstGeom prst="leftArrow">
            <a:avLst>
              <a:gd name="adj1" fmla="val 34213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6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 animBg="1"/>
      <p:bldP spid="8" grpId="0" animBg="1"/>
      <p:bldP spid="9" grpId="0" animBg="1"/>
      <p:bldP spid="10" grpId="0"/>
      <p:bldP spid="12" grpId="0"/>
      <p:bldP spid="13" grpId="0" animBg="1"/>
      <p:bldP spid="15" grpId="0" animBg="1"/>
      <p:bldP spid="16" grpId="0"/>
      <p:bldP spid="17" grpId="0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State in </a:t>
            </a:r>
            <a:r>
              <a:rPr lang="en-US" dirty="0" err="1"/>
              <a:t>ReactJS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A component’s state </a:t>
            </a:r>
            <a:r>
              <a:rPr lang="en-US" dirty="0" smtClean="0"/>
              <a:t>can change </a:t>
            </a:r>
            <a:r>
              <a:rPr lang="en-US" b="0" dirty="0" smtClean="0"/>
              <a:t>over time, whenever it changes, the component </a:t>
            </a:r>
            <a:r>
              <a:rPr lang="en-US" dirty="0" smtClean="0"/>
              <a:t>re-renders</a:t>
            </a:r>
            <a:r>
              <a:rPr lang="en-US" b="0" dirty="0" smtClean="0"/>
              <a:t>. </a:t>
            </a:r>
          </a:p>
          <a:p>
            <a:r>
              <a:rPr lang="en-US" b="0" dirty="0" smtClean="0"/>
              <a:t>The change in state can happen as a response to user action or system-generated events and these changes determine the behavior of the component and how it will render. </a:t>
            </a:r>
          </a:p>
          <a:p>
            <a:r>
              <a:rPr lang="en-US" dirty="0" smtClean="0"/>
              <a:t>Constructor</a:t>
            </a:r>
            <a:r>
              <a:rPr lang="en-US" b="0" dirty="0" smtClean="0"/>
              <a:t> is used to initialize the </a:t>
            </a:r>
            <a:r>
              <a:rPr lang="en-US" dirty="0" smtClean="0"/>
              <a:t>object’s state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9803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 Regarding State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State is similar to props, but it is private and fully controlled by the component. </a:t>
            </a:r>
          </a:p>
          <a:p>
            <a:r>
              <a:rPr lang="en-US" b="0" dirty="0" smtClean="0"/>
              <a:t>We can create state only in class component. </a:t>
            </a:r>
          </a:p>
          <a:p>
            <a:r>
              <a:rPr lang="en-US" b="0" dirty="0" smtClean="0"/>
              <a:t>It is possible to update the state.</a:t>
            </a:r>
          </a:p>
          <a:p>
            <a:r>
              <a:rPr lang="en-US" b="0" dirty="0" smtClean="0"/>
              <a:t>A </a:t>
            </a:r>
            <a:r>
              <a:rPr lang="en-US" b="0" dirty="0"/>
              <a:t>state can be modified based on user action or network changes</a:t>
            </a:r>
          </a:p>
          <a:p>
            <a:r>
              <a:rPr lang="en-US" b="0" dirty="0"/>
              <a:t>Every time the state of an object changes, React re-renders the component to the </a:t>
            </a:r>
            <a:r>
              <a:rPr lang="en-US" b="0" dirty="0" smtClean="0"/>
              <a:t>browser</a:t>
            </a:r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5057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 Regarding State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The state object is initialized in the constructor</a:t>
            </a:r>
          </a:p>
          <a:p>
            <a:r>
              <a:rPr lang="en-US" b="0" dirty="0"/>
              <a:t>The state object can store multiple properties</a:t>
            </a:r>
          </a:p>
          <a:p>
            <a:r>
              <a:rPr lang="en-US" b="0" dirty="0"/>
              <a:t>We can update state on a button click</a:t>
            </a:r>
          </a:p>
          <a:p>
            <a:r>
              <a:rPr lang="en-US" b="0" dirty="0" err="1"/>
              <a:t>this.setState</a:t>
            </a:r>
            <a:r>
              <a:rPr lang="en-US" b="0" dirty="0"/>
              <a:t>() is used to change the value of the state </a:t>
            </a:r>
            <a:r>
              <a:rPr lang="en-US" b="0" dirty="0" smtClean="0"/>
              <a:t>object.</a:t>
            </a:r>
          </a:p>
          <a:p>
            <a:r>
              <a:rPr lang="en-US" b="0" dirty="0" smtClean="0"/>
              <a:t>We can set props data to state.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4810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setState</a:t>
            </a:r>
            <a:r>
              <a:rPr lang="en-US" dirty="0"/>
              <a:t>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State </a:t>
            </a:r>
            <a:r>
              <a:rPr lang="en-US" b="0" dirty="0"/>
              <a:t>can be updated in response to event handlers, server </a:t>
            </a:r>
            <a:r>
              <a:rPr lang="en-US" b="0" dirty="0" smtClean="0"/>
              <a:t>responses or props changes, this </a:t>
            </a:r>
            <a:r>
              <a:rPr lang="en-US" b="0" dirty="0"/>
              <a:t>is done using the </a:t>
            </a:r>
            <a:r>
              <a:rPr lang="en-US" dirty="0" err="1"/>
              <a:t>setState</a:t>
            </a:r>
            <a:r>
              <a:rPr lang="en-US" dirty="0"/>
              <a:t>() </a:t>
            </a:r>
            <a:r>
              <a:rPr lang="en-US" b="0" dirty="0"/>
              <a:t>method. </a:t>
            </a:r>
            <a:endParaRPr lang="en-US" b="0" dirty="0" smtClean="0"/>
          </a:p>
          <a:p>
            <a:r>
              <a:rPr lang="en-US" b="0" dirty="0" smtClean="0"/>
              <a:t>The </a:t>
            </a:r>
            <a:r>
              <a:rPr lang="en-US" dirty="0" err="1"/>
              <a:t>setState</a:t>
            </a:r>
            <a:r>
              <a:rPr lang="en-US" dirty="0"/>
              <a:t>() </a:t>
            </a:r>
            <a:r>
              <a:rPr lang="en-US" b="0" dirty="0"/>
              <a:t>method </a:t>
            </a:r>
            <a:r>
              <a:rPr lang="en-US" b="0" dirty="0" err="1"/>
              <a:t>enqueues</a:t>
            </a:r>
            <a:r>
              <a:rPr lang="en-US" b="0" dirty="0"/>
              <a:t> all of the updates made to the component state and instructs React to re-render the component and its children with the updated state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/>
              <a:t>Always use the </a:t>
            </a:r>
            <a:r>
              <a:rPr lang="en-US" dirty="0" err="1"/>
              <a:t>setState</a:t>
            </a:r>
            <a:r>
              <a:rPr lang="en-US" dirty="0"/>
              <a:t>() </a:t>
            </a:r>
            <a:r>
              <a:rPr lang="en-US" b="0" dirty="0"/>
              <a:t>method to change the state object, since it will ensure that the component knows it’s been updated and calls the render() method.</a:t>
            </a:r>
          </a:p>
        </p:txBody>
      </p:sp>
    </p:spTree>
    <p:extLst>
      <p:ext uri="{BB962C8B-B14F-4D97-AF65-F5344CB8AC3E}">
        <p14:creationId xmlns:p14="http://schemas.microsoft.com/office/powerpoint/2010/main" val="324252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2 Ways Of Initialize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With Constructor</a:t>
            </a:r>
          </a:p>
          <a:p>
            <a:r>
              <a:rPr lang="en-US" dirty="0" smtClean="0"/>
              <a:t>2. Without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8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85000"/>
                  </a:schemeClr>
                </a:solidFill>
              </a:rPr>
              <a:t>Difference B/W Props And State</a:t>
            </a:r>
            <a:endParaRPr lang="en-US" sz="4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chemeClr val="tx1">
                    <a:lumMod val="85000"/>
                  </a:schemeClr>
                </a:solidFill>
              </a:rPr>
              <a:t>PROPS</a:t>
            </a:r>
            <a:endParaRPr lang="en-US" sz="3200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Props get passed to the component.</a:t>
            </a:r>
          </a:p>
          <a:p>
            <a:r>
              <a:rPr lang="en-US" dirty="0" smtClean="0"/>
              <a:t>Function Parameters.</a:t>
            </a:r>
          </a:p>
          <a:p>
            <a:r>
              <a:rPr lang="en-US" dirty="0" smtClean="0"/>
              <a:t>Props are </a:t>
            </a:r>
            <a:r>
              <a:rPr lang="en-US" dirty="0"/>
              <a:t>immutable / </a:t>
            </a:r>
            <a:r>
              <a:rPr lang="en-US" dirty="0" smtClean="0"/>
              <a:t>un-changeable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</a:schemeClr>
                </a:solidFill>
              </a:rPr>
              <a:t>STATE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State is created and managed within the component.</a:t>
            </a:r>
          </a:p>
          <a:p>
            <a:r>
              <a:rPr lang="en-US" dirty="0" smtClean="0"/>
              <a:t>Variables.</a:t>
            </a:r>
          </a:p>
          <a:p>
            <a:r>
              <a:rPr lang="en-US" dirty="0" smtClean="0"/>
              <a:t>State is mutable / changeable.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418</Words>
  <Application>Microsoft Office PowerPoint</Application>
  <PresentationFormat>Widescreen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Blue atom design template</vt:lpstr>
      <vt:lpstr>STATE</vt:lpstr>
      <vt:lpstr>What Is State in ReactJS?</vt:lpstr>
      <vt:lpstr>PowerPoint Presentation</vt:lpstr>
      <vt:lpstr>What Is State in ReactJS?</vt:lpstr>
      <vt:lpstr>Important Points Regarding State </vt:lpstr>
      <vt:lpstr>Important Points Regarding State </vt:lpstr>
      <vt:lpstr>The setState() Method</vt:lpstr>
      <vt:lpstr>There Are 2 Ways Of Initialize State</vt:lpstr>
      <vt:lpstr>Difference B/W Props And State</vt:lpstr>
      <vt:lpstr>Difference B/W Props And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46</cp:revision>
  <dcterms:created xsi:type="dcterms:W3CDTF">2022-07-05T09:44:09Z</dcterms:created>
  <dcterms:modified xsi:type="dcterms:W3CDTF">2022-07-12T17:34:40Z</dcterms:modified>
</cp:coreProperties>
</file>