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smtClean="0"/>
              <a:t>DE-STRUCTURING </a:t>
            </a:r>
            <a:r>
              <a:rPr lang="en-US" sz="7200" dirty="0"/>
              <a:t>PROPS AND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PART-17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Destructuring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b="0" dirty="0"/>
              <a:t> is a </a:t>
            </a:r>
            <a:r>
              <a:rPr lang="en-US" dirty="0"/>
              <a:t>characteristic of </a:t>
            </a:r>
            <a:r>
              <a:rPr lang="en-US" dirty="0" smtClean="0"/>
              <a:t>JavaScript</a:t>
            </a:r>
            <a:r>
              <a:rPr lang="en-US" b="0" dirty="0" smtClean="0"/>
              <a:t>, </a:t>
            </a:r>
            <a:r>
              <a:rPr lang="en-US" b="0" dirty="0"/>
              <a:t>It is used to take out sections of data from an </a:t>
            </a:r>
            <a:r>
              <a:rPr lang="en-US" dirty="0"/>
              <a:t>array or objects</a:t>
            </a:r>
            <a:r>
              <a:rPr lang="en-US" b="0" dirty="0"/>
              <a:t>, We can assign them to </a:t>
            </a:r>
            <a:r>
              <a:rPr lang="en-US" dirty="0"/>
              <a:t>new own variables </a:t>
            </a:r>
            <a:r>
              <a:rPr lang="en-US" b="0" dirty="0"/>
              <a:t>created by the developer</a:t>
            </a:r>
            <a:r>
              <a:rPr lang="en-US" b="0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destructuring</a:t>
            </a:r>
            <a:r>
              <a:rPr lang="en-US" dirty="0"/>
              <a:t>, </a:t>
            </a:r>
            <a:r>
              <a:rPr lang="en-US" b="0" dirty="0"/>
              <a:t>It does not change an array or any object, it makes a copy of the desired object or array element by assigning them in its own new variables, later we can use this new variable in React (class or functional) components.</a:t>
            </a:r>
          </a:p>
        </p:txBody>
      </p:sp>
    </p:spTree>
    <p:extLst>
      <p:ext uri="{BB962C8B-B14F-4D97-AF65-F5344CB8AC3E}">
        <p14:creationId xmlns:p14="http://schemas.microsoft.com/office/powerpoint/2010/main" val="16146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Destructing </a:t>
            </a:r>
            <a:r>
              <a:rPr lang="en-US" dirty="0" smtClean="0"/>
              <a:t>Arrays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const</a:t>
            </a:r>
            <a:r>
              <a:rPr lang="en-US" b="0" dirty="0"/>
              <a:t> </a:t>
            </a:r>
            <a:r>
              <a:rPr lang="en-US" b="0" dirty="0" smtClean="0"/>
              <a:t>students </a:t>
            </a:r>
            <a:r>
              <a:rPr lang="en-US" b="0" dirty="0"/>
              <a:t>= </a:t>
            </a:r>
            <a:r>
              <a:rPr lang="en-US" b="0" dirty="0" smtClean="0"/>
              <a:t>[‘Adil', ‘Kumar', ‘Zain'];</a:t>
            </a:r>
          </a:p>
          <a:p>
            <a:endParaRPr lang="en-US" b="0" dirty="0"/>
          </a:p>
          <a:p>
            <a:r>
              <a:rPr lang="en-US" dirty="0"/>
              <a:t>// old </a:t>
            </a:r>
            <a:r>
              <a:rPr lang="en-US" dirty="0" smtClean="0"/>
              <a:t>way – Without </a:t>
            </a:r>
            <a:r>
              <a:rPr lang="en-US" dirty="0" err="1" smtClean="0"/>
              <a:t>Destructuring</a:t>
            </a:r>
            <a:endParaRPr lang="en-US" dirty="0"/>
          </a:p>
          <a:p>
            <a:r>
              <a:rPr lang="en-US" b="0" dirty="0" err="1"/>
              <a:t>const</a:t>
            </a:r>
            <a:r>
              <a:rPr lang="en-US" b="0" dirty="0"/>
              <a:t> </a:t>
            </a:r>
            <a:r>
              <a:rPr lang="en-US" b="0" dirty="0" smtClean="0"/>
              <a:t>std1 </a:t>
            </a:r>
            <a:r>
              <a:rPr lang="en-US" b="0" dirty="0"/>
              <a:t>= students</a:t>
            </a:r>
            <a:r>
              <a:rPr lang="en-US" b="0" dirty="0" smtClean="0"/>
              <a:t>[0];</a:t>
            </a:r>
            <a:endParaRPr lang="en-US" b="0" dirty="0"/>
          </a:p>
          <a:p>
            <a:r>
              <a:rPr lang="en-US" b="0" dirty="0" err="1"/>
              <a:t>const</a:t>
            </a:r>
            <a:r>
              <a:rPr lang="en-US" b="0" dirty="0"/>
              <a:t> </a:t>
            </a:r>
            <a:r>
              <a:rPr lang="en-US" b="0" dirty="0" smtClean="0"/>
              <a:t>std2 </a:t>
            </a:r>
            <a:r>
              <a:rPr lang="en-US" b="0" dirty="0"/>
              <a:t>= students</a:t>
            </a:r>
            <a:r>
              <a:rPr lang="en-US" b="0" dirty="0" smtClean="0"/>
              <a:t>[1</a:t>
            </a:r>
            <a:r>
              <a:rPr lang="en-US" b="0" dirty="0"/>
              <a:t>];</a:t>
            </a:r>
          </a:p>
          <a:p>
            <a:r>
              <a:rPr lang="en-US" b="0" dirty="0" err="1"/>
              <a:t>const</a:t>
            </a:r>
            <a:r>
              <a:rPr lang="en-US" b="0" dirty="0"/>
              <a:t> </a:t>
            </a:r>
            <a:r>
              <a:rPr lang="en-US" b="0" dirty="0" smtClean="0"/>
              <a:t>std3 </a:t>
            </a:r>
            <a:r>
              <a:rPr lang="en-US" b="0" dirty="0"/>
              <a:t>= students</a:t>
            </a:r>
            <a:r>
              <a:rPr lang="en-US" b="0" dirty="0" smtClean="0"/>
              <a:t>[2</a:t>
            </a:r>
            <a:r>
              <a:rPr lang="en-US" b="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94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Destructing </a:t>
            </a:r>
            <a:r>
              <a:rPr lang="en-US" dirty="0" smtClean="0"/>
              <a:t>Arrays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const</a:t>
            </a:r>
            <a:r>
              <a:rPr lang="en-US" b="0" dirty="0"/>
              <a:t> students = [‘Adil', ‘Kumar', ‘Zain'];</a:t>
            </a:r>
          </a:p>
          <a:p>
            <a:endParaRPr lang="en-US" b="0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With </a:t>
            </a:r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b="0" dirty="0" err="1" smtClean="0"/>
              <a:t>const</a:t>
            </a:r>
            <a:r>
              <a:rPr lang="en-US" b="0" dirty="0" smtClean="0"/>
              <a:t> [std1, std2, std3] = students;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408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It makes developer’s life easy, by assigning their own variables.</a:t>
            </a:r>
          </a:p>
          <a:p>
            <a:r>
              <a:rPr lang="en-US" b="0" dirty="0"/>
              <a:t>It improves the sustainability, readability of code.</a:t>
            </a:r>
          </a:p>
          <a:p>
            <a:r>
              <a:rPr lang="en-US" b="0" dirty="0"/>
              <a:t>It helps to cut the amount of code used in an application.</a:t>
            </a:r>
          </a:p>
          <a:p>
            <a:r>
              <a:rPr lang="en-US" b="0" dirty="0"/>
              <a:t>It trims the number of steps taken to access data properties.</a:t>
            </a:r>
          </a:p>
          <a:p>
            <a:r>
              <a:rPr lang="en-US" b="0" dirty="0"/>
              <a:t>It provides components with the exact data properties.</a:t>
            </a:r>
          </a:p>
          <a:p>
            <a:r>
              <a:rPr lang="en-US" b="0" dirty="0"/>
              <a:t>It saves time from iterate over an array of objects multiple times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83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237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Blue atom design template</vt:lpstr>
      <vt:lpstr>DE-STRUCTURING PROPS AND STATE</vt:lpstr>
      <vt:lpstr>What is Destructuring?</vt:lpstr>
      <vt:lpstr>Destructing Arrays In JavaScript</vt:lpstr>
      <vt:lpstr>Destructing Arrays In JavaScript</vt:lpstr>
      <vt:lpstr>Advantages of Destructuring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60</cp:revision>
  <dcterms:created xsi:type="dcterms:W3CDTF">2022-07-05T09:44:09Z</dcterms:created>
  <dcterms:modified xsi:type="dcterms:W3CDTF">2022-07-16T10:25:51Z</dcterms:modified>
</cp:coreProperties>
</file>