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60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Events And Event Handling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Events?</a:t>
            </a:r>
          </a:p>
          <a:p>
            <a:r>
              <a:rPr lang="en-US" dirty="0" smtClean="0"/>
              <a:t>What is Event Handler &amp; Event Handling?</a:t>
            </a:r>
          </a:p>
          <a:p>
            <a:r>
              <a:rPr lang="en-US" dirty="0" smtClean="0"/>
              <a:t>Event Handling With Functional Component.</a:t>
            </a:r>
          </a:p>
          <a:p>
            <a:r>
              <a:rPr lang="en-US" dirty="0" smtClean="0"/>
              <a:t>Event </a:t>
            </a:r>
            <a:r>
              <a:rPr lang="en-US" dirty="0"/>
              <a:t>Handling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Class </a:t>
            </a: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Passing Arguments To Event Handler.</a:t>
            </a:r>
            <a:endParaRPr lang="en-US" dirty="0"/>
          </a:p>
          <a:p>
            <a:r>
              <a:rPr lang="en-US" dirty="0" smtClean="0"/>
              <a:t>Passing Props As </a:t>
            </a:r>
            <a:r>
              <a:rPr lang="en-US" dirty="0"/>
              <a:t>Arguments To Event </a:t>
            </a:r>
            <a:r>
              <a:rPr lang="en-US" dirty="0" smtClean="0"/>
              <a:t>Handler.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8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1043" y="2402960"/>
            <a:ext cx="1920814" cy="6476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Button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3779316" y="2515565"/>
            <a:ext cx="73152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0045" y="2463313"/>
            <a:ext cx="1286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Click</a:t>
            </a:r>
            <a:endParaRPr lang="en-US" sz="3200" b="1" dirty="0"/>
          </a:p>
        </p:txBody>
      </p:sp>
      <p:sp>
        <p:nvSpPr>
          <p:cNvPr id="8" name="Right Arrow 7"/>
          <p:cNvSpPr/>
          <p:nvPr/>
        </p:nvSpPr>
        <p:spPr>
          <a:xfrm>
            <a:off x="5806331" y="2559757"/>
            <a:ext cx="73152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35310" y="2463312"/>
            <a:ext cx="131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Event</a:t>
            </a:r>
            <a:endParaRPr lang="en-US" sz="3200" b="1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774847" y="3254731"/>
            <a:ext cx="82085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75830" y="4105769"/>
            <a:ext cx="1762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no 1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Line no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Line no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87562" y="4753597"/>
            <a:ext cx="82085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18934" y="4683567"/>
            <a:ext cx="3050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Event Handler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8389" y="3678585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dblclick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78388" y="430659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mouseover</a:t>
            </a:r>
            <a:endParaRPr lang="en-US" sz="32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78388" y="4962602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mouseout</a:t>
            </a:r>
            <a:endParaRPr lang="en-US" sz="3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078388" y="554737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Page load</a:t>
            </a:r>
          </a:p>
        </p:txBody>
      </p:sp>
      <p:sp>
        <p:nvSpPr>
          <p:cNvPr id="19" name="Arc 18"/>
          <p:cNvSpPr/>
          <p:nvPr/>
        </p:nvSpPr>
        <p:spPr>
          <a:xfrm>
            <a:off x="5530669" y="1792647"/>
            <a:ext cx="4365186" cy="3800008"/>
          </a:xfrm>
          <a:prstGeom prst="arc">
            <a:avLst>
              <a:gd name="adj1" fmla="val 16200000"/>
              <a:gd name="adj2" fmla="val 1444124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84620" y="2021148"/>
            <a:ext cx="1965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Event </a:t>
            </a:r>
            <a:endParaRPr lang="en-US" sz="3200" b="1" dirty="0" smtClean="0"/>
          </a:p>
          <a:p>
            <a:r>
              <a:rPr lang="en-US" sz="3200" b="1" dirty="0" smtClean="0"/>
              <a:t>Handling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32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5" grpId="0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Events are actions or occurrences that happen in the system you are programming, which the system tells you about so your code can react to them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Most often user of a website generates events.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6850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Just like HTML DOM events, React can perform actions based on user events</a:t>
            </a:r>
            <a:r>
              <a:rPr lang="en-US" b="0" dirty="0" smtClean="0"/>
              <a:t>.</a:t>
            </a:r>
          </a:p>
          <a:p>
            <a:r>
              <a:rPr lang="en-US" b="0" dirty="0"/>
              <a:t>React has the same events as HTML: </a:t>
            </a:r>
            <a:r>
              <a:rPr lang="en-US" dirty="0"/>
              <a:t>click, change, </a:t>
            </a:r>
            <a:r>
              <a:rPr lang="en-US" dirty="0" err="1"/>
              <a:t>mouseover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09846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React events are written in </a:t>
            </a:r>
            <a:r>
              <a:rPr lang="en-US" dirty="0" err="1"/>
              <a:t>camelCase</a:t>
            </a:r>
            <a:r>
              <a:rPr lang="en-US" b="0" dirty="0"/>
              <a:t> syntax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dirty="0" err="1"/>
              <a:t>onClick</a:t>
            </a:r>
            <a:r>
              <a:rPr lang="en-US" b="0" dirty="0"/>
              <a:t> instead of </a:t>
            </a:r>
            <a:r>
              <a:rPr lang="en-US" dirty="0" err="1"/>
              <a:t>onclick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event handlers are written inside curly braces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dirty="0" err="1"/>
              <a:t>onClick</a:t>
            </a:r>
            <a:r>
              <a:rPr lang="en-US" dirty="0"/>
              <a:t>={shoot}  </a:t>
            </a:r>
            <a:r>
              <a:rPr lang="en-US" b="0" dirty="0"/>
              <a:t>instead of </a:t>
            </a:r>
            <a:r>
              <a:rPr lang="en-US" dirty="0" err="1"/>
              <a:t>onClick</a:t>
            </a:r>
            <a:r>
              <a:rPr lang="en-US" dirty="0"/>
              <a:t>="shoot()"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pass an argument to an event handler, use an arrow </a:t>
            </a:r>
            <a:r>
              <a:rPr lang="en-US" b="0" dirty="0" smtClean="0"/>
              <a:t>function.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092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202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Events And Event Handling</vt:lpstr>
      <vt:lpstr>Objectives</vt:lpstr>
      <vt:lpstr>What is an Event ?</vt:lpstr>
      <vt:lpstr>What is an Event ?</vt:lpstr>
      <vt:lpstr>React Events</vt:lpstr>
      <vt:lpstr>Adding Events</vt:lpstr>
      <vt:lpstr>Passing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70</cp:revision>
  <dcterms:created xsi:type="dcterms:W3CDTF">2022-07-05T09:44:09Z</dcterms:created>
  <dcterms:modified xsi:type="dcterms:W3CDTF">2022-07-16T22:33:19Z</dcterms:modified>
</cp:coreProperties>
</file>