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2" r:id="rId3"/>
    <p:sldId id="263" r:id="rId4"/>
    <p:sldId id="266" r:id="rId5"/>
    <p:sldId id="264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 smtClean="0"/>
              <a:t>Binding </a:t>
            </a:r>
            <a:r>
              <a:rPr lang="en-US" sz="7200" dirty="0"/>
              <a:t>Event Handlers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PART-19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Keyword In </a:t>
            </a:r>
            <a:r>
              <a:rPr lang="en-US" dirty="0" smtClean="0"/>
              <a:t>JavaScript</a:t>
            </a:r>
            <a:endParaRPr lang="en-US" dirty="0" smtClean="0"/>
          </a:p>
          <a:p>
            <a:r>
              <a:rPr lang="en-US" dirty="0" smtClean="0"/>
              <a:t>Constructor In React</a:t>
            </a:r>
          </a:p>
          <a:p>
            <a:r>
              <a:rPr lang="en-US" dirty="0" smtClean="0"/>
              <a:t>Super Keyword In JavaScript</a:t>
            </a:r>
          </a:p>
          <a:p>
            <a:r>
              <a:rPr lang="en-US" dirty="0" smtClean="0"/>
              <a:t>State In React</a:t>
            </a:r>
          </a:p>
          <a:p>
            <a:r>
              <a:rPr lang="en-US" dirty="0" smtClean="0"/>
              <a:t>Event Handling In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</a:t>
            </a:r>
            <a:r>
              <a:rPr lang="en-US" b="0" dirty="0" err="1"/>
              <a:t>ReactJS</a:t>
            </a:r>
            <a:r>
              <a:rPr lang="en-US" b="0" dirty="0"/>
              <a:t>, we need to bind events so that the this keyword would not return an </a:t>
            </a:r>
            <a:r>
              <a:rPr lang="en-US" dirty="0"/>
              <a:t>“undefined</a:t>
            </a:r>
            <a:r>
              <a:rPr lang="en-US" dirty="0" smtClean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0709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Event Handler in Render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</a:t>
            </a:r>
            <a:r>
              <a:rPr lang="en-US" b="0" dirty="0"/>
              <a:t>can bind the handler when it is called in the render method using bind() method. </a:t>
            </a:r>
          </a:p>
          <a:p>
            <a:r>
              <a:rPr lang="en-US" b="0" dirty="0"/>
              <a:t>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this.clickHandler.bind</a:t>
            </a:r>
            <a:r>
              <a:rPr lang="en-US" dirty="0"/>
              <a:t>(this</a:t>
            </a:r>
            <a:r>
              <a:rPr lang="en-US" dirty="0" smtClean="0"/>
              <a:t>)} </a:t>
            </a:r>
            <a:r>
              <a:rPr lang="en-US" b="0" dirty="0" smtClean="0"/>
              <a:t>&gt;</a:t>
            </a:r>
            <a:r>
              <a:rPr lang="en-US" b="0" dirty="0"/>
              <a:t>Click&lt;/button&gt; 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389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Event Handler in the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this approach, we are going to bind the event handler inside the constructor. This is also the approach that is mentioned in </a:t>
            </a:r>
            <a:r>
              <a:rPr lang="en-US" b="0" dirty="0" err="1" smtClean="0"/>
              <a:t>ReactJS</a:t>
            </a:r>
            <a:r>
              <a:rPr lang="en-US" b="0" dirty="0" smtClean="0"/>
              <a:t> documentation. </a:t>
            </a:r>
          </a:p>
          <a:p>
            <a:r>
              <a:rPr lang="en-US" b="0" dirty="0" smtClean="0"/>
              <a:t>This has performance benefits as the events aren’t binding every time the method is called.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01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 Event Handler using Arrow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This </a:t>
            </a:r>
            <a:r>
              <a:rPr lang="en-US" b="0" dirty="0"/>
              <a:t>is probably the best way to bind the events and still pass in parameters to the event handlers easily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By using </a:t>
            </a:r>
            <a:r>
              <a:rPr lang="en-US" b="0" smtClean="0"/>
              <a:t>this </a:t>
            </a:r>
            <a:r>
              <a:rPr lang="en-US" b="0" smtClean="0"/>
              <a:t>way </a:t>
            </a:r>
            <a:r>
              <a:rPr lang="en-US" b="0" dirty="0" smtClean="0"/>
              <a:t>you don’t need to bind </a:t>
            </a:r>
            <a:r>
              <a:rPr lang="en-US" dirty="0" smtClean="0"/>
              <a:t>“this” </a:t>
            </a:r>
            <a:r>
              <a:rPr lang="en-US" b="0" dirty="0" smtClean="0"/>
              <a:t>keyword.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739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33" y="394062"/>
            <a:ext cx="9146383" cy="1371600"/>
          </a:xfrm>
        </p:spPr>
        <p:txBody>
          <a:bodyPr>
            <a:normAutofit/>
          </a:bodyPr>
          <a:lstStyle/>
          <a:p>
            <a:r>
              <a:rPr lang="en-US" dirty="0"/>
              <a:t>What is binding event handlers in React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Event </a:t>
            </a:r>
            <a:r>
              <a:rPr lang="en-US" b="0" dirty="0"/>
              <a:t>Binding tells the browser that </a:t>
            </a:r>
            <a:r>
              <a:rPr lang="en-US" dirty="0"/>
              <a:t>this</a:t>
            </a:r>
            <a:r>
              <a:rPr lang="en-US" b="0" dirty="0"/>
              <a:t> function should be called whenever this event is triggered or in other words whenever the event is trigged the function which is bind with the event should be called. </a:t>
            </a:r>
            <a:endParaRPr lang="en-US" b="0" dirty="0" smtClean="0"/>
          </a:p>
          <a:p>
            <a:r>
              <a:rPr lang="en-US" b="0" dirty="0" smtClean="0"/>
              <a:t>Bind </a:t>
            </a:r>
            <a:r>
              <a:rPr lang="en-US" b="0" dirty="0"/>
              <a:t>creates a new function that will have </a:t>
            </a:r>
            <a:r>
              <a:rPr lang="en-US" dirty="0"/>
              <a:t>this</a:t>
            </a:r>
            <a:r>
              <a:rPr lang="en-US" b="0" dirty="0"/>
              <a:t> set to the first parameter passed to </a:t>
            </a:r>
            <a:r>
              <a:rPr lang="en-US" dirty="0"/>
              <a:t>bind() 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75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242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Binding Event Handlers</vt:lpstr>
      <vt:lpstr>Pre-Requisites</vt:lpstr>
      <vt:lpstr>Binding Event Handlers</vt:lpstr>
      <vt:lpstr>Binding Event Handler in Render Method</vt:lpstr>
      <vt:lpstr>Binding Event Handler in the Constructor</vt:lpstr>
      <vt:lpstr>Binding Event Handler using Arrow Function</vt:lpstr>
      <vt:lpstr>What is binding event handlers in React?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99</cp:revision>
  <dcterms:created xsi:type="dcterms:W3CDTF">2022-07-05T09:44:09Z</dcterms:created>
  <dcterms:modified xsi:type="dcterms:W3CDTF">2022-07-20T12:35:52Z</dcterms:modified>
</cp:coreProperties>
</file>