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6/20/2022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6/20/2022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6/20/2022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6/20/2022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6/20/2022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6/20/2022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6/20/2022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6/20/2022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6/20/2022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6/20/2022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38697"/>
            <a:ext cx="9601200" cy="1517904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Is </a:t>
            </a:r>
            <a:r>
              <a:rPr lang="en-US" sz="7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Babel </a:t>
            </a:r>
            <a:r>
              <a:rPr lang="en-US" sz="6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 React JS ?</a:t>
            </a:r>
            <a:endParaRPr lang="en-US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25112"/>
            <a:ext cx="9601200" cy="9144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PRESENTER: MOHAMMAD ADIL</a:t>
            </a:r>
            <a:endParaRPr lang="en-US" sz="24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398412" y="1957788"/>
            <a:ext cx="1913109" cy="1177298"/>
          </a:xfrm>
          <a:prstGeom prst="rect">
            <a:avLst/>
          </a:prstGeom>
        </p:spPr>
      </p:pic>
      <p:pic>
        <p:nvPicPr>
          <p:cNvPr id="7" name="Picture 6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-260879" y="1965793"/>
            <a:ext cx="1913109" cy="1177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8" t="28571" r="28915" b="35428"/>
          <a:stretch/>
        </p:blipFill>
        <p:spPr>
          <a:xfrm>
            <a:off x="0" y="0"/>
            <a:ext cx="2014719" cy="14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1370711"/>
            <a:ext cx="7541624" cy="64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8" y="2019554"/>
            <a:ext cx="7541625" cy="455498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80306" y="2537732"/>
            <a:ext cx="2708369" cy="822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80306" y="3885628"/>
            <a:ext cx="2708369" cy="822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80306" y="5678924"/>
            <a:ext cx="2708369" cy="822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ECMAScript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is a subset of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Babel In React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Babel is a JavaScript </a:t>
            </a:r>
            <a:r>
              <a:rPr lang="en-US" dirty="0" smtClean="0"/>
              <a:t>compiler.</a:t>
            </a:r>
          </a:p>
          <a:p>
            <a:r>
              <a:rPr lang="en-US" dirty="0" smtClean="0"/>
              <a:t>It is </a:t>
            </a:r>
            <a:r>
              <a:rPr lang="en-US" dirty="0"/>
              <a:t>mainly used to convert ECMAScript 2015+ code into a backwards compatible version of JavaScript in current and older browsers or </a:t>
            </a:r>
            <a:r>
              <a:rPr lang="en-US" dirty="0" smtClean="0"/>
              <a:t>environments.</a:t>
            </a:r>
          </a:p>
          <a:p>
            <a:r>
              <a:rPr lang="en-US" dirty="0" smtClean="0"/>
              <a:t>When we create an app by using </a:t>
            </a:r>
            <a:r>
              <a:rPr lang="en-US" b="1" dirty="0" smtClean="0"/>
              <a:t>“create-react-app”, </a:t>
            </a:r>
            <a:r>
              <a:rPr lang="en-US" dirty="0" smtClean="0"/>
              <a:t>then babel automatically included in our react app.</a:t>
            </a:r>
          </a:p>
          <a:p>
            <a:r>
              <a:rPr lang="en-US" dirty="0"/>
              <a:t>Babel can convert JSX </a:t>
            </a:r>
            <a:r>
              <a:rPr lang="en-US" dirty="0" smtClean="0"/>
              <a:t>syntax.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17" y="2873829"/>
            <a:ext cx="11090366" cy="1517904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IS </a:t>
            </a:r>
            <a:r>
              <a:rPr 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ES5 </a:t>
            </a:r>
            <a:r>
              <a:rPr 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&amp; ES6 ?</a:t>
            </a:r>
            <a:br>
              <a:rPr 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8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HISTORY OF JAVASCRIPT 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34120"/>
            <a:ext cx="9601200" cy="9144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PRESENTER: MOHAMMAD ADIL</a:t>
            </a:r>
            <a:endParaRPr lang="en-US" sz="24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JavaScript: substituição em Strings – State Of The 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" y="201168"/>
            <a:ext cx="1568849" cy="15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JavaScript, ES5 &amp;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in </a:t>
            </a:r>
            <a:r>
              <a:rPr lang="en-US" dirty="0" smtClean="0"/>
              <a:t>1995 in Netscape.</a:t>
            </a:r>
          </a:p>
          <a:p>
            <a:r>
              <a:rPr lang="en-US" dirty="0"/>
              <a:t>The history is, Brendan </a:t>
            </a:r>
            <a:r>
              <a:rPr lang="en-US" dirty="0" err="1"/>
              <a:t>Eich</a:t>
            </a:r>
            <a:r>
              <a:rPr lang="en-US" dirty="0"/>
              <a:t> created </a:t>
            </a:r>
            <a:r>
              <a:rPr lang="en-US" b="1" dirty="0"/>
              <a:t>Mocha</a:t>
            </a:r>
            <a:r>
              <a:rPr lang="en-US" dirty="0"/>
              <a:t> which became </a:t>
            </a:r>
            <a:r>
              <a:rPr lang="en-US" b="1" dirty="0" err="1"/>
              <a:t>LiveScript</a:t>
            </a:r>
            <a:r>
              <a:rPr lang="en-US" dirty="0"/>
              <a:t>, and later </a:t>
            </a:r>
            <a:r>
              <a:rPr lang="en-US" b="1" dirty="0"/>
              <a:t>JavaScript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Netscape </a:t>
            </a:r>
            <a:r>
              <a:rPr lang="en-US" dirty="0"/>
              <a:t>presented JavaScript to </a:t>
            </a:r>
            <a:r>
              <a:rPr lang="en-US" dirty="0" smtClean="0"/>
              <a:t>ECMA </a:t>
            </a:r>
            <a:r>
              <a:rPr lang="en-US" dirty="0"/>
              <a:t>International, which develops standards and it was renamed to </a:t>
            </a:r>
            <a:r>
              <a:rPr lang="en-US" dirty="0" smtClean="0"/>
              <a:t>ECMAScript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7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 INTERNATIONAL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 stands for </a:t>
            </a:r>
            <a:r>
              <a:rPr lang="en-US" b="1" dirty="0" smtClean="0"/>
              <a:t>“European </a:t>
            </a:r>
            <a:r>
              <a:rPr lang="en-US" b="1" dirty="0"/>
              <a:t>Computer Manufacturers </a:t>
            </a:r>
            <a:r>
              <a:rPr lang="en-US" b="1" dirty="0" smtClean="0"/>
              <a:t>Association”.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190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ECMA </a:t>
            </a:r>
            <a:r>
              <a:rPr lang="en-US" dirty="0"/>
              <a:t>International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 </a:t>
            </a:r>
            <a:r>
              <a:rPr lang="en-US" dirty="0"/>
              <a:t>International </a:t>
            </a:r>
            <a:r>
              <a:rPr lang="en-US" dirty="0" smtClean="0"/>
              <a:t>is </a:t>
            </a:r>
            <a:r>
              <a:rPr lang="en-US" dirty="0"/>
              <a:t>a non-profit organization that develops standards in computer hardware, communications, and programming </a:t>
            </a:r>
            <a:r>
              <a:rPr lang="en-US" dirty="0" smtClean="0"/>
              <a:t>languages.</a:t>
            </a:r>
          </a:p>
          <a:p>
            <a:r>
              <a:rPr lang="en-US" dirty="0"/>
              <a:t>ECMAScript is the official name of </a:t>
            </a:r>
            <a:r>
              <a:rPr lang="en-US" dirty="0" smtClean="0"/>
              <a:t>the JavaScript </a:t>
            </a:r>
            <a:r>
              <a:rPr lang="en-US" dirty="0"/>
              <a:t>language.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2672542"/>
            <a:ext cx="2312125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JavaScript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67542" y="3965765"/>
            <a:ext cx="185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Brendan </a:t>
            </a:r>
            <a:r>
              <a:rPr 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Eich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32568" y="2680262"/>
            <a:ext cx="2865308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ECMA International</a:t>
            </a:r>
            <a:endParaRPr lang="en-US" sz="3600" b="1" dirty="0"/>
          </a:p>
        </p:txBody>
      </p:sp>
      <p:sp>
        <p:nvSpPr>
          <p:cNvPr id="7" name="Right Arrow 6"/>
          <p:cNvSpPr/>
          <p:nvPr/>
        </p:nvSpPr>
        <p:spPr>
          <a:xfrm>
            <a:off x="3844880" y="3175461"/>
            <a:ext cx="42653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85853" y="2701044"/>
            <a:ext cx="2581997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ECMAScript</a:t>
            </a:r>
            <a:endParaRPr lang="en-US" sz="3600" b="1" dirty="0"/>
          </a:p>
        </p:txBody>
      </p:sp>
      <p:sp>
        <p:nvSpPr>
          <p:cNvPr id="9" name="Right Arrow 8"/>
          <p:cNvSpPr/>
          <p:nvPr/>
        </p:nvSpPr>
        <p:spPr>
          <a:xfrm>
            <a:off x="7398165" y="3196243"/>
            <a:ext cx="42653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54232" y="4570313"/>
            <a:ext cx="1506534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HTML</a:t>
            </a:r>
            <a:endParaRPr lang="en-US" sz="3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548743" y="4570313"/>
            <a:ext cx="2865308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“W3C”</a:t>
            </a:r>
          </a:p>
          <a:p>
            <a:pPr algn="ctr"/>
            <a:r>
              <a:rPr lang="en-US" sz="2800" b="1" dirty="0" smtClean="0"/>
              <a:t>World Wide Web Consortium</a:t>
            </a:r>
            <a:endParaRPr lang="en-US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2961055" y="5065512"/>
            <a:ext cx="42653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2689" y="216258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1995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7404" y="216258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1997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8606" y="217544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1997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7478" y="4050462"/>
            <a:ext cx="70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ES1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1915667"/>
            <a:ext cx="7541624" cy="648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550795"/>
            <a:ext cx="7541623" cy="6762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8" y="3227069"/>
            <a:ext cx="7541624" cy="656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3883351"/>
            <a:ext cx="7541623" cy="16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1915667"/>
            <a:ext cx="7541624" cy="64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2578225"/>
            <a:ext cx="7541624" cy="609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7" y="3201052"/>
            <a:ext cx="7541626" cy="22330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41117" y="3670664"/>
            <a:ext cx="3413763" cy="16067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1915667"/>
            <a:ext cx="7541624" cy="648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7" y="2564509"/>
            <a:ext cx="7541625" cy="187686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19794" y="3227067"/>
            <a:ext cx="3174275" cy="9718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Banded Design Teal 16x9">
  <a:themeElements>
    <a:clrScheme name="Custom 5">
      <a:dk1>
        <a:sysClr val="windowText" lastClr="000000"/>
      </a:dk1>
      <a:lt1>
        <a:srgbClr val="000000"/>
      </a:lt1>
      <a:dk2>
        <a:srgbClr val="335B74"/>
      </a:dk2>
      <a:lt2>
        <a:srgbClr val="7F7F7F"/>
      </a:lt2>
      <a:accent1>
        <a:srgbClr val="BFBFBF"/>
      </a:accent1>
      <a:accent2>
        <a:srgbClr val="2683C6"/>
      </a:accent2>
      <a:accent3>
        <a:srgbClr val="00000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127</TotalTime>
  <Words>220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Banded Design Teal 16x9</vt:lpstr>
      <vt:lpstr>What Is Babel In React JS ?</vt:lpstr>
      <vt:lpstr>WHAT IS ES5 &amp; ES6 ? HISTORY OF JAVASCRIPT </vt:lpstr>
      <vt:lpstr>History Of JavaScript, ES5 &amp; ES6</vt:lpstr>
      <vt:lpstr>ECMA INTERNATIONAL</vt:lpstr>
      <vt:lpstr>What does ECMA International do?</vt:lpstr>
      <vt:lpstr>History Of JavaScript</vt:lpstr>
      <vt:lpstr>ECMASCRIPT VERSIONS</vt:lpstr>
      <vt:lpstr>ECMASCRIPT VERSIONS</vt:lpstr>
      <vt:lpstr>ECMASCRIPT VERSIONS</vt:lpstr>
      <vt:lpstr>ECMASCRIPT VERSIONS</vt:lpstr>
      <vt:lpstr>What Is ECMAScript ?</vt:lpstr>
      <vt:lpstr>What Is Babel In React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ES5 &amp; ES6 ? HISTORY OF JAVASCRIPT</dc:title>
  <dc:creator>Mohammad Adil</dc:creator>
  <cp:lastModifiedBy>Mohammad Adil</cp:lastModifiedBy>
  <cp:revision>58</cp:revision>
  <dcterms:created xsi:type="dcterms:W3CDTF">2022-06-18T06:16:51Z</dcterms:created>
  <dcterms:modified xsi:type="dcterms:W3CDTF">2022-06-20T12:30:01Z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